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15" r:id="rId3"/>
    <p:sldId id="306" r:id="rId4"/>
    <p:sldId id="309" r:id="rId5"/>
    <p:sldId id="307" r:id="rId6"/>
    <p:sldId id="310" r:id="rId7"/>
    <p:sldId id="311" r:id="rId8"/>
    <p:sldId id="290" r:id="rId9"/>
    <p:sldId id="313" r:id="rId10"/>
    <p:sldId id="292" r:id="rId11"/>
    <p:sldId id="314" r:id="rId12"/>
    <p:sldId id="291" r:id="rId13"/>
    <p:sldId id="31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542" autoAdjust="0"/>
  </p:normalViewPr>
  <p:slideViewPr>
    <p:cSldViewPr snapToGrid="0">
      <p:cViewPr varScale="1">
        <p:scale>
          <a:sx n="68" d="100"/>
          <a:sy n="6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Windows Live" clId="Web-{E790E03B-9A20-44E5-A13B-A6E9C6F2CC1B}"/>
    <pc:docChg chg="modSld sldOrd">
      <pc:chgData name="Henrique Delegrego" userId="dda1244064eddf32" providerId="Windows Live" clId="Web-{E790E03B-9A20-44E5-A13B-A6E9C6F2CC1B}" dt="2023-08-02T11:49:11.210" v="10" actId="20577"/>
      <pc:docMkLst>
        <pc:docMk/>
      </pc:docMkLst>
      <pc:sldChg chg="modSp ord">
        <pc:chgData name="Henrique Delegrego" userId="dda1244064eddf32" providerId="Windows Live" clId="Web-{E790E03B-9A20-44E5-A13B-A6E9C6F2CC1B}" dt="2023-08-02T11:48:53.662" v="4" actId="20577"/>
        <pc:sldMkLst>
          <pc:docMk/>
          <pc:sldMk cId="1834323811" sldId="289"/>
        </pc:sldMkLst>
        <pc:spChg chg="mod">
          <ac:chgData name="Henrique Delegrego" userId="dda1244064eddf32" providerId="Windows Live" clId="Web-{E790E03B-9A20-44E5-A13B-A6E9C6F2CC1B}" dt="2023-08-02T11:48:53.662" v="4" actId="20577"/>
          <ac:spMkLst>
            <pc:docMk/>
            <pc:sldMk cId="1834323811" sldId="28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790E03B-9A20-44E5-A13B-A6E9C6F2CC1B}" dt="2023-08-02T11:49:11.210" v="10" actId="20577"/>
        <pc:sldMkLst>
          <pc:docMk/>
          <pc:sldMk cId="420986754" sldId="290"/>
        </pc:sldMkLst>
        <pc:spChg chg="mod">
          <ac:chgData name="Henrique Delegrego" userId="dda1244064eddf32" providerId="Windows Live" clId="Web-{E790E03B-9A20-44E5-A13B-A6E9C6F2CC1B}" dt="2023-08-02T11:49:11.210" v="10" actId="20577"/>
          <ac:spMkLst>
            <pc:docMk/>
            <pc:sldMk cId="420986754" sldId="290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790E03B-9A20-44E5-A13B-A6E9C6F2CC1B}" dt="2023-08-02T11:49:02.334" v="8" actId="20577"/>
        <pc:sldMkLst>
          <pc:docMk/>
          <pc:sldMk cId="240554257" sldId="291"/>
        </pc:sldMkLst>
        <pc:spChg chg="mod">
          <ac:chgData name="Henrique Delegrego" userId="dda1244064eddf32" providerId="Windows Live" clId="Web-{E790E03B-9A20-44E5-A13B-A6E9C6F2CC1B}" dt="2023-08-02T11:49:02.334" v="8" actId="20577"/>
          <ac:spMkLst>
            <pc:docMk/>
            <pc:sldMk cId="240554257" sldId="29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790E03B-9A20-44E5-A13B-A6E9C6F2CC1B}" dt="2023-08-02T11:48:57.459" v="5" actId="20577"/>
        <pc:sldMkLst>
          <pc:docMk/>
          <pc:sldMk cId="2062789390" sldId="292"/>
        </pc:sldMkLst>
        <pc:spChg chg="mod">
          <ac:chgData name="Henrique Delegrego" userId="dda1244064eddf32" providerId="Windows Live" clId="Web-{E790E03B-9A20-44E5-A13B-A6E9C6F2CC1B}" dt="2023-08-02T11:48:57.459" v="5" actId="20577"/>
          <ac:spMkLst>
            <pc:docMk/>
            <pc:sldMk cId="2062789390" sldId="292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790E03B-9A20-44E5-A13B-A6E9C6F2CC1B}" dt="2023-08-02T11:49:06.663" v="9" actId="20577"/>
        <pc:sldMkLst>
          <pc:docMk/>
          <pc:sldMk cId="559670984" sldId="294"/>
        </pc:sldMkLst>
        <pc:spChg chg="mod">
          <ac:chgData name="Henrique Delegrego" userId="dda1244064eddf32" providerId="Windows Live" clId="Web-{E790E03B-9A20-44E5-A13B-A6E9C6F2CC1B}" dt="2023-08-02T11:49:06.663" v="9" actId="20577"/>
          <ac:spMkLst>
            <pc:docMk/>
            <pc:sldMk cId="559670984" sldId="294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790E03B-9A20-44E5-A13B-A6E9C6F2CC1B}" dt="2023-08-02T11:48:43.302" v="0" actId="20577"/>
        <pc:sldMkLst>
          <pc:docMk/>
          <pc:sldMk cId="3654251393" sldId="306"/>
        </pc:sldMkLst>
        <pc:spChg chg="mod">
          <ac:chgData name="Henrique Delegrego" userId="dda1244064eddf32" providerId="Windows Live" clId="Web-{E790E03B-9A20-44E5-A13B-A6E9C6F2CC1B}" dt="2023-08-02T11:48:43.302" v="0" actId="20577"/>
          <ac:spMkLst>
            <pc:docMk/>
            <pc:sldMk cId="3654251393" sldId="306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E790E03B-9A20-44E5-A13B-A6E9C6F2CC1B}" dt="2023-08-02T11:48:46.320" v="1" actId="20577"/>
        <pc:sldMkLst>
          <pc:docMk/>
          <pc:sldMk cId="1939944098" sldId="307"/>
        </pc:sldMkLst>
        <pc:spChg chg="mod">
          <ac:chgData name="Henrique Delegrego" userId="dda1244064eddf32" providerId="Windows Live" clId="Web-{E790E03B-9A20-44E5-A13B-A6E9C6F2CC1B}" dt="2023-08-02T11:48:46.320" v="1" actId="20577"/>
          <ac:spMkLst>
            <pc:docMk/>
            <pc:sldMk cId="1939944098" sldId="307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E790E03B-9A20-44E5-A13B-A6E9C6F2CC1B}" dt="2023-08-02T11:48:49.615" v="2" actId="20577"/>
        <pc:sldMkLst>
          <pc:docMk/>
          <pc:sldMk cId="1004696080" sldId="308"/>
        </pc:sldMkLst>
        <pc:spChg chg="mod">
          <ac:chgData name="Henrique Delegrego" userId="dda1244064eddf32" providerId="Windows Live" clId="Web-{E790E03B-9A20-44E5-A13B-A6E9C6F2CC1B}" dt="2023-08-02T11:48:49.615" v="2" actId="20577"/>
          <ac:spMkLst>
            <pc:docMk/>
            <pc:sldMk cId="1004696080" sldId="308"/>
            <ac:spMk id="6" creationId="{DD3EF731-819F-4ADF-8D3C-00F4693AEEF5}"/>
          </ac:spMkLst>
        </pc:spChg>
      </pc:sldChg>
    </pc:docChg>
  </pc:docChgLst>
  <pc:docChgLst>
    <pc:chgData name="Henrique Delegrego" userId="dda1244064eddf32" providerId="Windows Live" clId="Web-{A28E595D-8BED-4C4E-BE0C-585F877BBC3D}"/>
    <pc:docChg chg="addSld delSld modSld sldOrd">
      <pc:chgData name="Henrique Delegrego" userId="dda1244064eddf32" providerId="Windows Live" clId="Web-{A28E595D-8BED-4C4E-BE0C-585F877BBC3D}" dt="2023-08-02T13:27:50.099" v="170"/>
      <pc:docMkLst>
        <pc:docMk/>
      </pc:docMkLst>
      <pc:sldChg chg="del">
        <pc:chgData name="Henrique Delegrego" userId="dda1244064eddf32" providerId="Windows Live" clId="Web-{A28E595D-8BED-4C4E-BE0C-585F877BBC3D}" dt="2023-08-02T12:14:46.473" v="57"/>
        <pc:sldMkLst>
          <pc:docMk/>
          <pc:sldMk cId="1834323811" sldId="289"/>
        </pc:sldMkLst>
      </pc:sldChg>
      <pc:sldChg chg="modSp">
        <pc:chgData name="Henrique Delegrego" userId="dda1244064eddf32" providerId="Windows Live" clId="Web-{A28E595D-8BED-4C4E-BE0C-585F877BBC3D}" dt="2023-08-02T13:12:47.105" v="140" actId="20577"/>
        <pc:sldMkLst>
          <pc:docMk/>
          <pc:sldMk cId="420986754" sldId="290"/>
        </pc:sldMkLst>
        <pc:spChg chg="mod">
          <ac:chgData name="Henrique Delegrego" userId="dda1244064eddf32" providerId="Windows Live" clId="Web-{A28E595D-8BED-4C4E-BE0C-585F877BBC3D}" dt="2023-08-02T13:12:47.105" v="140" actId="20577"/>
          <ac:spMkLst>
            <pc:docMk/>
            <pc:sldMk cId="420986754" sldId="290"/>
            <ac:spMk id="13" creationId="{54D65539-E417-4327-B05E-EBDE24ABEB4B}"/>
          </ac:spMkLst>
        </pc:spChg>
      </pc:sldChg>
      <pc:sldChg chg="modSp">
        <pc:chgData name="Henrique Delegrego" userId="dda1244064eddf32" providerId="Windows Live" clId="Web-{A28E595D-8BED-4C4E-BE0C-585F877BBC3D}" dt="2023-08-02T13:07:36.175" v="128" actId="1076"/>
        <pc:sldMkLst>
          <pc:docMk/>
          <pc:sldMk cId="240554257" sldId="291"/>
        </pc:sldMkLst>
        <pc:spChg chg="mod">
          <ac:chgData name="Henrique Delegrego" userId="dda1244064eddf32" providerId="Windows Live" clId="Web-{A28E595D-8BED-4C4E-BE0C-585F877BBC3D}" dt="2023-08-02T13:07:31.097" v="127" actId="1076"/>
          <ac:spMkLst>
            <pc:docMk/>
            <pc:sldMk cId="240554257" sldId="291"/>
            <ac:spMk id="7" creationId="{1D69261C-E56F-49EF-9749-4FE774DCAD46}"/>
          </ac:spMkLst>
        </pc:spChg>
        <pc:spChg chg="mod">
          <ac:chgData name="Henrique Delegrego" userId="dda1244064eddf32" providerId="Windows Live" clId="Web-{A28E595D-8BED-4C4E-BE0C-585F877BBC3D}" dt="2023-08-02T13:07:36.175" v="128" actId="1076"/>
          <ac:spMkLst>
            <pc:docMk/>
            <pc:sldMk cId="240554257" sldId="291"/>
            <ac:spMk id="10" creationId="{F50D6821-B306-403F-869A-FDA85C3B7301}"/>
          </ac:spMkLst>
        </pc:spChg>
        <pc:picChg chg="mod">
          <ac:chgData name="Henrique Delegrego" userId="dda1244064eddf32" providerId="Windows Live" clId="Web-{A28E595D-8BED-4C4E-BE0C-585F877BBC3D}" dt="2023-08-02T13:07:22.800" v="124" actId="1076"/>
          <ac:picMkLst>
            <pc:docMk/>
            <pc:sldMk cId="240554257" sldId="291"/>
            <ac:picMk id="1026" creationId="{9C7E8CC0-DCCC-4DF2-9819-8E2726160ED0}"/>
          </ac:picMkLst>
        </pc:picChg>
        <pc:picChg chg="mod">
          <ac:chgData name="Henrique Delegrego" userId="dda1244064eddf32" providerId="Windows Live" clId="Web-{A28E595D-8BED-4C4E-BE0C-585F877BBC3D}" dt="2023-08-02T13:07:27.565" v="126" actId="14100"/>
          <ac:picMkLst>
            <pc:docMk/>
            <pc:sldMk cId="240554257" sldId="291"/>
            <ac:picMk id="1028" creationId="{A795D94A-D745-49A8-A550-9F4756107CB3}"/>
          </ac:picMkLst>
        </pc:picChg>
      </pc:sldChg>
      <pc:sldChg chg="modSp">
        <pc:chgData name="Henrique Delegrego" userId="dda1244064eddf32" providerId="Windows Live" clId="Web-{A28E595D-8BED-4C4E-BE0C-585F877BBC3D}" dt="2023-08-02T13:12:56.403" v="143" actId="20577"/>
        <pc:sldMkLst>
          <pc:docMk/>
          <pc:sldMk cId="2062789390" sldId="292"/>
        </pc:sldMkLst>
        <pc:spChg chg="mod">
          <ac:chgData name="Henrique Delegrego" userId="dda1244064eddf32" providerId="Windows Live" clId="Web-{A28E595D-8BED-4C4E-BE0C-585F877BBC3D}" dt="2023-08-02T13:12:56.403" v="143" actId="20577"/>
          <ac:spMkLst>
            <pc:docMk/>
            <pc:sldMk cId="2062789390" sldId="292"/>
            <ac:spMk id="13" creationId="{54D65539-E417-4327-B05E-EBDE24ABEB4B}"/>
          </ac:spMkLst>
        </pc:spChg>
      </pc:sldChg>
      <pc:sldChg chg="del">
        <pc:chgData name="Henrique Delegrego" userId="dda1244064eddf32" providerId="Windows Live" clId="Web-{A28E595D-8BED-4C4E-BE0C-585F877BBC3D}" dt="2023-08-02T13:06:21.548" v="111"/>
        <pc:sldMkLst>
          <pc:docMk/>
          <pc:sldMk cId="559670984" sldId="294"/>
        </pc:sldMkLst>
      </pc:sldChg>
      <pc:sldChg chg="modSp">
        <pc:chgData name="Henrique Delegrego" userId="dda1244064eddf32" providerId="Windows Live" clId="Web-{A28E595D-8BED-4C4E-BE0C-585F877BBC3D}" dt="2023-08-02T13:12:35.808" v="134" actId="20577"/>
        <pc:sldMkLst>
          <pc:docMk/>
          <pc:sldMk cId="3654251393" sldId="306"/>
        </pc:sldMkLst>
        <pc:spChg chg="mod">
          <ac:chgData name="Henrique Delegrego" userId="dda1244064eddf32" providerId="Windows Live" clId="Web-{A28E595D-8BED-4C4E-BE0C-585F877BBC3D}" dt="2023-08-02T13:12:35.808" v="134" actId="20577"/>
          <ac:spMkLst>
            <pc:docMk/>
            <pc:sldMk cId="3654251393" sldId="306"/>
            <ac:spMk id="9" creationId="{8E7924CE-9CE6-4326-AD11-E2E63B320A4B}"/>
          </ac:spMkLst>
        </pc:spChg>
      </pc:sldChg>
      <pc:sldChg chg="addSp delSp modSp delAnim">
        <pc:chgData name="Henrique Delegrego" userId="dda1244064eddf32" providerId="Windows Live" clId="Web-{A28E595D-8BED-4C4E-BE0C-585F877BBC3D}" dt="2023-08-02T12:08:15.994" v="54"/>
        <pc:sldMkLst>
          <pc:docMk/>
          <pc:sldMk cId="1939944098" sldId="307"/>
        </pc:sldMkLst>
        <pc:spChg chg="add del">
          <ac:chgData name="Henrique Delegrego" userId="dda1244064eddf32" providerId="Windows Live" clId="Web-{A28E595D-8BED-4C4E-BE0C-585F877BBC3D}" dt="2023-08-02T12:08:15.994" v="54"/>
          <ac:spMkLst>
            <pc:docMk/>
            <pc:sldMk cId="1939944098" sldId="307"/>
            <ac:spMk id="3" creationId="{E8678EE2-E626-6A0F-8A7A-504F00F2E38C}"/>
          </ac:spMkLst>
        </pc:spChg>
        <pc:spChg chg="del mod">
          <ac:chgData name="Henrique Delegrego" userId="dda1244064eddf32" providerId="Windows Live" clId="Web-{A28E595D-8BED-4C4E-BE0C-585F877BBC3D}" dt="2023-08-02T12:04:43.800" v="22"/>
          <ac:spMkLst>
            <pc:docMk/>
            <pc:sldMk cId="1939944098" sldId="307"/>
            <ac:spMk id="7" creationId="{43ADAE1F-1CE3-44E7-8A09-65C9C90088F6}"/>
          </ac:spMkLst>
        </pc:spChg>
        <pc:picChg chg="add mod modCrop">
          <ac:chgData name="Henrique Delegrego" userId="dda1244064eddf32" providerId="Windows Live" clId="Web-{A28E595D-8BED-4C4E-BE0C-585F877BBC3D}" dt="2023-08-02T12:05:16.161" v="30" actId="1076"/>
          <ac:picMkLst>
            <pc:docMk/>
            <pc:sldMk cId="1939944098" sldId="307"/>
            <ac:picMk id="2" creationId="{8659FD46-5A20-6DD1-958B-CFBFAC87884E}"/>
          </ac:picMkLst>
        </pc:picChg>
      </pc:sldChg>
      <pc:sldChg chg="addSp delSp modSp del">
        <pc:chgData name="Henrique Delegrego" userId="dda1244064eddf32" providerId="Windows Live" clId="Web-{A28E595D-8BED-4C4E-BE0C-585F877BBC3D}" dt="2023-08-02T12:09:22.792" v="56"/>
        <pc:sldMkLst>
          <pc:docMk/>
          <pc:sldMk cId="1004696080" sldId="308"/>
        </pc:sldMkLst>
        <pc:spChg chg="add del">
          <ac:chgData name="Henrique Delegrego" userId="dda1244064eddf32" providerId="Windows Live" clId="Web-{A28E595D-8BED-4C4E-BE0C-585F877BBC3D}" dt="2023-08-02T12:08:05.149" v="50"/>
          <ac:spMkLst>
            <pc:docMk/>
            <pc:sldMk cId="1004696080" sldId="308"/>
            <ac:spMk id="8" creationId="{313F1F6A-D26B-40F1-9C51-14C534194B45}"/>
          </ac:spMkLst>
        </pc:spChg>
        <pc:spChg chg="add">
          <ac:chgData name="Henrique Delegrego" userId="dda1244064eddf32" providerId="Windows Live" clId="Web-{A28E595D-8BED-4C4E-BE0C-585F877BBC3D}" dt="2023-08-02T12:08:17.853" v="55"/>
          <ac:spMkLst>
            <pc:docMk/>
            <pc:sldMk cId="1004696080" sldId="308"/>
            <ac:spMk id="9" creationId="{5B1B710D-9888-3537-470B-3BD94C787CA8}"/>
          </ac:spMkLst>
        </pc:spChg>
        <pc:picChg chg="add del mod">
          <ac:chgData name="Henrique Delegrego" userId="dda1244064eddf32" providerId="Windows Live" clId="Web-{A28E595D-8BED-4C4E-BE0C-585F877BBC3D}" dt="2023-08-02T12:07:56.321" v="48"/>
          <ac:picMkLst>
            <pc:docMk/>
            <pc:sldMk cId="1004696080" sldId="308"/>
            <ac:picMk id="2" creationId="{B1DEE672-3A2D-75C1-B799-4234D0E821A4}"/>
          </ac:picMkLst>
        </pc:picChg>
        <pc:picChg chg="add del mod">
          <ac:chgData name="Henrique Delegrego" userId="dda1244064eddf32" providerId="Windows Live" clId="Web-{A28E595D-8BED-4C4E-BE0C-585F877BBC3D}" dt="2023-08-02T12:08:11.087" v="52"/>
          <ac:picMkLst>
            <pc:docMk/>
            <pc:sldMk cId="1004696080" sldId="308"/>
            <ac:picMk id="3" creationId="{EAE6099A-51EF-474E-824C-83C1ED359C45}"/>
          </ac:picMkLst>
        </pc:picChg>
      </pc:sldChg>
      <pc:sldChg chg="addSp delSp modSp add">
        <pc:chgData name="Henrique Delegrego" userId="dda1244064eddf32" providerId="Windows Live" clId="Web-{A28E595D-8BED-4C4E-BE0C-585F877BBC3D}" dt="2023-08-02T12:06:46.944" v="43" actId="1076"/>
        <pc:sldMkLst>
          <pc:docMk/>
          <pc:sldMk cId="2826751840" sldId="309"/>
        </pc:sldMkLst>
        <pc:spChg chg="add del">
          <ac:chgData name="Henrique Delegrego" userId="dda1244064eddf32" providerId="Windows Live" clId="Web-{A28E595D-8BED-4C4E-BE0C-585F877BBC3D}" dt="2023-08-02T11:54:50.909" v="6"/>
          <ac:spMkLst>
            <pc:docMk/>
            <pc:sldMk cId="2826751840" sldId="309"/>
            <ac:spMk id="5" creationId="{BD34AA45-C958-E136-6699-12E7099F65D7}"/>
          </ac:spMkLst>
        </pc:spChg>
        <pc:spChg chg="add">
          <ac:chgData name="Henrique Delegrego" userId="dda1244064eddf32" providerId="Windows Live" clId="Web-{A28E595D-8BED-4C4E-BE0C-585F877BBC3D}" dt="2023-08-02T11:54:53.362" v="8"/>
          <ac:spMkLst>
            <pc:docMk/>
            <pc:sldMk cId="2826751840" sldId="309"/>
            <ac:spMk id="7" creationId="{3DD8A997-5483-9854-D24E-0913CDD3B969}"/>
          </ac:spMkLst>
        </pc:spChg>
        <pc:spChg chg="mod">
          <ac:chgData name="Henrique Delegrego" userId="dda1244064eddf32" providerId="Windows Live" clId="Web-{A28E595D-8BED-4C4E-BE0C-585F877BBC3D}" dt="2023-08-02T11:55:06.488" v="12" actId="1076"/>
          <ac:spMkLst>
            <pc:docMk/>
            <pc:sldMk cId="2826751840" sldId="309"/>
            <ac:spMk id="8" creationId="{1787E568-2F57-4A57-869C-CC2C03086BA8}"/>
          </ac:spMkLst>
        </pc:spChg>
        <pc:spChg chg="del">
          <ac:chgData name="Henrique Delegrego" userId="dda1244064eddf32" providerId="Windows Live" clId="Web-{A28E595D-8BED-4C4E-BE0C-585F877BBC3D}" dt="2023-08-02T11:54:53.019" v="7"/>
          <ac:spMkLst>
            <pc:docMk/>
            <pc:sldMk cId="2826751840" sldId="309"/>
            <ac:spMk id="9" creationId="{E84F1816-27BF-4854-9924-2042EF53FB5C}"/>
          </ac:spMkLst>
        </pc:spChg>
        <pc:picChg chg="del">
          <ac:chgData name="Henrique Delegrego" userId="dda1244064eddf32" providerId="Windows Live" clId="Web-{A28E595D-8BED-4C4E-BE0C-585F877BBC3D}" dt="2023-08-02T11:55:16.285" v="13"/>
          <ac:picMkLst>
            <pc:docMk/>
            <pc:sldMk cId="2826751840" sldId="309"/>
            <ac:picMk id="3" creationId="{B6DEA4B8-894C-4D42-83F6-3B53FFCCD6EC}"/>
          </ac:picMkLst>
        </pc:picChg>
        <pc:picChg chg="add del mod">
          <ac:chgData name="Henrique Delegrego" userId="dda1244064eddf32" providerId="Windows Live" clId="Web-{A28E595D-8BED-4C4E-BE0C-585F877BBC3D}" dt="2023-08-02T12:05:58.849" v="31"/>
          <ac:picMkLst>
            <pc:docMk/>
            <pc:sldMk cId="2826751840" sldId="309"/>
            <ac:picMk id="10" creationId="{9B228C51-C065-0155-5372-FFEFF3B86E19}"/>
          </ac:picMkLst>
        </pc:picChg>
        <pc:picChg chg="add mod modCrop">
          <ac:chgData name="Henrique Delegrego" userId="dda1244064eddf32" providerId="Windows Live" clId="Web-{A28E595D-8BED-4C4E-BE0C-585F877BBC3D}" dt="2023-08-02T12:06:46.944" v="43" actId="1076"/>
          <ac:picMkLst>
            <pc:docMk/>
            <pc:sldMk cId="2826751840" sldId="309"/>
            <ac:picMk id="11" creationId="{49BAA97F-6144-85BC-AAAF-F344159A1501}"/>
          </ac:picMkLst>
        </pc:picChg>
      </pc:sldChg>
      <pc:sldChg chg="addSp delSp modSp add replId addAnim delAnim">
        <pc:chgData name="Henrique Delegrego" userId="dda1244064eddf32" providerId="Windows Live" clId="Web-{A28E595D-8BED-4C4E-BE0C-585F877BBC3D}" dt="2023-08-02T12:46:47.745" v="103"/>
        <pc:sldMkLst>
          <pc:docMk/>
          <pc:sldMk cId="3740601642" sldId="310"/>
        </pc:sldMkLst>
        <pc:spChg chg="add del mod">
          <ac:chgData name="Henrique Delegrego" userId="dda1244064eddf32" providerId="Windows Live" clId="Web-{A28E595D-8BED-4C4E-BE0C-585F877BBC3D}" dt="2023-08-02T12:46:47.745" v="103"/>
          <ac:spMkLst>
            <pc:docMk/>
            <pc:sldMk cId="3740601642" sldId="310"/>
            <ac:spMk id="7" creationId="{77A9F494-CFB1-9EE3-17CF-FE6D875EFC47}"/>
          </ac:spMkLst>
        </pc:spChg>
        <pc:picChg chg="del">
          <ac:chgData name="Henrique Delegrego" userId="dda1244064eddf32" providerId="Windows Live" clId="Web-{A28E595D-8BED-4C4E-BE0C-585F877BBC3D}" dt="2023-08-02T12:26:15.040" v="59"/>
          <ac:picMkLst>
            <pc:docMk/>
            <pc:sldMk cId="3740601642" sldId="310"/>
            <ac:picMk id="2" creationId="{8659FD46-5A20-6DD1-958B-CFBFAC87884E}"/>
          </ac:picMkLst>
        </pc:picChg>
        <pc:picChg chg="add mod modCrop">
          <ac:chgData name="Henrique Delegrego" userId="dda1244064eddf32" providerId="Windows Live" clId="Web-{A28E595D-8BED-4C4E-BE0C-585F877BBC3D}" dt="2023-08-02T12:27:57.042" v="70" actId="14100"/>
          <ac:picMkLst>
            <pc:docMk/>
            <pc:sldMk cId="3740601642" sldId="310"/>
            <ac:picMk id="3" creationId="{26017D95-E766-68FA-59B3-8958D5DD47EF}"/>
          </ac:picMkLst>
        </pc:picChg>
      </pc:sldChg>
      <pc:sldChg chg="addSp delSp modSp add ord replId addAnim">
        <pc:chgData name="Henrique Delegrego" userId="dda1244064eddf32" providerId="Windows Live" clId="Web-{A28E595D-8BED-4C4E-BE0C-585F877BBC3D}" dt="2023-08-02T12:47:15.855" v="109"/>
        <pc:sldMkLst>
          <pc:docMk/>
          <pc:sldMk cId="2405761769" sldId="311"/>
        </pc:sldMkLst>
        <pc:spChg chg="add mod">
          <ac:chgData name="Henrique Delegrego" userId="dda1244064eddf32" providerId="Windows Live" clId="Web-{A28E595D-8BED-4C4E-BE0C-585F877BBC3D}" dt="2023-08-02T12:46:59.246" v="108" actId="14100"/>
          <ac:spMkLst>
            <pc:docMk/>
            <pc:sldMk cId="2405761769" sldId="311"/>
            <ac:spMk id="7" creationId="{99D0045E-A949-ADCC-C848-59F545B4C481}"/>
          </ac:spMkLst>
        </pc:spChg>
        <pc:picChg chg="del">
          <ac:chgData name="Henrique Delegrego" userId="dda1244064eddf32" providerId="Windows Live" clId="Web-{A28E595D-8BED-4C4E-BE0C-585F877BBC3D}" dt="2023-08-02T12:43:22.802" v="72"/>
          <ac:picMkLst>
            <pc:docMk/>
            <pc:sldMk cId="2405761769" sldId="311"/>
            <ac:picMk id="2" creationId="{8659FD46-5A20-6DD1-958B-CFBFAC87884E}"/>
          </ac:picMkLst>
        </pc:picChg>
        <pc:picChg chg="add del mod">
          <ac:chgData name="Henrique Delegrego" userId="dda1244064eddf32" providerId="Windows Live" clId="Web-{A28E595D-8BED-4C4E-BE0C-585F877BBC3D}" dt="2023-08-02T12:44:04.397" v="77"/>
          <ac:picMkLst>
            <pc:docMk/>
            <pc:sldMk cId="2405761769" sldId="311"/>
            <ac:picMk id="3" creationId="{2186E836-1553-293F-57D3-879293A8856F}"/>
          </ac:picMkLst>
        </pc:picChg>
        <pc:picChg chg="add mod modCrop">
          <ac:chgData name="Henrique Delegrego" userId="dda1244064eddf32" providerId="Windows Live" clId="Web-{A28E595D-8BED-4C4E-BE0C-585F877BBC3D}" dt="2023-08-02T12:45:28.102" v="87" actId="1076"/>
          <ac:picMkLst>
            <pc:docMk/>
            <pc:sldMk cId="2405761769" sldId="311"/>
            <ac:picMk id="5" creationId="{D3ABA31B-9FB2-0B78-6ED8-F2244845F710}"/>
          </ac:picMkLst>
        </pc:picChg>
      </pc:sldChg>
      <pc:sldChg chg="addSp delSp modSp add">
        <pc:chgData name="Henrique Delegrego" userId="dda1244064eddf32" providerId="Windows Live" clId="Web-{A28E595D-8BED-4C4E-BE0C-585F877BBC3D}" dt="2023-08-02T13:06:31.392" v="114" actId="1076"/>
        <pc:sldMkLst>
          <pc:docMk/>
          <pc:sldMk cId="2939703893" sldId="312"/>
        </pc:sldMkLst>
        <pc:spChg chg="add">
          <ac:chgData name="Henrique Delegrego" userId="dda1244064eddf32" providerId="Windows Live" clId="Web-{A28E595D-8BED-4C4E-BE0C-585F877BBC3D}" dt="2023-08-02T13:06:28.611" v="113"/>
          <ac:spMkLst>
            <pc:docMk/>
            <pc:sldMk cId="2939703893" sldId="312"/>
            <ac:spMk id="5" creationId="{B70D21E1-FEB5-F6CD-E191-F818B9EAFD1F}"/>
          </ac:spMkLst>
        </pc:spChg>
        <pc:spChg chg="mod">
          <ac:chgData name="Henrique Delegrego" userId="dda1244064eddf32" providerId="Windows Live" clId="Web-{A28E595D-8BED-4C4E-BE0C-585F877BBC3D}" dt="2023-08-02T13:06:31.392" v="114" actId="1076"/>
          <ac:spMkLst>
            <pc:docMk/>
            <pc:sldMk cId="2939703893" sldId="312"/>
            <ac:spMk id="8" creationId="{1787E568-2F57-4A57-869C-CC2C03086BA8}"/>
          </ac:spMkLst>
        </pc:spChg>
        <pc:spChg chg="del">
          <ac:chgData name="Henrique Delegrego" userId="dda1244064eddf32" providerId="Windows Live" clId="Web-{A28E595D-8BED-4C4E-BE0C-585F877BBC3D}" dt="2023-08-02T13:06:28.267" v="112"/>
          <ac:spMkLst>
            <pc:docMk/>
            <pc:sldMk cId="2939703893" sldId="312"/>
            <ac:spMk id="9" creationId="{E84F1816-27BF-4854-9924-2042EF53FB5C}"/>
          </ac:spMkLst>
        </pc:spChg>
      </pc:sldChg>
      <pc:sldChg chg="addSp delSp modSp add replId">
        <pc:chgData name="Henrique Delegrego" userId="dda1244064eddf32" providerId="Windows Live" clId="Web-{A28E595D-8BED-4C4E-BE0C-585F877BBC3D}" dt="2023-08-02T13:22:38.028" v="156" actId="1076"/>
        <pc:sldMkLst>
          <pc:docMk/>
          <pc:sldMk cId="1518472109" sldId="313"/>
        </pc:sldMkLst>
        <pc:spChg chg="del">
          <ac:chgData name="Henrique Delegrego" userId="dda1244064eddf32" providerId="Windows Live" clId="Web-{A28E595D-8BED-4C4E-BE0C-585F877BBC3D}" dt="2023-08-02T13:22:09.543" v="145"/>
          <ac:spMkLst>
            <pc:docMk/>
            <pc:sldMk cId="1518472109" sldId="313"/>
            <ac:spMk id="13" creationId="{54D65539-E417-4327-B05E-EBDE24ABEB4B}"/>
          </ac:spMkLst>
        </pc:spChg>
        <pc:picChg chg="add mod modCrop">
          <ac:chgData name="Henrique Delegrego" userId="dda1244064eddf32" providerId="Windows Live" clId="Web-{A28E595D-8BED-4C4E-BE0C-585F877BBC3D}" dt="2023-08-02T13:22:38.028" v="156" actId="1076"/>
          <ac:picMkLst>
            <pc:docMk/>
            <pc:sldMk cId="1518472109" sldId="313"/>
            <ac:picMk id="2" creationId="{9C95CEE9-5F24-95E6-27A0-5BDB5F8C035E}"/>
          </ac:picMkLst>
        </pc:picChg>
      </pc:sldChg>
      <pc:sldChg chg="addSp delSp modSp add replId">
        <pc:chgData name="Henrique Delegrego" userId="dda1244064eddf32" providerId="Windows Live" clId="Web-{A28E595D-8BED-4C4E-BE0C-585F877BBC3D}" dt="2023-08-02T13:27:50.099" v="170"/>
        <pc:sldMkLst>
          <pc:docMk/>
          <pc:sldMk cId="3311371118" sldId="314"/>
        </pc:sldMkLst>
        <pc:spChg chg="del">
          <ac:chgData name="Henrique Delegrego" userId="dda1244064eddf32" providerId="Windows Live" clId="Web-{A28E595D-8BED-4C4E-BE0C-585F877BBC3D}" dt="2023-08-02T13:25:48.861" v="158"/>
          <ac:spMkLst>
            <pc:docMk/>
            <pc:sldMk cId="3311371118" sldId="314"/>
            <ac:spMk id="13" creationId="{54D65539-E417-4327-B05E-EBDE24ABEB4B}"/>
          </ac:spMkLst>
        </pc:spChg>
        <pc:picChg chg="add mod modCrop">
          <ac:chgData name="Henrique Delegrego" userId="dda1244064eddf32" providerId="Windows Live" clId="Web-{A28E595D-8BED-4C4E-BE0C-585F877BBC3D}" dt="2023-08-02T13:27:50.099" v="170"/>
          <ac:picMkLst>
            <pc:docMk/>
            <pc:sldMk cId="3311371118" sldId="314"/>
            <ac:picMk id="2" creationId="{361164F3-3500-5F43-EECC-9475D6084179}"/>
          </ac:picMkLst>
        </pc:picChg>
      </pc:sldChg>
    </pc:docChg>
  </pc:docChgLst>
  <pc:docChgLst>
    <pc:chgData name="Henrique Delegrego" userId="dda1244064eddf32" providerId="Windows Live" clId="Web-{2DE98C7D-18A9-4382-8034-659CB346E9B6}"/>
    <pc:docChg chg="delSld modSld sldOrd">
      <pc:chgData name="Henrique Delegrego" userId="dda1244064eddf32" providerId="Windows Live" clId="Web-{2DE98C7D-18A9-4382-8034-659CB346E9B6}" dt="2023-07-20T21:46:12.917" v="64" actId="20577"/>
      <pc:docMkLst>
        <pc:docMk/>
      </pc:docMkLst>
      <pc:sldChg chg="delSp modSp ord">
        <pc:chgData name="Henrique Delegrego" userId="dda1244064eddf32" providerId="Windows Live" clId="Web-{2DE98C7D-18A9-4382-8034-659CB346E9B6}" dt="2023-07-20T21:46:12.917" v="64" actId="20577"/>
        <pc:sldMkLst>
          <pc:docMk/>
          <pc:sldMk cId="1834323811" sldId="289"/>
        </pc:sldMkLst>
        <pc:spChg chg="del">
          <ac:chgData name="Henrique Delegrego" userId="dda1244064eddf32" providerId="Windows Live" clId="Web-{2DE98C7D-18A9-4382-8034-659CB346E9B6}" dt="2023-07-20T21:45:53.588" v="59"/>
          <ac:spMkLst>
            <pc:docMk/>
            <pc:sldMk cId="1834323811" sldId="289"/>
            <ac:spMk id="8" creationId="{1787E568-2F57-4A57-869C-CC2C03086BA8}"/>
          </ac:spMkLst>
        </pc:spChg>
        <pc:spChg chg="mod">
          <ac:chgData name="Henrique Delegrego" userId="dda1244064eddf32" providerId="Windows Live" clId="Web-{2DE98C7D-18A9-4382-8034-659CB346E9B6}" dt="2023-07-20T21:46:12.917" v="64" actId="20577"/>
          <ac:spMkLst>
            <pc:docMk/>
            <pc:sldMk cId="1834323811" sldId="289"/>
            <ac:spMk id="13" creationId="{54D65539-E417-4327-B05E-EBDE24ABEB4B}"/>
          </ac:spMkLst>
        </pc:spChg>
      </pc:sldChg>
      <pc:sldChg chg="modSp ord">
        <pc:chgData name="Henrique Delegrego" userId="dda1244064eddf32" providerId="Windows Live" clId="Web-{2DE98C7D-18A9-4382-8034-659CB346E9B6}" dt="2023-07-20T21:44:59.586" v="58"/>
        <pc:sldMkLst>
          <pc:docMk/>
          <pc:sldMk cId="420986754" sldId="290"/>
        </pc:sldMkLst>
        <pc:spChg chg="mod">
          <ac:chgData name="Henrique Delegrego" userId="dda1244064eddf32" providerId="Windows Live" clId="Web-{2DE98C7D-18A9-4382-8034-659CB346E9B6}" dt="2023-07-20T21:43:25.349" v="20" actId="20577"/>
          <ac:spMkLst>
            <pc:docMk/>
            <pc:sldMk cId="420986754" sldId="290"/>
            <ac:spMk id="13" creationId="{54D65539-E417-4327-B05E-EBDE24ABEB4B}"/>
          </ac:spMkLst>
        </pc:spChg>
      </pc:sldChg>
      <pc:sldChg chg="modSp">
        <pc:chgData name="Henrique Delegrego" userId="dda1244064eddf32" providerId="Windows Live" clId="Web-{2DE98C7D-18A9-4382-8034-659CB346E9B6}" dt="2023-07-20T21:44:10.101" v="41" actId="1076"/>
        <pc:sldMkLst>
          <pc:docMk/>
          <pc:sldMk cId="240554257" sldId="291"/>
        </pc:sldMkLst>
        <pc:spChg chg="mod">
          <ac:chgData name="Henrique Delegrego" userId="dda1244064eddf32" providerId="Windows Live" clId="Web-{2DE98C7D-18A9-4382-8034-659CB346E9B6}" dt="2023-07-20T21:44:10.101" v="41" actId="1076"/>
          <ac:spMkLst>
            <pc:docMk/>
            <pc:sldMk cId="240554257" sldId="291"/>
            <ac:spMk id="8" creationId="{1787E568-2F57-4A57-869C-CC2C03086BA8}"/>
          </ac:spMkLst>
        </pc:spChg>
      </pc:sldChg>
      <pc:sldChg chg="modSp">
        <pc:chgData name="Henrique Delegrego" userId="dda1244064eddf32" providerId="Windows Live" clId="Web-{2DE98C7D-18A9-4382-8034-659CB346E9B6}" dt="2023-07-20T21:44:00.850" v="39" actId="20577"/>
        <pc:sldMkLst>
          <pc:docMk/>
          <pc:sldMk cId="2062789390" sldId="292"/>
        </pc:sldMkLst>
        <pc:spChg chg="mod">
          <ac:chgData name="Henrique Delegrego" userId="dda1244064eddf32" providerId="Windows Live" clId="Web-{2DE98C7D-18A9-4382-8034-659CB346E9B6}" dt="2023-07-20T21:44:00.850" v="39" actId="20577"/>
          <ac:spMkLst>
            <pc:docMk/>
            <pc:sldMk cId="2062789390" sldId="292"/>
            <ac:spMk id="13" creationId="{54D65539-E417-4327-B05E-EBDE24ABEB4B}"/>
          </ac:spMkLst>
        </pc:spChg>
      </pc:sldChg>
      <pc:sldChg chg="modSp del">
        <pc:chgData name="Henrique Delegrego" userId="dda1244064eddf32" providerId="Windows Live" clId="Web-{2DE98C7D-18A9-4382-8034-659CB346E9B6}" dt="2023-07-20T21:44:28.304" v="44"/>
        <pc:sldMkLst>
          <pc:docMk/>
          <pc:sldMk cId="1452042270" sldId="293"/>
        </pc:sldMkLst>
        <pc:spChg chg="mod">
          <ac:chgData name="Henrique Delegrego" userId="dda1244064eddf32" providerId="Windows Live" clId="Web-{2DE98C7D-18A9-4382-8034-659CB346E9B6}" dt="2023-07-20T21:44:24.679" v="43" actId="20577"/>
          <ac:spMkLst>
            <pc:docMk/>
            <pc:sldMk cId="1452042270" sldId="293"/>
            <ac:spMk id="13" creationId="{54D65539-E417-4327-B05E-EBDE24ABEB4B}"/>
          </ac:spMkLst>
        </pc:spChg>
      </pc:sldChg>
      <pc:sldChg chg="modSp">
        <pc:chgData name="Henrique Delegrego" userId="dda1244064eddf32" providerId="Windows Live" clId="Web-{2DE98C7D-18A9-4382-8034-659CB346E9B6}" dt="2023-07-20T21:44:51.524" v="56" actId="20577"/>
        <pc:sldMkLst>
          <pc:docMk/>
          <pc:sldMk cId="559670984" sldId="294"/>
        </pc:sldMkLst>
        <pc:spChg chg="mod">
          <ac:chgData name="Henrique Delegrego" userId="dda1244064eddf32" providerId="Windows Live" clId="Web-{2DE98C7D-18A9-4382-8034-659CB346E9B6}" dt="2023-07-20T21:44:51.524" v="56" actId="20577"/>
          <ac:spMkLst>
            <pc:docMk/>
            <pc:sldMk cId="559670984" sldId="294"/>
            <ac:spMk id="13" creationId="{54D65539-E417-4327-B05E-EBDE24ABEB4B}"/>
          </ac:spMkLst>
        </pc:spChg>
      </pc:sldChg>
    </pc:docChg>
  </pc:docChgLst>
  <pc:docChgLst>
    <pc:chgData name="Henrique Delegrego" userId="dda1244064eddf32" providerId="LiveId" clId="{E04F31F4-164D-4106-A1E7-4602FE79224A}"/>
    <pc:docChg chg="modSld">
      <pc:chgData name="Henrique Delegrego" userId="dda1244064eddf32" providerId="LiveId" clId="{E04F31F4-164D-4106-A1E7-4602FE79224A}" dt="2023-08-21T16:27:39.848" v="0" actId="20577"/>
      <pc:docMkLst>
        <pc:docMk/>
      </pc:docMkLst>
      <pc:sldChg chg="modSp mod">
        <pc:chgData name="Henrique Delegrego" userId="dda1244064eddf32" providerId="LiveId" clId="{E04F31F4-164D-4106-A1E7-4602FE79224A}" dt="2023-08-21T16:27:39.848" v="0" actId="20577"/>
        <pc:sldMkLst>
          <pc:docMk/>
          <pc:sldMk cId="2062789390" sldId="292"/>
        </pc:sldMkLst>
        <pc:spChg chg="mod">
          <ac:chgData name="Henrique Delegrego" userId="dda1244064eddf32" providerId="LiveId" clId="{E04F31F4-164D-4106-A1E7-4602FE79224A}" dt="2023-08-21T16:27:39.848" v="0" actId="20577"/>
          <ac:spMkLst>
            <pc:docMk/>
            <pc:sldMk cId="2062789390" sldId="292"/>
            <ac:spMk id="13" creationId="{54D65539-E417-4327-B05E-EBDE24ABEB4B}"/>
          </ac:spMkLst>
        </pc:spChg>
      </pc:sldChg>
    </pc:docChg>
  </pc:docChgLst>
  <pc:docChgLst>
    <pc:chgData name="Henrique Delegrego" userId="dda1244064eddf32" providerId="LiveId" clId="{EEA3B658-85D0-4610-92AE-5D4990ED6B11}"/>
    <pc:docChg chg="custSel addSld delSld modSld sldOrd">
      <pc:chgData name="Henrique Delegrego" userId="dda1244064eddf32" providerId="LiveId" clId="{EEA3B658-85D0-4610-92AE-5D4990ED6B11}" dt="2023-07-25T22:09:33.944" v="137" actId="403"/>
      <pc:docMkLst>
        <pc:docMk/>
      </pc:docMkLst>
      <pc:sldChg chg="modSp mod">
        <pc:chgData name="Henrique Delegrego" userId="dda1244064eddf32" providerId="LiveId" clId="{EEA3B658-85D0-4610-92AE-5D4990ED6B11}" dt="2023-07-25T21:58:00.556" v="76"/>
        <pc:sldMkLst>
          <pc:docMk/>
          <pc:sldMk cId="1624184106" sldId="287"/>
        </pc:sldMkLst>
        <pc:spChg chg="mod">
          <ac:chgData name="Henrique Delegrego" userId="dda1244064eddf32" providerId="LiveId" clId="{EEA3B658-85D0-4610-92AE-5D4990ED6B11}" dt="2023-07-25T21:58:00.556" v="76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EA3B658-85D0-4610-92AE-5D4990ED6B11}" dt="2023-07-20T22:04:53.660" v="71"/>
        <pc:sldMkLst>
          <pc:docMk/>
          <pc:sldMk cId="1834323811" sldId="289"/>
        </pc:sldMkLst>
        <pc:spChg chg="mod">
          <ac:chgData name="Henrique Delegrego" userId="dda1244064eddf32" providerId="LiveId" clId="{EEA3B658-85D0-4610-92AE-5D4990ED6B11}" dt="2023-07-20T22:04:53.660" v="71"/>
          <ac:spMkLst>
            <pc:docMk/>
            <pc:sldMk cId="1834323811" sldId="289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EA3B658-85D0-4610-92AE-5D4990ED6B11}" dt="2023-07-20T22:04:55.707" v="72"/>
        <pc:sldMkLst>
          <pc:docMk/>
          <pc:sldMk cId="420986754" sldId="290"/>
        </pc:sldMkLst>
        <pc:spChg chg="mod">
          <ac:chgData name="Henrique Delegrego" userId="dda1244064eddf32" providerId="LiveId" clId="{EEA3B658-85D0-4610-92AE-5D4990ED6B11}" dt="2023-07-20T22:04:55.707" v="72"/>
          <ac:spMkLst>
            <pc:docMk/>
            <pc:sldMk cId="420986754" sldId="290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EA3B658-85D0-4610-92AE-5D4990ED6B11}" dt="2023-07-20T22:05:00.131" v="74"/>
        <pc:sldMkLst>
          <pc:docMk/>
          <pc:sldMk cId="240554257" sldId="291"/>
        </pc:sldMkLst>
        <pc:spChg chg="mod">
          <ac:chgData name="Henrique Delegrego" userId="dda1244064eddf32" providerId="LiveId" clId="{EEA3B658-85D0-4610-92AE-5D4990ED6B11}" dt="2023-07-20T22:05:00.131" v="74"/>
          <ac:spMkLst>
            <pc:docMk/>
            <pc:sldMk cId="240554257" sldId="291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EA3B658-85D0-4610-92AE-5D4990ED6B11}" dt="2023-07-20T22:04:57.908" v="73"/>
        <pc:sldMkLst>
          <pc:docMk/>
          <pc:sldMk cId="2062789390" sldId="292"/>
        </pc:sldMkLst>
        <pc:spChg chg="mod">
          <ac:chgData name="Henrique Delegrego" userId="dda1244064eddf32" providerId="LiveId" clId="{EEA3B658-85D0-4610-92AE-5D4990ED6B11}" dt="2023-07-20T22:04:57.908" v="73"/>
          <ac:spMkLst>
            <pc:docMk/>
            <pc:sldMk cId="2062789390" sldId="292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EA3B658-85D0-4610-92AE-5D4990ED6B11}" dt="2023-07-20T22:05:02.556" v="75"/>
        <pc:sldMkLst>
          <pc:docMk/>
          <pc:sldMk cId="559670984" sldId="294"/>
        </pc:sldMkLst>
        <pc:spChg chg="mod">
          <ac:chgData name="Henrique Delegrego" userId="dda1244064eddf32" providerId="LiveId" clId="{EEA3B658-85D0-4610-92AE-5D4990ED6B11}" dt="2023-07-20T22:05:02.556" v="75"/>
          <ac:spMkLst>
            <pc:docMk/>
            <pc:sldMk cId="559670984" sldId="294"/>
            <ac:spMk id="9" creationId="{E84F1816-27BF-4854-9924-2042EF53FB5C}"/>
          </ac:spMkLst>
        </pc:spChg>
      </pc:sldChg>
      <pc:sldChg chg="modSp add mod ord">
        <pc:chgData name="Henrique Delegrego" userId="dda1244064eddf32" providerId="LiveId" clId="{EEA3B658-85D0-4610-92AE-5D4990ED6B11}" dt="2023-07-25T22:07:46.360" v="121" actId="403"/>
        <pc:sldMkLst>
          <pc:docMk/>
          <pc:sldMk cId="3654251393" sldId="306"/>
        </pc:sldMkLst>
        <pc:spChg chg="mod">
          <ac:chgData name="Henrique Delegrego" userId="dda1244064eddf32" providerId="LiveId" clId="{EEA3B658-85D0-4610-92AE-5D4990ED6B11}" dt="2023-07-20T22:04:36.799" v="65" actId="20577"/>
          <ac:spMkLst>
            <pc:docMk/>
            <pc:sldMk cId="3654251393" sldId="306"/>
            <ac:spMk id="6" creationId="{DD3EF731-819F-4ADF-8D3C-00F4693AEEF5}"/>
          </ac:spMkLst>
        </pc:spChg>
        <pc:spChg chg="mod">
          <ac:chgData name="Henrique Delegrego" userId="dda1244064eddf32" providerId="LiveId" clId="{EEA3B658-85D0-4610-92AE-5D4990ED6B11}" dt="2023-07-25T22:07:44.293" v="120" actId="403"/>
          <ac:spMkLst>
            <pc:docMk/>
            <pc:sldMk cId="3654251393" sldId="306"/>
            <ac:spMk id="7" creationId="{43ADAE1F-1CE3-44E7-8A09-65C9C90088F6}"/>
          </ac:spMkLst>
        </pc:spChg>
        <pc:spChg chg="mod">
          <ac:chgData name="Henrique Delegrego" userId="dda1244064eddf32" providerId="LiveId" clId="{EEA3B658-85D0-4610-92AE-5D4990ED6B11}" dt="2023-07-25T22:07:46.360" v="121" actId="403"/>
          <ac:spMkLst>
            <pc:docMk/>
            <pc:sldMk cId="3654251393" sldId="306"/>
            <ac:spMk id="9" creationId="{8E7924CE-9CE6-4326-AD11-E2E63B320A4B}"/>
          </ac:spMkLst>
        </pc:spChg>
      </pc:sldChg>
      <pc:sldChg chg="modSp add mod ord modAnim">
        <pc:chgData name="Henrique Delegrego" userId="dda1244064eddf32" providerId="LiveId" clId="{EEA3B658-85D0-4610-92AE-5D4990ED6B11}" dt="2023-07-25T22:08:43.950" v="136" actId="20577"/>
        <pc:sldMkLst>
          <pc:docMk/>
          <pc:sldMk cId="1939944098" sldId="307"/>
        </pc:sldMkLst>
        <pc:spChg chg="mod">
          <ac:chgData name="Henrique Delegrego" userId="dda1244064eddf32" providerId="LiveId" clId="{EEA3B658-85D0-4610-92AE-5D4990ED6B11}" dt="2023-07-20T22:04:40.232" v="67" actId="20577"/>
          <ac:spMkLst>
            <pc:docMk/>
            <pc:sldMk cId="1939944098" sldId="307"/>
            <ac:spMk id="6" creationId="{DD3EF731-819F-4ADF-8D3C-00F4693AEEF5}"/>
          </ac:spMkLst>
        </pc:spChg>
        <pc:spChg chg="mod">
          <ac:chgData name="Henrique Delegrego" userId="dda1244064eddf32" providerId="LiveId" clId="{EEA3B658-85D0-4610-92AE-5D4990ED6B11}" dt="2023-07-25T22:08:43.950" v="136" actId="20577"/>
          <ac:spMkLst>
            <pc:docMk/>
            <pc:sldMk cId="1939944098" sldId="307"/>
            <ac:spMk id="7" creationId="{43ADAE1F-1CE3-44E7-8A09-65C9C90088F6}"/>
          </ac:spMkLst>
        </pc:spChg>
      </pc:sldChg>
      <pc:sldChg chg="modSp add mod ord modAnim">
        <pc:chgData name="Henrique Delegrego" userId="dda1244064eddf32" providerId="LiveId" clId="{EEA3B658-85D0-4610-92AE-5D4990ED6B11}" dt="2023-07-25T22:09:33.944" v="137" actId="403"/>
        <pc:sldMkLst>
          <pc:docMk/>
          <pc:sldMk cId="1004696080" sldId="308"/>
        </pc:sldMkLst>
        <pc:spChg chg="mod">
          <ac:chgData name="Henrique Delegrego" userId="dda1244064eddf32" providerId="LiveId" clId="{EEA3B658-85D0-4610-92AE-5D4990ED6B11}" dt="2023-07-20T22:04:51.597" v="70"/>
          <ac:spMkLst>
            <pc:docMk/>
            <pc:sldMk cId="1004696080" sldId="308"/>
            <ac:spMk id="6" creationId="{DD3EF731-819F-4ADF-8D3C-00F4693AEEF5}"/>
          </ac:spMkLst>
        </pc:spChg>
        <pc:spChg chg="mod">
          <ac:chgData name="Henrique Delegrego" userId="dda1244064eddf32" providerId="LiveId" clId="{EEA3B658-85D0-4610-92AE-5D4990ED6B11}" dt="2023-07-25T22:09:33.944" v="137" actId="403"/>
          <ac:spMkLst>
            <pc:docMk/>
            <pc:sldMk cId="1004696080" sldId="308"/>
            <ac:spMk id="7" creationId="{43ADAE1F-1CE3-44E7-8A09-65C9C90088F6}"/>
          </ac:spMkLst>
        </pc:spChg>
      </pc:sldChg>
      <pc:sldChg chg="add del ord">
        <pc:chgData name="Henrique Delegrego" userId="dda1244064eddf32" providerId="LiveId" clId="{EEA3B658-85D0-4610-92AE-5D4990ED6B11}" dt="2023-07-20T22:03:22.347" v="3" actId="47"/>
        <pc:sldMkLst>
          <pc:docMk/>
          <pc:sldMk cId="2195635867" sldId="309"/>
        </pc:sldMkLst>
      </pc:sldChg>
    </pc:docChg>
  </pc:docChgLst>
  <pc:docChgLst>
    <pc:chgData name="Henrique Delegrego" userId="dda1244064eddf32" providerId="LiveId" clId="{B76A4AD4-E31F-415A-99E9-23517F233362}"/>
    <pc:docChg chg="addSld modSld">
      <pc:chgData name="Henrique Delegrego" userId="dda1244064eddf32" providerId="LiveId" clId="{B76A4AD4-E31F-415A-99E9-23517F233362}" dt="2023-08-17T10:47:15.293" v="13"/>
      <pc:docMkLst>
        <pc:docMk/>
      </pc:docMkLst>
      <pc:sldChg chg="modAnim">
        <pc:chgData name="Henrique Delegrego" userId="dda1244064eddf32" providerId="LiveId" clId="{B76A4AD4-E31F-415A-99E9-23517F233362}" dt="2023-08-17T10:47:15.293" v="13"/>
        <pc:sldMkLst>
          <pc:docMk/>
          <pc:sldMk cId="3654251393" sldId="306"/>
        </pc:sldMkLst>
      </pc:sldChg>
      <pc:sldChg chg="modSp add">
        <pc:chgData name="Henrique Delegrego" userId="dda1244064eddf32" providerId="LiveId" clId="{B76A4AD4-E31F-415A-99E9-23517F233362}" dt="2023-08-17T10:46:24.445" v="12" actId="20577"/>
        <pc:sldMkLst>
          <pc:docMk/>
          <pc:sldMk cId="3540124794" sldId="315"/>
        </pc:sldMkLst>
        <pc:spChg chg="mod">
          <ac:chgData name="Henrique Delegrego" userId="dda1244064eddf32" providerId="LiveId" clId="{B76A4AD4-E31F-415A-99E9-23517F233362}" dt="2023-08-17T10:46:24.445" v="12" actId="20577"/>
          <ac:spMkLst>
            <pc:docMk/>
            <pc:sldMk cId="3540124794" sldId="315"/>
            <ac:spMk id="9" creationId="{8E7924CE-9CE6-4326-AD11-E2E63B320A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709531" y="1212457"/>
            <a:ext cx="927652" cy="7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987579" y="2033219"/>
            <a:ext cx="9375619" cy="47553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Determinar se o usuário já pode tirar a cnh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idade</a:t>
            </a:r>
            <a:endParaRPr lang="pt-BR" dirty="0">
              <a:cs typeface="Calibri"/>
            </a:endParaRPr>
          </a:p>
          <a:p>
            <a:pPr algn="l"/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permissaoJudicial</a:t>
            </a:r>
            <a:endParaRPr lang="pt-BR" dirty="0" err="1">
              <a:cs typeface="Calibri" panose="020F0502020204030204"/>
            </a:endParaRPr>
          </a:p>
          <a:p>
            <a:pPr algn="l"/>
            <a:endParaRPr lang="pt-BR" dirty="0"/>
          </a:p>
          <a:p>
            <a:pPr algn="l"/>
            <a:r>
              <a:rPr lang="pt-BR" dirty="0"/>
              <a:t>if (idade &gt;= 18 </a:t>
            </a:r>
            <a:r>
              <a:rPr lang="pt-BR" b="1" dirty="0">
                <a:solidFill>
                  <a:srgbClr val="FF0000"/>
                </a:solidFill>
              </a:rPr>
              <a:t>OU</a:t>
            </a:r>
            <a:r>
              <a:rPr lang="pt-BR" dirty="0"/>
              <a:t> permissaoJudicial == </a:t>
            </a:r>
            <a:r>
              <a:rPr lang="pt-BR" dirty="0" err="1"/>
              <a:t>true</a:t>
            </a:r>
            <a:r>
              <a:rPr lang="pt-BR" dirty="0"/>
              <a:t>)</a:t>
            </a:r>
            <a:endParaRPr lang="pt-BR" dirty="0">
              <a:cs typeface="Calibri"/>
            </a:endParaRPr>
          </a:p>
          <a:p>
            <a:pPr algn="l"/>
            <a:r>
              <a:rPr lang="pt-BR" dirty="0"/>
              <a:t>print("Você já pode tirar a cnh")</a:t>
            </a:r>
            <a:endParaRPr lang="pt-BR" dirty="0">
              <a:cs typeface="Calibri" panose="020F0502020204030204"/>
            </a:endParaRPr>
          </a:p>
          <a:p>
            <a:pPr algn="l"/>
            <a:r>
              <a:rPr lang="pt-BR" dirty="0" err="1">
                <a:cs typeface="Calibri" panose="020F0502020204030204"/>
              </a:rPr>
              <a:t>else</a:t>
            </a:r>
            <a:endParaRPr lang="pt-BR" dirty="0" err="1"/>
          </a:p>
          <a:p>
            <a:pPr algn="l"/>
            <a:r>
              <a:rPr lang="pt-BR" dirty="0"/>
              <a:t>print("Você não pode tirar a cnh")</a:t>
            </a:r>
          </a:p>
        </p:txBody>
      </p:sp>
    </p:spTree>
    <p:extLst>
      <p:ext uri="{BB962C8B-B14F-4D97-AF65-F5344CB8AC3E}">
        <p14:creationId xmlns:p14="http://schemas.microsoft.com/office/powerpoint/2010/main" val="206278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709531" y="1212457"/>
            <a:ext cx="927652" cy="7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61164F3-3500-5F43-EECC-9475D6084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5" t="3135" r="2035" b="2821"/>
          <a:stretch/>
        </p:blipFill>
        <p:spPr>
          <a:xfrm>
            <a:off x="230842" y="2182080"/>
            <a:ext cx="11405394" cy="33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4385824" y="1212457"/>
            <a:ext cx="3415908" cy="7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Tabela Verdade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pic>
        <p:nvPicPr>
          <p:cNvPr id="1026" name="Picture 2" descr="Tabela Verdade - Toda Matéria">
            <a:extLst>
              <a:ext uri="{FF2B5EF4-FFF2-40B4-BE49-F238E27FC236}">
                <a16:creationId xmlns:a16="http://schemas.microsoft.com/office/drawing/2014/main" id="{9C7E8CC0-DCCC-4DF2-9819-8E272616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1" y="2635176"/>
            <a:ext cx="3879982" cy="34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D69261C-E56F-49EF-9749-4FE774DCAD46}"/>
              </a:ext>
            </a:extLst>
          </p:cNvPr>
          <p:cNvSpPr txBox="1">
            <a:spLocks/>
          </p:cNvSpPr>
          <p:nvPr/>
        </p:nvSpPr>
        <p:spPr>
          <a:xfrm>
            <a:off x="1249563" y="1940935"/>
            <a:ext cx="2466172" cy="54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Tabela Verdade E</a:t>
            </a:r>
          </a:p>
        </p:txBody>
      </p:sp>
      <p:pic>
        <p:nvPicPr>
          <p:cNvPr id="1028" name="Picture 4" descr="Tabela Verdade - Toda Matéria">
            <a:extLst>
              <a:ext uri="{FF2B5EF4-FFF2-40B4-BE49-F238E27FC236}">
                <a16:creationId xmlns:a16="http://schemas.microsoft.com/office/drawing/2014/main" id="{A795D94A-D745-49A8-A550-9F475610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81" y="2635175"/>
            <a:ext cx="3921861" cy="34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F50D6821-B306-403F-869A-FDA85C3B7301}"/>
              </a:ext>
            </a:extLst>
          </p:cNvPr>
          <p:cNvSpPr txBox="1">
            <a:spLocks/>
          </p:cNvSpPr>
          <p:nvPr/>
        </p:nvSpPr>
        <p:spPr>
          <a:xfrm>
            <a:off x="8727464" y="1940933"/>
            <a:ext cx="2839443" cy="548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Tabela Verdade Ou</a:t>
            </a:r>
          </a:p>
        </p:txBody>
      </p:sp>
    </p:spTree>
    <p:extLst>
      <p:ext uri="{BB962C8B-B14F-4D97-AF65-F5344CB8AC3E}">
        <p14:creationId xmlns:p14="http://schemas.microsoft.com/office/powerpoint/2010/main" val="24055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-639904" y="1430783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IF ninhado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792E5-3CAA-4C24-B8B8-AA7756D36B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5" t="8471" r="11714" b="11213"/>
          <a:stretch/>
        </p:blipFill>
        <p:spPr>
          <a:xfrm>
            <a:off x="1152939" y="2828400"/>
            <a:ext cx="6639340" cy="3068818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B70D21E1-FEB5-F6CD-E191-F818B9EAFD1F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</p:spTree>
    <p:extLst>
      <p:ext uri="{BB962C8B-B14F-4D97-AF65-F5344CB8AC3E}">
        <p14:creationId xmlns:p14="http://schemas.microsoft.com/office/powerpoint/2010/main" val="29397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2141215"/>
            <a:ext cx="9591065" cy="55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Ex: Pseudocódigo para determinar se você já tem idade para dirigir</a:t>
            </a:r>
          </a:p>
          <a:p>
            <a:pPr algn="just"/>
            <a:endParaRPr lang="pt-BR" dirty="0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E3AF63A2-0CC5-4AD0-AFA7-CE57C3F0DB8F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Condicionais (if e else)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924CE-9CE6-4326-AD11-E2E63B320A4B}"/>
              </a:ext>
            </a:extLst>
          </p:cNvPr>
          <p:cNvSpPr txBox="1"/>
          <p:nvPr/>
        </p:nvSpPr>
        <p:spPr>
          <a:xfrm>
            <a:off x="1076933" y="2701180"/>
            <a:ext cx="8315642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idade</a:t>
            </a:r>
          </a:p>
          <a:p>
            <a:endParaRPr lang="pt-BR" sz="2400" dirty="0"/>
          </a:p>
          <a:p>
            <a:r>
              <a:rPr lang="pt-BR" sz="2400" dirty="0"/>
              <a:t>SE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idade &gt;= 18</a:t>
            </a:r>
          </a:p>
          <a:p>
            <a:r>
              <a:rPr lang="pt-BR" sz="2400" dirty="0"/>
              <a:t>    ENTÃO (implícito no código)</a:t>
            </a:r>
          </a:p>
          <a:p>
            <a:r>
              <a:rPr lang="pt-BR" sz="2400" dirty="0"/>
              <a:t>     print(“Você já tem idade para dirigir!”)</a:t>
            </a:r>
          </a:p>
          <a:p>
            <a:r>
              <a:rPr lang="pt-BR" sz="2400" dirty="0"/>
              <a:t>     SENÃO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      print(“Você não tem idade para dirigir”)</a:t>
            </a:r>
          </a:p>
        </p:txBody>
      </p:sp>
    </p:spTree>
    <p:extLst>
      <p:ext uri="{BB962C8B-B14F-4D97-AF65-F5344CB8AC3E}">
        <p14:creationId xmlns:p14="http://schemas.microsoft.com/office/powerpoint/2010/main" val="35401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ADAE1F-1CE3-44E7-8A09-65C9C90088F6}"/>
              </a:ext>
            </a:extLst>
          </p:cNvPr>
          <p:cNvSpPr txBox="1">
            <a:spLocks/>
          </p:cNvSpPr>
          <p:nvPr/>
        </p:nvSpPr>
        <p:spPr>
          <a:xfrm>
            <a:off x="1076933" y="2141215"/>
            <a:ext cx="9591065" cy="55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Ex: Pseudocódigo para determinar se você já tem idade para dirigir</a:t>
            </a:r>
          </a:p>
          <a:p>
            <a:pPr algn="just"/>
            <a:endParaRPr lang="pt-BR" dirty="0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E3AF63A2-0CC5-4AD0-AFA7-CE57C3F0DB8F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Condicionais (if e else)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924CE-9CE6-4326-AD11-E2E63B320A4B}"/>
              </a:ext>
            </a:extLst>
          </p:cNvPr>
          <p:cNvSpPr txBox="1"/>
          <p:nvPr/>
        </p:nvSpPr>
        <p:spPr>
          <a:xfrm>
            <a:off x="1076933" y="2701180"/>
            <a:ext cx="8315642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idade</a:t>
            </a:r>
          </a:p>
          <a:p>
            <a:endParaRPr lang="pt-BR" sz="2400" dirty="0"/>
          </a:p>
          <a:p>
            <a:r>
              <a:rPr lang="pt-BR" sz="2400" dirty="0"/>
              <a:t>SE </a:t>
            </a:r>
            <a:r>
              <a:rPr lang="pt-BR" sz="2400" dirty="0">
                <a:solidFill>
                  <a:srgbClr val="FF0000"/>
                </a:solidFill>
              </a:rPr>
              <a:t>(if) </a:t>
            </a:r>
            <a:r>
              <a:rPr lang="pt-BR" sz="2400" dirty="0"/>
              <a:t>idade &gt;= 18</a:t>
            </a:r>
          </a:p>
          <a:p>
            <a:r>
              <a:rPr lang="pt-BR" sz="2400" dirty="0"/>
              <a:t>    ENTÃO (implícito no código)</a:t>
            </a:r>
          </a:p>
          <a:p>
            <a:r>
              <a:rPr lang="pt-BR" sz="2400" dirty="0"/>
              <a:t>     print(“Você já tem idade para dirigir!”)</a:t>
            </a:r>
          </a:p>
          <a:p>
            <a:r>
              <a:rPr lang="pt-BR" sz="2400" dirty="0"/>
              <a:t>     SENÃO </a:t>
            </a:r>
            <a:r>
              <a:rPr lang="pt-BR" sz="2400" dirty="0">
                <a:solidFill>
                  <a:srgbClr val="FF0000"/>
                </a:solidFill>
              </a:rPr>
              <a:t>(ELSE)</a:t>
            </a:r>
          </a:p>
          <a:p>
            <a:r>
              <a:rPr lang="pt-BR" sz="2400" dirty="0"/>
              <a:t>      print(“Você não tem idade para dirigir”)</a:t>
            </a:r>
          </a:p>
        </p:txBody>
      </p:sp>
    </p:spTree>
    <p:extLst>
      <p:ext uri="{BB962C8B-B14F-4D97-AF65-F5344CB8AC3E}">
        <p14:creationId xmlns:p14="http://schemas.microsoft.com/office/powerpoint/2010/main" val="36542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949464" y="1471248"/>
            <a:ext cx="21875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Em Java</a:t>
            </a:r>
            <a:endParaRPr lang="en-US" dirty="0"/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3DD8A997-5483-9854-D24E-0913CDD3B969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pic>
        <p:nvPicPr>
          <p:cNvPr id="11" name="Picture 11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49BAA97F-6144-85BC-AAAF-F344159A15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2" t="1360" r="5662" b="28571"/>
          <a:stretch/>
        </p:blipFill>
        <p:spPr>
          <a:xfrm>
            <a:off x="152401" y="2769397"/>
            <a:ext cx="11903044" cy="27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B55CCC9B-CDD3-4939-ABC2-983D9414F735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Condicionais (if e else)</a:t>
            </a:r>
          </a:p>
        </p:txBody>
      </p:sp>
      <p:pic>
        <p:nvPicPr>
          <p:cNvPr id="2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659FD46-5A20-6DD1-958B-CFBFAC8788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9" t="3226" r="804" b="4301"/>
          <a:stretch/>
        </p:blipFill>
        <p:spPr>
          <a:xfrm>
            <a:off x="152399" y="2450246"/>
            <a:ext cx="12001782" cy="33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B55CCC9B-CDD3-4939-ABC2-983D9414F735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Condicionais (if e else)</a:t>
            </a:r>
          </a:p>
        </p:txBody>
      </p:sp>
      <p:pic>
        <p:nvPicPr>
          <p:cNvPr id="3" name="Picture 4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26017D95-E766-68FA-59B3-8958D5DD47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7" t="1724" r="4162" b="21724"/>
          <a:stretch/>
        </p:blipFill>
        <p:spPr>
          <a:xfrm>
            <a:off x="118783" y="2311458"/>
            <a:ext cx="11864957" cy="2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D3EF731-819F-4ADF-8D3C-00F4693AEEF5}"/>
              </a:ext>
            </a:extLst>
          </p:cNvPr>
          <p:cNvSpPr txBox="1">
            <a:spLocks/>
          </p:cNvSpPr>
          <p:nvPr/>
        </p:nvSpPr>
        <p:spPr bwMode="auto">
          <a:xfrm>
            <a:off x="1523999" y="9227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B55CCC9B-CDD3-4939-ABC2-983D9414F735}"/>
              </a:ext>
            </a:extLst>
          </p:cNvPr>
          <p:cNvSpPr txBox="1">
            <a:spLocks/>
          </p:cNvSpPr>
          <p:nvPr/>
        </p:nvSpPr>
        <p:spPr bwMode="auto">
          <a:xfrm>
            <a:off x="836451" y="1329655"/>
            <a:ext cx="4725451" cy="5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Condicionais (if e else)</a:t>
            </a:r>
          </a:p>
        </p:txBody>
      </p:sp>
      <p:pic>
        <p:nvPicPr>
          <p:cNvPr id="5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D3ABA31B-9FB2-0B78-6ED8-F2244845F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2" t="11552" r="4986" b="25271"/>
          <a:stretch/>
        </p:blipFill>
        <p:spPr>
          <a:xfrm>
            <a:off x="331694" y="2144197"/>
            <a:ext cx="11528855" cy="3128629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9D0045E-A949-ADCC-C848-59F545B4C481}"/>
              </a:ext>
            </a:extLst>
          </p:cNvPr>
          <p:cNvSpPr txBox="1">
            <a:spLocks/>
          </p:cNvSpPr>
          <p:nvPr/>
        </p:nvSpPr>
        <p:spPr>
          <a:xfrm>
            <a:off x="987579" y="5921661"/>
            <a:ext cx="6226766" cy="463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FF0000"/>
                </a:solidFill>
              </a:rPr>
              <a:t>Cuidar com letras maiúsculas e minúsculas!!!</a:t>
            </a:r>
            <a:endParaRPr lang="en-US" sz="24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7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709531" y="1212457"/>
            <a:ext cx="927652" cy="7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And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987579" y="2033219"/>
            <a:ext cx="9375619" cy="47553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Determinar se o usuário já pode tirar a cnh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idade</a:t>
            </a:r>
            <a:endParaRPr lang="pt-BR" dirty="0">
              <a:cs typeface="Calibri"/>
            </a:endParaRPr>
          </a:p>
          <a:p>
            <a:pPr algn="l"/>
            <a:r>
              <a:rPr lang="pt-BR" dirty="0" err="1"/>
              <a:t>String</a:t>
            </a:r>
            <a:r>
              <a:rPr lang="pt-BR" dirty="0"/>
              <a:t> nacionalidade</a:t>
            </a:r>
            <a:endParaRPr lang="pt-BR" dirty="0">
              <a:cs typeface="Calibri"/>
            </a:endParaRPr>
          </a:p>
          <a:p>
            <a:pPr algn="l"/>
            <a:endParaRPr lang="pt-BR" dirty="0"/>
          </a:p>
          <a:p>
            <a:pPr algn="l"/>
            <a:r>
              <a:rPr lang="pt-BR" dirty="0" err="1"/>
              <a:t>if</a:t>
            </a:r>
            <a:r>
              <a:rPr lang="pt-BR" dirty="0"/>
              <a:t> (idade &gt;= 18 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dirty="0"/>
              <a:t> nacionalidade == "br")</a:t>
            </a:r>
          </a:p>
          <a:p>
            <a:pPr algn="l"/>
            <a:r>
              <a:rPr lang="pt-BR" dirty="0"/>
              <a:t>print("Você já pode tirar a cnh")</a:t>
            </a:r>
          </a:p>
          <a:p>
            <a:pPr algn="l"/>
            <a:r>
              <a:rPr lang="pt-BR" dirty="0" err="1"/>
              <a:t>else</a:t>
            </a:r>
            <a:endParaRPr lang="pt-BR" dirty="0">
              <a:cs typeface="Calibri"/>
            </a:endParaRPr>
          </a:p>
          <a:p>
            <a:pPr algn="l"/>
            <a:r>
              <a:rPr lang="pt-BR" dirty="0"/>
              <a:t>print("Você não pode tirar a </a:t>
            </a:r>
            <a:r>
              <a:rPr lang="pt-BR" dirty="0" err="1"/>
              <a:t>cnh</a:t>
            </a:r>
            <a:r>
              <a:rPr lang="pt-BR" dirty="0"/>
              <a:t>")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8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709531" y="1212457"/>
            <a:ext cx="927652" cy="72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And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 de seleção</a:t>
            </a:r>
          </a:p>
        </p:txBody>
      </p:sp>
      <p:pic>
        <p:nvPicPr>
          <p:cNvPr id="2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C95CEE9-5F24-95E6-27A0-5BDB5F8C0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5" t="2490" r="307" b="415"/>
          <a:stretch/>
        </p:blipFill>
        <p:spPr>
          <a:xfrm>
            <a:off x="275665" y="2519024"/>
            <a:ext cx="11786408" cy="29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7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281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300</cp:revision>
  <dcterms:created xsi:type="dcterms:W3CDTF">2022-04-15T16:34:30Z</dcterms:created>
  <dcterms:modified xsi:type="dcterms:W3CDTF">2023-08-21T16:27:50Z</dcterms:modified>
</cp:coreProperties>
</file>