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89" r:id="rId3"/>
    <p:sldId id="290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6" autoAdjust="0"/>
    <p:restoredTop sz="94542" autoAdjust="0"/>
  </p:normalViewPr>
  <p:slideViewPr>
    <p:cSldViewPr snapToGrid="0">
      <p:cViewPr>
        <p:scale>
          <a:sx n="50" d="100"/>
          <a:sy n="50" d="100"/>
        </p:scale>
        <p:origin x="1680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ique Delegrego" userId="dda1244064eddf32" providerId="LiveId" clId="{8DB2C5BC-22C8-471F-9226-64077AC4B2DF}"/>
    <pc:docChg chg="custSel delSld modSld">
      <pc:chgData name="Henrique Delegrego" userId="dda1244064eddf32" providerId="LiveId" clId="{8DB2C5BC-22C8-471F-9226-64077AC4B2DF}" dt="2023-08-22T11:48:35.061" v="49" actId="20577"/>
      <pc:docMkLst>
        <pc:docMk/>
      </pc:docMkLst>
      <pc:sldChg chg="modSp mod">
        <pc:chgData name="Henrique Delegrego" userId="dda1244064eddf32" providerId="LiveId" clId="{8DB2C5BC-22C8-471F-9226-64077AC4B2DF}" dt="2023-08-22T10:50:48.576" v="5" actId="167"/>
        <pc:sldMkLst>
          <pc:docMk/>
          <pc:sldMk cId="1834323811" sldId="289"/>
        </pc:sldMkLst>
        <pc:picChg chg="mod ord modCrop">
          <ac:chgData name="Henrique Delegrego" userId="dda1244064eddf32" providerId="LiveId" clId="{8DB2C5BC-22C8-471F-9226-64077AC4B2DF}" dt="2023-08-22T10:50:48.576" v="5" actId="167"/>
          <ac:picMkLst>
            <pc:docMk/>
            <pc:sldMk cId="1834323811" sldId="289"/>
            <ac:picMk id="6" creationId="{A70CC785-0EEC-C632-0D04-86BADEBEB2C8}"/>
          </ac:picMkLst>
        </pc:picChg>
      </pc:sldChg>
      <pc:sldChg chg="modSp mod">
        <pc:chgData name="Henrique Delegrego" userId="dda1244064eddf32" providerId="LiveId" clId="{8DB2C5BC-22C8-471F-9226-64077AC4B2DF}" dt="2023-08-22T10:54:56.745" v="15" actId="20577"/>
        <pc:sldMkLst>
          <pc:docMk/>
          <pc:sldMk cId="1753125357" sldId="290"/>
        </pc:sldMkLst>
        <pc:spChg chg="mod">
          <ac:chgData name="Henrique Delegrego" userId="dda1244064eddf32" providerId="LiveId" clId="{8DB2C5BC-22C8-471F-9226-64077AC4B2DF}" dt="2023-08-22T10:54:56.745" v="15" actId="20577"/>
          <ac:spMkLst>
            <pc:docMk/>
            <pc:sldMk cId="1753125357" sldId="290"/>
            <ac:spMk id="3" creationId="{6F64C343-DC53-0B9E-A225-923318960F92}"/>
          </ac:spMkLst>
        </pc:spChg>
      </pc:sldChg>
      <pc:sldChg chg="del">
        <pc:chgData name="Henrique Delegrego" userId="dda1244064eddf32" providerId="LiveId" clId="{8DB2C5BC-22C8-471F-9226-64077AC4B2DF}" dt="2023-08-22T10:45:05.713" v="0" actId="47"/>
        <pc:sldMkLst>
          <pc:docMk/>
          <pc:sldMk cId="1050409755" sldId="291"/>
        </pc:sldMkLst>
      </pc:sldChg>
      <pc:sldChg chg="addSp modSp mod">
        <pc:chgData name="Henrique Delegrego" userId="dda1244064eddf32" providerId="LiveId" clId="{8DB2C5BC-22C8-471F-9226-64077AC4B2DF}" dt="2023-08-22T10:57:16.304" v="17" actId="1076"/>
        <pc:sldMkLst>
          <pc:docMk/>
          <pc:sldMk cId="3255000530" sldId="292"/>
        </pc:sldMkLst>
        <pc:picChg chg="add mod">
          <ac:chgData name="Henrique Delegrego" userId="dda1244064eddf32" providerId="LiveId" clId="{8DB2C5BC-22C8-471F-9226-64077AC4B2DF}" dt="2023-08-22T10:57:16.304" v="17" actId="1076"/>
          <ac:picMkLst>
            <pc:docMk/>
            <pc:sldMk cId="3255000530" sldId="292"/>
            <ac:picMk id="5" creationId="{8E05EB0F-5EC3-E277-8161-6F341B20ABA2}"/>
          </ac:picMkLst>
        </pc:picChg>
      </pc:sldChg>
      <pc:sldChg chg="modSp mod">
        <pc:chgData name="Henrique Delegrego" userId="dda1244064eddf32" providerId="LiveId" clId="{8DB2C5BC-22C8-471F-9226-64077AC4B2DF}" dt="2023-08-22T11:37:42.634" v="39" actId="27107"/>
        <pc:sldMkLst>
          <pc:docMk/>
          <pc:sldMk cId="415766110" sldId="294"/>
        </pc:sldMkLst>
        <pc:spChg chg="mod">
          <ac:chgData name="Henrique Delegrego" userId="dda1244064eddf32" providerId="LiveId" clId="{8DB2C5BC-22C8-471F-9226-64077AC4B2DF}" dt="2023-08-22T11:37:42.634" v="39" actId="27107"/>
          <ac:spMkLst>
            <pc:docMk/>
            <pc:sldMk cId="415766110" sldId="294"/>
            <ac:spMk id="6" creationId="{05591B48-46E5-6998-E485-8F7043E82FB0}"/>
          </ac:spMkLst>
        </pc:spChg>
        <pc:picChg chg="ord">
          <ac:chgData name="Henrique Delegrego" userId="dda1244064eddf32" providerId="LiveId" clId="{8DB2C5BC-22C8-471F-9226-64077AC4B2DF}" dt="2023-08-22T11:37:29.152" v="25" actId="167"/>
          <ac:picMkLst>
            <pc:docMk/>
            <pc:sldMk cId="415766110" sldId="294"/>
            <ac:picMk id="7" creationId="{4685BD01-C6E5-8B5A-765B-A60DFC744DD9}"/>
          </ac:picMkLst>
        </pc:picChg>
      </pc:sldChg>
      <pc:sldChg chg="modSp mod">
        <pc:chgData name="Henrique Delegrego" userId="dda1244064eddf32" providerId="LiveId" clId="{8DB2C5BC-22C8-471F-9226-64077AC4B2DF}" dt="2023-08-22T11:48:35.061" v="49" actId="20577"/>
        <pc:sldMkLst>
          <pc:docMk/>
          <pc:sldMk cId="886076192" sldId="296"/>
        </pc:sldMkLst>
        <pc:spChg chg="mod">
          <ac:chgData name="Henrique Delegrego" userId="dda1244064eddf32" providerId="LiveId" clId="{8DB2C5BC-22C8-471F-9226-64077AC4B2DF}" dt="2023-08-22T11:48:35.061" v="49" actId="20577"/>
          <ac:spMkLst>
            <pc:docMk/>
            <pc:sldMk cId="886076192" sldId="296"/>
            <ac:spMk id="8" creationId="{BD99D4B1-E557-97E0-7954-EDD184854279}"/>
          </ac:spMkLst>
        </pc:spChg>
      </pc:sldChg>
    </pc:docChg>
  </pc:docChgLst>
  <pc:docChgLst>
    <pc:chgData name="Henrique Delegrego" userId="dda1244064eddf32" providerId="LiveId" clId="{A487E712-18F1-4A0D-90D4-08EE37EE21E8}"/>
    <pc:docChg chg="undo custSel modSld">
      <pc:chgData name="Henrique Delegrego" userId="dda1244064eddf32" providerId="LiveId" clId="{A487E712-18F1-4A0D-90D4-08EE37EE21E8}" dt="2023-08-22T16:23:14.141" v="31" actId="1076"/>
      <pc:docMkLst>
        <pc:docMk/>
      </pc:docMkLst>
      <pc:sldChg chg="modSp mod">
        <pc:chgData name="Henrique Delegrego" userId="dda1244064eddf32" providerId="LiveId" clId="{A487E712-18F1-4A0D-90D4-08EE37EE21E8}" dt="2023-08-22T16:23:14.141" v="31" actId="1076"/>
        <pc:sldMkLst>
          <pc:docMk/>
          <pc:sldMk cId="1834323811" sldId="289"/>
        </pc:sldMkLst>
        <pc:picChg chg="mod">
          <ac:chgData name="Henrique Delegrego" userId="dda1244064eddf32" providerId="LiveId" clId="{A487E712-18F1-4A0D-90D4-08EE37EE21E8}" dt="2023-08-22T16:23:14.141" v="31" actId="1076"/>
          <ac:picMkLst>
            <pc:docMk/>
            <pc:sldMk cId="1834323811" sldId="289"/>
            <ac:picMk id="6" creationId="{A70CC785-0EEC-C632-0D04-86BADEBEB2C8}"/>
          </ac:picMkLst>
        </pc:picChg>
      </pc:sldChg>
      <pc:sldChg chg="addSp delSp modSp mod">
        <pc:chgData name="Henrique Delegrego" userId="dda1244064eddf32" providerId="LiveId" clId="{A487E712-18F1-4A0D-90D4-08EE37EE21E8}" dt="2023-08-22T16:23:08.339" v="26" actId="22"/>
        <pc:sldMkLst>
          <pc:docMk/>
          <pc:sldMk cId="3255000530" sldId="292"/>
        </pc:sldMkLst>
        <pc:picChg chg="add del mod">
          <ac:chgData name="Henrique Delegrego" userId="dda1244064eddf32" providerId="LiveId" clId="{A487E712-18F1-4A0D-90D4-08EE37EE21E8}" dt="2023-08-22T16:23:08.339" v="26" actId="22"/>
          <ac:picMkLst>
            <pc:docMk/>
            <pc:sldMk cId="3255000530" sldId="292"/>
            <ac:picMk id="6" creationId="{EA21B5B6-6222-92D1-6104-D7AF27995C8E}"/>
          </ac:picMkLst>
        </pc:picChg>
        <pc:picChg chg="add del mod">
          <ac:chgData name="Henrique Delegrego" userId="dda1244064eddf32" providerId="LiveId" clId="{A487E712-18F1-4A0D-90D4-08EE37EE21E8}" dt="2023-08-22T16:23:07.089" v="23" actId="22"/>
          <ac:picMkLst>
            <pc:docMk/>
            <pc:sldMk cId="3255000530" sldId="292"/>
            <ac:picMk id="8" creationId="{78D64ABD-C8EC-5AFA-A1B8-5F07FFCE52AC}"/>
          </ac:picMkLst>
        </pc:picChg>
        <pc:picChg chg="add del mod ord">
          <ac:chgData name="Henrique Delegrego" userId="dda1244064eddf32" providerId="LiveId" clId="{A487E712-18F1-4A0D-90D4-08EE37EE21E8}" dt="2023-08-22T16:23:05.699" v="19" actId="22"/>
          <ac:picMkLst>
            <pc:docMk/>
            <pc:sldMk cId="3255000530" sldId="292"/>
            <ac:picMk id="11" creationId="{FE39F387-4A8F-B09D-E573-1C8D3866840D}"/>
          </ac:picMkLst>
        </pc:picChg>
      </pc:sldChg>
    </pc:docChg>
  </pc:docChgLst>
  <pc:docChgLst>
    <pc:chgData name="Henrique Delegrego" userId="dda1244064eddf32" providerId="Windows Live" clId="Web-{2E8722CC-FEC5-4EB3-A108-B98D63DFF4A2}"/>
    <pc:docChg chg="modSld sldOrd">
      <pc:chgData name="Henrique Delegrego" userId="dda1244064eddf32" providerId="Windows Live" clId="Web-{2E8722CC-FEC5-4EB3-A108-B98D63DFF4A2}" dt="2023-08-02T11:50:30.107" v="14" actId="20577"/>
      <pc:docMkLst>
        <pc:docMk/>
      </pc:docMkLst>
      <pc:sldChg chg="modSp">
        <pc:chgData name="Henrique Delegrego" userId="dda1244064eddf32" providerId="Windows Live" clId="Web-{2E8722CC-FEC5-4EB3-A108-B98D63DFF4A2}" dt="2023-08-02T11:49:22.339" v="0" actId="20577"/>
        <pc:sldMkLst>
          <pc:docMk/>
          <pc:sldMk cId="1834323811" sldId="289"/>
        </pc:sldMkLst>
        <pc:spChg chg="mod">
          <ac:chgData name="Henrique Delegrego" userId="dda1244064eddf32" providerId="Windows Live" clId="Web-{2E8722CC-FEC5-4EB3-A108-B98D63DFF4A2}" dt="2023-08-02T11:49:22.339" v="0" actId="20577"/>
          <ac:spMkLst>
            <pc:docMk/>
            <pc:sldMk cId="1834323811" sldId="289"/>
            <ac:spMk id="9" creationId="{E84F1816-27BF-4854-9924-2042EF53FB5C}"/>
          </ac:spMkLst>
        </pc:spChg>
      </pc:sldChg>
      <pc:sldChg chg="modSp">
        <pc:chgData name="Henrique Delegrego" userId="dda1244064eddf32" providerId="Windows Live" clId="Web-{2E8722CC-FEC5-4EB3-A108-B98D63DFF4A2}" dt="2023-08-02T11:49:28.527" v="2" actId="20577"/>
        <pc:sldMkLst>
          <pc:docMk/>
          <pc:sldMk cId="1753125357" sldId="290"/>
        </pc:sldMkLst>
        <pc:spChg chg="mod">
          <ac:chgData name="Henrique Delegrego" userId="dda1244064eddf32" providerId="Windows Live" clId="Web-{2E8722CC-FEC5-4EB3-A108-B98D63DFF4A2}" dt="2023-08-02T11:49:28.527" v="2" actId="20577"/>
          <ac:spMkLst>
            <pc:docMk/>
            <pc:sldMk cId="1753125357" sldId="290"/>
            <ac:spMk id="9" creationId="{E84F1816-27BF-4854-9924-2042EF53FB5C}"/>
          </ac:spMkLst>
        </pc:spChg>
      </pc:sldChg>
      <pc:sldChg chg="modSp">
        <pc:chgData name="Henrique Delegrego" userId="dda1244064eddf32" providerId="Windows Live" clId="Web-{2E8722CC-FEC5-4EB3-A108-B98D63DFF4A2}" dt="2023-08-02T11:49:49.465" v="4" actId="20577"/>
        <pc:sldMkLst>
          <pc:docMk/>
          <pc:sldMk cId="1050409755" sldId="291"/>
        </pc:sldMkLst>
        <pc:spChg chg="mod">
          <ac:chgData name="Henrique Delegrego" userId="dda1244064eddf32" providerId="Windows Live" clId="Web-{2E8722CC-FEC5-4EB3-A108-B98D63DFF4A2}" dt="2023-08-02T11:49:49.465" v="4" actId="20577"/>
          <ac:spMkLst>
            <pc:docMk/>
            <pc:sldMk cId="1050409755" sldId="291"/>
            <ac:spMk id="9" creationId="{E84F1816-27BF-4854-9924-2042EF53FB5C}"/>
          </ac:spMkLst>
        </pc:spChg>
      </pc:sldChg>
      <pc:sldChg chg="modSp">
        <pc:chgData name="Henrique Delegrego" userId="dda1244064eddf32" providerId="Windows Live" clId="Web-{2E8722CC-FEC5-4EB3-A108-B98D63DFF4A2}" dt="2023-08-02T11:49:54.184" v="5" actId="20577"/>
        <pc:sldMkLst>
          <pc:docMk/>
          <pc:sldMk cId="3255000530" sldId="292"/>
        </pc:sldMkLst>
        <pc:spChg chg="mod">
          <ac:chgData name="Henrique Delegrego" userId="dda1244064eddf32" providerId="Windows Live" clId="Web-{2E8722CC-FEC5-4EB3-A108-B98D63DFF4A2}" dt="2023-08-02T11:49:54.184" v="5" actId="20577"/>
          <ac:spMkLst>
            <pc:docMk/>
            <pc:sldMk cId="3255000530" sldId="292"/>
            <ac:spMk id="9" creationId="{E84F1816-27BF-4854-9924-2042EF53FB5C}"/>
          </ac:spMkLst>
        </pc:spChg>
      </pc:sldChg>
      <pc:sldChg chg="modSp">
        <pc:chgData name="Henrique Delegrego" userId="dda1244064eddf32" providerId="Windows Live" clId="Web-{2E8722CC-FEC5-4EB3-A108-B98D63DFF4A2}" dt="2023-08-02T11:50:04.247" v="7" actId="20577"/>
        <pc:sldMkLst>
          <pc:docMk/>
          <pc:sldMk cId="2437642357" sldId="293"/>
        </pc:sldMkLst>
        <pc:spChg chg="mod">
          <ac:chgData name="Henrique Delegrego" userId="dda1244064eddf32" providerId="Windows Live" clId="Web-{2E8722CC-FEC5-4EB3-A108-B98D63DFF4A2}" dt="2023-08-02T11:50:04.247" v="7" actId="20577"/>
          <ac:spMkLst>
            <pc:docMk/>
            <pc:sldMk cId="2437642357" sldId="293"/>
            <ac:spMk id="9" creationId="{E84F1816-27BF-4854-9924-2042EF53FB5C}"/>
          </ac:spMkLst>
        </pc:spChg>
      </pc:sldChg>
      <pc:sldChg chg="modSp ord">
        <pc:chgData name="Henrique Delegrego" userId="dda1244064eddf32" providerId="Windows Live" clId="Web-{2E8722CC-FEC5-4EB3-A108-B98D63DFF4A2}" dt="2023-08-02T11:50:10.559" v="10" actId="20577"/>
        <pc:sldMkLst>
          <pc:docMk/>
          <pc:sldMk cId="2610097969" sldId="295"/>
        </pc:sldMkLst>
        <pc:spChg chg="mod">
          <ac:chgData name="Henrique Delegrego" userId="dda1244064eddf32" providerId="Windows Live" clId="Web-{2E8722CC-FEC5-4EB3-A108-B98D63DFF4A2}" dt="2023-08-02T11:50:10.559" v="10" actId="20577"/>
          <ac:spMkLst>
            <pc:docMk/>
            <pc:sldMk cId="2610097969" sldId="295"/>
            <ac:spMk id="9" creationId="{E84F1816-27BF-4854-9924-2042EF53FB5C}"/>
          </ac:spMkLst>
        </pc:spChg>
      </pc:sldChg>
      <pc:sldChg chg="modSp">
        <pc:chgData name="Henrique Delegrego" userId="dda1244064eddf32" providerId="Windows Live" clId="Web-{2E8722CC-FEC5-4EB3-A108-B98D63DFF4A2}" dt="2023-08-02T11:50:15.153" v="11" actId="20577"/>
        <pc:sldMkLst>
          <pc:docMk/>
          <pc:sldMk cId="886076192" sldId="296"/>
        </pc:sldMkLst>
        <pc:spChg chg="mod">
          <ac:chgData name="Henrique Delegrego" userId="dda1244064eddf32" providerId="Windows Live" clId="Web-{2E8722CC-FEC5-4EB3-A108-B98D63DFF4A2}" dt="2023-08-02T11:50:15.153" v="11" actId="20577"/>
          <ac:spMkLst>
            <pc:docMk/>
            <pc:sldMk cId="886076192" sldId="296"/>
            <ac:spMk id="9" creationId="{E84F1816-27BF-4854-9924-2042EF53FB5C}"/>
          </ac:spMkLst>
        </pc:spChg>
      </pc:sldChg>
      <pc:sldChg chg="modSp">
        <pc:chgData name="Henrique Delegrego" userId="dda1244064eddf32" providerId="Windows Live" clId="Web-{2E8722CC-FEC5-4EB3-A108-B98D63DFF4A2}" dt="2023-08-02T11:50:20.747" v="12" actId="20577"/>
        <pc:sldMkLst>
          <pc:docMk/>
          <pc:sldMk cId="2772821025" sldId="297"/>
        </pc:sldMkLst>
        <pc:spChg chg="mod">
          <ac:chgData name="Henrique Delegrego" userId="dda1244064eddf32" providerId="Windows Live" clId="Web-{2E8722CC-FEC5-4EB3-A108-B98D63DFF4A2}" dt="2023-08-02T11:50:20.747" v="12" actId="20577"/>
          <ac:spMkLst>
            <pc:docMk/>
            <pc:sldMk cId="2772821025" sldId="297"/>
            <ac:spMk id="9" creationId="{E84F1816-27BF-4854-9924-2042EF53FB5C}"/>
          </ac:spMkLst>
        </pc:spChg>
      </pc:sldChg>
      <pc:sldChg chg="modSp">
        <pc:chgData name="Henrique Delegrego" userId="dda1244064eddf32" providerId="Windows Live" clId="Web-{2E8722CC-FEC5-4EB3-A108-B98D63DFF4A2}" dt="2023-08-02T11:50:24.763" v="13" actId="20577"/>
        <pc:sldMkLst>
          <pc:docMk/>
          <pc:sldMk cId="1039299658" sldId="298"/>
        </pc:sldMkLst>
        <pc:spChg chg="mod">
          <ac:chgData name="Henrique Delegrego" userId="dda1244064eddf32" providerId="Windows Live" clId="Web-{2E8722CC-FEC5-4EB3-A108-B98D63DFF4A2}" dt="2023-08-02T11:50:24.763" v="13" actId="20577"/>
          <ac:spMkLst>
            <pc:docMk/>
            <pc:sldMk cId="1039299658" sldId="298"/>
            <ac:spMk id="9" creationId="{E84F1816-27BF-4854-9924-2042EF53FB5C}"/>
          </ac:spMkLst>
        </pc:spChg>
      </pc:sldChg>
      <pc:sldChg chg="modSp">
        <pc:chgData name="Henrique Delegrego" userId="dda1244064eddf32" providerId="Windows Live" clId="Web-{2E8722CC-FEC5-4EB3-A108-B98D63DFF4A2}" dt="2023-08-02T11:50:30.107" v="14" actId="20577"/>
        <pc:sldMkLst>
          <pc:docMk/>
          <pc:sldMk cId="3887008867" sldId="299"/>
        </pc:sldMkLst>
        <pc:spChg chg="mod">
          <ac:chgData name="Henrique Delegrego" userId="dda1244064eddf32" providerId="Windows Live" clId="Web-{2E8722CC-FEC5-4EB3-A108-B98D63DFF4A2}" dt="2023-08-02T11:50:30.107" v="14" actId="20577"/>
          <ac:spMkLst>
            <pc:docMk/>
            <pc:sldMk cId="3887008867" sldId="299"/>
            <ac:spMk id="9" creationId="{E84F1816-27BF-4854-9924-2042EF53FB5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E769D-BF95-4614-8E19-E996651C9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E2DED5-5411-4F1A-9B75-AA1694DBC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4918A-5F38-4C6E-8BB1-DAD784291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D8459-84ED-47CF-92AD-A0C44C63D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D3F0C-EF9B-420F-A8AB-68D6230C2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43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C861-88BB-4B94-B37A-CA488D252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081209-363F-478E-91F1-CF5409A88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807A0-400C-472C-BFF3-0CE06EF70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E8107-6F09-42A7-9677-55DFB6330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427AA-D1BF-4A97-873D-18BBA0369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1679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AEB832-D056-41FA-BE05-9105744C97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FA1CD-E4D6-4134-BAAE-37C674385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9D825-E0A2-4C09-BDBA-A765D5307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EE3EC-AEA0-4704-BE56-EBB917D4B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A9765-5EBD-4B04-9FA4-81990EE4A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740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310DB-0805-4B9F-B2B4-4C62A10A3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39658-38F5-442D-A698-7DDE71F75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FE3A1-1CF0-4C0C-B6B2-11205313F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7653A-A96B-4DF8-AC6A-6365EB8B4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4703E-DEAF-4E57-A4F8-57718256A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824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B94DA-8C78-4265-826F-4995ECCAA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D7D82-61EA-4694-862C-5F0FE1A80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7DFB5-4E83-44AD-ACFE-6E0D311C0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3C7B9-5AE6-4D7E-A4CD-061EEB8D3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881AE-C8B2-4882-84EE-147C71F6D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9393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C8F90-0459-4DF5-B49F-1F416A663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45E36-A05B-4844-B2D5-73CA86A85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EA630-2D44-445A-9886-856A70D20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A017C-C9E0-405C-B2C7-9C0113C5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9F0C5-91A5-436F-A1D7-52E27C4EC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A9282-5C8E-4038-9C69-722491658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8508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D7D5-071F-49E6-82FB-EF5141918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D765C-F238-4F4C-8D04-DA5207C5D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A5F66C-6AA0-4F5D-892C-68C01370A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73EAB0-4790-44C7-8BF4-00ED22E47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B20623-F522-4551-A309-F33840423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4613B6-C0BB-4735-B849-1C20B49E5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2DCC96-9D81-43FC-A4B9-3D5FBA7A3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65EC66-87F0-4EF6-88A5-AFC57B42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1269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BCE8-AC57-4BFE-9861-7DA701A44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FCD4A8-3032-44B1-AFDB-58149A576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C9BC99-05AC-46B0-AB8F-0891B7E55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38F27E-52D9-44D4-9F6C-52BB32A2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95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3DB569-9A25-46B2-9F04-BE855357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479393-AB28-4A91-B243-12FB2FF87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5DDA4-BB14-440E-87CB-E4F37CAC9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58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DE82B-CA3A-45CA-A032-9318DBFC7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4B432-0118-46E8-81F7-E9104A8FA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19081-1253-49F0-85B1-F0FECD568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A009B-756C-4941-AFB7-8961A44D7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485AE-A9DA-464F-BBC7-54FECB93C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B4125-B04B-4A19-B68F-91EBB9939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896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3AA84-7941-4E28-848E-C2DBC23B6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C60B13-2436-4779-963D-D99C988646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8366B0-86D9-44C7-AFC0-83DF916A3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82DD9-0697-4A26-B7AE-4C17C9A9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7AF91-ABE0-4B89-A04F-27D53BC10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AEDA3-4F2F-4A5F-9365-DB1158759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6098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AD90B-6B98-4BAA-89D5-996C659BE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6A9B7-82FC-40B7-B052-5E4B35964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52F31-CDF0-4222-A14F-9E86E4F79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FC162-B139-426F-BD06-06549DBA8581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BEDCB-35A5-4B3F-BAC4-EE47307BF8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3084C-9958-42AB-80EE-C22F2C886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EC579-507A-4810-8951-FE6FB8E8BE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1725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0" y="1955683"/>
            <a:ext cx="12192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5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Laços de repetição</a:t>
            </a:r>
          </a:p>
        </p:txBody>
      </p:sp>
      <p:sp>
        <p:nvSpPr>
          <p:cNvPr id="5" name="Título 5">
            <a:extLst>
              <a:ext uri="{FF2B5EF4-FFF2-40B4-BE49-F238E27FC236}">
                <a16:creationId xmlns:a16="http://schemas.microsoft.com/office/drawing/2014/main" id="{8B67320E-C8B4-4DE7-928D-06731CDEBF32}"/>
              </a:ext>
            </a:extLst>
          </p:cNvPr>
          <p:cNvSpPr txBox="1">
            <a:spLocks/>
          </p:cNvSpPr>
          <p:nvPr/>
        </p:nvSpPr>
        <p:spPr bwMode="auto">
          <a:xfrm>
            <a:off x="2326602" y="3593384"/>
            <a:ext cx="7538796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 eaLnBrk="0" hangingPunct="0"/>
            <a:r>
              <a:rPr lang="pt-BR" sz="36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Instrutor: Henrique Delegrego</a:t>
            </a:r>
          </a:p>
        </p:txBody>
      </p:sp>
    </p:spTree>
    <p:extLst>
      <p:ext uri="{BB962C8B-B14F-4D97-AF65-F5344CB8AC3E}">
        <p14:creationId xmlns:p14="http://schemas.microsoft.com/office/powerpoint/2010/main" val="1624184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Laços de repetição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386261-4BD6-EB6D-5502-EB4CA5A8DD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9858" y="2854791"/>
            <a:ext cx="9131626" cy="202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299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Laços de repetição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386261-4BD6-EB6D-5502-EB4CA5A8DD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9160" y="3429000"/>
            <a:ext cx="9131626" cy="20273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A88A12-20E8-1DDA-24FC-A42261D5609A}"/>
              </a:ext>
            </a:extLst>
          </p:cNvPr>
          <p:cNvSpPr txBox="1"/>
          <p:nvPr/>
        </p:nvSpPr>
        <p:spPr>
          <a:xfrm>
            <a:off x="2619831" y="1388149"/>
            <a:ext cx="6624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Façam um algoritmo que printe do número 20 até o número 10</a:t>
            </a:r>
          </a:p>
        </p:txBody>
      </p:sp>
    </p:spTree>
    <p:extLst>
      <p:ext uri="{BB962C8B-B14F-4D97-AF65-F5344CB8AC3E}">
        <p14:creationId xmlns:p14="http://schemas.microsoft.com/office/powerpoint/2010/main" val="3887008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70CC785-0EEC-C632-0D04-86BADEBEB2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28"/>
          <a:stretch/>
        </p:blipFill>
        <p:spPr>
          <a:xfrm>
            <a:off x="2440185" y="977783"/>
            <a:ext cx="8227814" cy="54926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Laços de repetição</a:t>
            </a:r>
          </a:p>
        </p:txBody>
      </p:sp>
    </p:spTree>
    <p:extLst>
      <p:ext uri="{BB962C8B-B14F-4D97-AF65-F5344CB8AC3E}">
        <p14:creationId xmlns:p14="http://schemas.microsoft.com/office/powerpoint/2010/main" val="1834323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Laços de repetição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64C343-DC53-0B9E-A225-923318960F92}"/>
              </a:ext>
            </a:extLst>
          </p:cNvPr>
          <p:cNvSpPr txBox="1"/>
          <p:nvPr/>
        </p:nvSpPr>
        <p:spPr>
          <a:xfrm>
            <a:off x="2769831" y="1976792"/>
            <a:ext cx="73950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enquanto (condição)</a:t>
            </a:r>
          </a:p>
          <a:p>
            <a:r>
              <a:rPr lang="pt-BR" sz="3200" dirty="0"/>
              <a:t>então (implícito no código)</a:t>
            </a:r>
          </a:p>
          <a:p>
            <a:r>
              <a:rPr lang="pt-BR" sz="3200" dirty="0"/>
              <a:t>	comandos a serem repetidos</a:t>
            </a:r>
          </a:p>
          <a:p>
            <a:r>
              <a:rPr lang="pt-BR" sz="3200" dirty="0"/>
              <a:t>	...</a:t>
            </a:r>
          </a:p>
          <a:p>
            <a:r>
              <a:rPr lang="pt-BR" sz="3200" dirty="0"/>
              <a:t>fim do enquanto</a:t>
            </a:r>
          </a:p>
        </p:txBody>
      </p:sp>
    </p:spTree>
    <p:extLst>
      <p:ext uri="{BB962C8B-B14F-4D97-AF65-F5344CB8AC3E}">
        <p14:creationId xmlns:p14="http://schemas.microsoft.com/office/powerpoint/2010/main" val="1753125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Laços de repetição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87DCC2-3E8C-384D-D29F-7BBC3E6CAC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861" y="2010364"/>
            <a:ext cx="10318792" cy="40725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05EB0F-5EC3-E277-8161-6F341B20AB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5259" y="4731997"/>
            <a:ext cx="4160881" cy="5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000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Laços de repetição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1F5779-8623-1439-71F2-28DF177C4B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34" r="6479" b="15861"/>
          <a:stretch/>
        </p:blipFill>
        <p:spPr>
          <a:xfrm>
            <a:off x="1789042" y="1803206"/>
            <a:ext cx="9329530" cy="392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642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685BD01-C6E5-8B5A-765B-A60DFC744D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4" r="6479" b="15861"/>
          <a:stretch/>
        </p:blipFill>
        <p:spPr>
          <a:xfrm>
            <a:off x="350873" y="2677849"/>
            <a:ext cx="9329530" cy="39275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3. Laços de repetição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591B48-46E5-6998-E485-8F7043E82FB0}"/>
              </a:ext>
            </a:extLst>
          </p:cNvPr>
          <p:cNvSpPr txBox="1"/>
          <p:nvPr/>
        </p:nvSpPr>
        <p:spPr>
          <a:xfrm>
            <a:off x="5567219" y="1212457"/>
            <a:ext cx="66247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Façam um algoritmo que printe do número 20 até o número 10</a:t>
            </a:r>
          </a:p>
          <a:p>
            <a:r>
              <a:rPr lang="pt-BR" sz="3600" dirty="0"/>
              <a:t>Use: numero--;</a:t>
            </a:r>
          </a:p>
        </p:txBody>
      </p:sp>
    </p:spTree>
    <p:extLst>
      <p:ext uri="{BB962C8B-B14F-4D97-AF65-F5344CB8AC3E}">
        <p14:creationId xmlns:p14="http://schemas.microsoft.com/office/powerpoint/2010/main" val="415766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Laços de repetição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1F5779-8623-1439-71F2-28DF177C4B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34" r="6479" b="42873"/>
          <a:stretch/>
        </p:blipFill>
        <p:spPr>
          <a:xfrm>
            <a:off x="1872024" y="2161435"/>
            <a:ext cx="9329530" cy="26665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20D22A-0B07-69D6-354C-D93DF6FE2F4B}"/>
              </a:ext>
            </a:extLst>
          </p:cNvPr>
          <p:cNvSpPr txBox="1"/>
          <p:nvPr/>
        </p:nvSpPr>
        <p:spPr>
          <a:xfrm>
            <a:off x="2405579" y="1329365"/>
            <a:ext cx="8262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C00000"/>
                </a:solidFill>
              </a:rPr>
              <a:t>Cuidar com os loops infinitos!!!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23C52A-ECA6-C612-1FB6-325CC6690D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6554" y="4914932"/>
            <a:ext cx="806244" cy="94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097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Laços de repetição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99D4B1-E557-97E0-7954-EDD184854279}"/>
              </a:ext>
            </a:extLst>
          </p:cNvPr>
          <p:cNvSpPr txBox="1"/>
          <p:nvPr/>
        </p:nvSpPr>
        <p:spPr>
          <a:xfrm>
            <a:off x="1524000" y="2003424"/>
            <a:ext cx="89043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para (criação da variável; condição; incremento)</a:t>
            </a:r>
          </a:p>
          <a:p>
            <a:r>
              <a:rPr lang="pt-BR" sz="3200" dirty="0"/>
              <a:t>então (implícito no código)</a:t>
            </a:r>
          </a:p>
          <a:p>
            <a:r>
              <a:rPr lang="pt-BR" sz="3200" dirty="0"/>
              <a:t>	comandos a serem repetidos</a:t>
            </a:r>
          </a:p>
          <a:p>
            <a:r>
              <a:rPr lang="pt-BR" sz="3200" dirty="0"/>
              <a:t>	...</a:t>
            </a:r>
          </a:p>
          <a:p>
            <a:r>
              <a:rPr lang="pt-BR" sz="3200" dirty="0"/>
              <a:t>fim do para</a:t>
            </a:r>
          </a:p>
        </p:txBody>
      </p:sp>
    </p:spTree>
    <p:extLst>
      <p:ext uri="{BB962C8B-B14F-4D97-AF65-F5344CB8AC3E}">
        <p14:creationId xmlns:p14="http://schemas.microsoft.com/office/powerpoint/2010/main" val="886076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Laços de repetição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8EBD0E-4C23-DF45-3C61-98966D52E3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267" y="1908699"/>
            <a:ext cx="11109466" cy="341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821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1299</TotalTime>
  <Words>119</Words>
  <Application>Microsoft Office PowerPoint</Application>
  <PresentationFormat>Widescreen</PresentationFormat>
  <Paragraphs>26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Henrique Delegrego</dc:creator>
  <cp:lastModifiedBy>Henrique Delegrego</cp:lastModifiedBy>
  <cp:revision>204</cp:revision>
  <dcterms:created xsi:type="dcterms:W3CDTF">2022-04-15T16:34:30Z</dcterms:created>
  <dcterms:modified xsi:type="dcterms:W3CDTF">2023-08-22T16:23:19Z</dcterms:modified>
</cp:coreProperties>
</file>