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303" r:id="rId11"/>
    <p:sldId id="301" r:id="rId12"/>
    <p:sldId id="30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045B3-4022-48AF-940A-4044A4262794}" v="4" dt="2023-09-08T18:35:34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26BC304B-17A6-45F7-AB46-D5B6C286237E}"/>
    <pc:docChg chg="custSel addSld delSld modSld sldOrd">
      <pc:chgData name="Henrique Delegrego" userId="dda1244064eddf32" providerId="LiveId" clId="{26BC304B-17A6-45F7-AB46-D5B6C286237E}" dt="2023-09-01T00:26:07.300" v="31" actId="1076"/>
      <pc:docMkLst>
        <pc:docMk/>
      </pc:docMkLst>
      <pc:sldChg chg="ord">
        <pc:chgData name="Henrique Delegrego" userId="dda1244064eddf32" providerId="LiveId" clId="{26BC304B-17A6-45F7-AB46-D5B6C286237E}" dt="2023-08-24T21:47:44.875" v="1"/>
        <pc:sldMkLst>
          <pc:docMk/>
          <pc:sldMk cId="1840488036" sldId="290"/>
        </pc:sldMkLst>
      </pc:sldChg>
      <pc:sldChg chg="del">
        <pc:chgData name="Henrique Delegrego" userId="dda1244064eddf32" providerId="LiveId" clId="{26BC304B-17A6-45F7-AB46-D5B6C286237E}" dt="2023-08-24T21:56:06.840" v="2" actId="47"/>
        <pc:sldMkLst>
          <pc:docMk/>
          <pc:sldMk cId="91583432" sldId="302"/>
        </pc:sldMkLst>
      </pc:sldChg>
      <pc:sldChg chg="addSp delSp modSp add mod">
        <pc:chgData name="Henrique Delegrego" userId="dda1244064eddf32" providerId="LiveId" clId="{26BC304B-17A6-45F7-AB46-D5B6C286237E}" dt="2023-09-01T00:26:07.300" v="31" actId="1076"/>
        <pc:sldMkLst>
          <pc:docMk/>
          <pc:sldMk cId="826663815" sldId="304"/>
        </pc:sldMkLst>
        <pc:spChg chg="del mod">
          <ac:chgData name="Henrique Delegrego" userId="dda1244064eddf32" providerId="LiveId" clId="{26BC304B-17A6-45F7-AB46-D5B6C286237E}" dt="2023-09-01T00:11:52.522" v="8" actId="478"/>
          <ac:spMkLst>
            <pc:docMk/>
            <pc:sldMk cId="826663815" sldId="304"/>
            <ac:spMk id="2" creationId="{C1BDE969-2899-EEAC-71E2-8797A9F31C8B}"/>
          </ac:spMkLst>
        </pc:spChg>
        <pc:picChg chg="del">
          <ac:chgData name="Henrique Delegrego" userId="dda1244064eddf32" providerId="LiveId" clId="{26BC304B-17A6-45F7-AB46-D5B6C286237E}" dt="2023-09-01T00:11:50.845" v="6" actId="478"/>
          <ac:picMkLst>
            <pc:docMk/>
            <pc:sldMk cId="826663815" sldId="304"/>
            <ac:picMk id="3" creationId="{7B57B415-B945-A190-E63A-6A671B1DC001}"/>
          </ac:picMkLst>
        </pc:picChg>
        <pc:picChg chg="del">
          <ac:chgData name="Henrique Delegrego" userId="dda1244064eddf32" providerId="LiveId" clId="{26BC304B-17A6-45F7-AB46-D5B6C286237E}" dt="2023-09-01T00:11:50.845" v="6" actId="478"/>
          <ac:picMkLst>
            <pc:docMk/>
            <pc:sldMk cId="826663815" sldId="304"/>
            <ac:picMk id="5" creationId="{05156241-EAEB-72B8-FEAF-D4B2ADF3368D}"/>
          </ac:picMkLst>
        </pc:picChg>
        <pc:picChg chg="del">
          <ac:chgData name="Henrique Delegrego" userId="dda1244064eddf32" providerId="LiveId" clId="{26BC304B-17A6-45F7-AB46-D5B6C286237E}" dt="2023-09-01T00:11:49.144" v="5" actId="478"/>
          <ac:picMkLst>
            <pc:docMk/>
            <pc:sldMk cId="826663815" sldId="304"/>
            <ac:picMk id="7" creationId="{D4C04E79-0171-AE9C-970E-F6A3E507CDBB}"/>
          </ac:picMkLst>
        </pc:picChg>
        <pc:picChg chg="add mod modCrop">
          <ac:chgData name="Henrique Delegrego" userId="dda1244064eddf32" providerId="LiveId" clId="{26BC304B-17A6-45F7-AB46-D5B6C286237E}" dt="2023-09-01T00:25:37.959" v="18" actId="1076"/>
          <ac:picMkLst>
            <pc:docMk/>
            <pc:sldMk cId="826663815" sldId="304"/>
            <ac:picMk id="8" creationId="{916FE2C3-ACEC-F083-6A02-A75E55E051BF}"/>
          </ac:picMkLst>
        </pc:picChg>
        <pc:picChg chg="del">
          <ac:chgData name="Henrique Delegrego" userId="dda1244064eddf32" providerId="LiveId" clId="{26BC304B-17A6-45F7-AB46-D5B6C286237E}" dt="2023-09-01T00:11:49.144" v="5" actId="478"/>
          <ac:picMkLst>
            <pc:docMk/>
            <pc:sldMk cId="826663815" sldId="304"/>
            <ac:picMk id="11" creationId="{0E147AD7-2C73-8298-623B-E7E5893A0AD6}"/>
          </ac:picMkLst>
        </pc:picChg>
        <pc:picChg chg="add mod modCrop">
          <ac:chgData name="Henrique Delegrego" userId="dda1244064eddf32" providerId="LiveId" clId="{26BC304B-17A6-45F7-AB46-D5B6C286237E}" dt="2023-09-01T00:26:07.300" v="31" actId="1076"/>
          <ac:picMkLst>
            <pc:docMk/>
            <pc:sldMk cId="826663815" sldId="304"/>
            <ac:picMk id="12" creationId="{64D2B13D-A66A-EA56-12A8-92ACC8C86622}"/>
          </ac:picMkLst>
        </pc:picChg>
        <pc:picChg chg="del">
          <ac:chgData name="Henrique Delegrego" userId="dda1244064eddf32" providerId="LiveId" clId="{26BC304B-17A6-45F7-AB46-D5B6C286237E}" dt="2023-09-01T00:11:49.144" v="5" actId="478"/>
          <ac:picMkLst>
            <pc:docMk/>
            <pc:sldMk cId="826663815" sldId="304"/>
            <ac:picMk id="13" creationId="{FF6D7CB5-91F4-C36E-3F4E-793346EEE364}"/>
          </ac:picMkLst>
        </pc:picChg>
        <pc:picChg chg="del">
          <ac:chgData name="Henrique Delegrego" userId="dda1244064eddf32" providerId="LiveId" clId="{26BC304B-17A6-45F7-AB46-D5B6C286237E}" dt="2023-09-01T00:11:49.144" v="5" actId="478"/>
          <ac:picMkLst>
            <pc:docMk/>
            <pc:sldMk cId="826663815" sldId="304"/>
            <ac:picMk id="15" creationId="{8D913265-60BE-2858-7984-A1BA39FBC54A}"/>
          </ac:picMkLst>
        </pc:picChg>
        <pc:picChg chg="del">
          <ac:chgData name="Henrique Delegrego" userId="dda1244064eddf32" providerId="LiveId" clId="{26BC304B-17A6-45F7-AB46-D5B6C286237E}" dt="2023-09-01T00:11:47.424" v="4" actId="478"/>
          <ac:picMkLst>
            <pc:docMk/>
            <pc:sldMk cId="826663815" sldId="304"/>
            <ac:picMk id="2052" creationId="{0302DB70-35A9-E2DB-E537-E5BF281F51BA}"/>
          </ac:picMkLst>
        </pc:picChg>
      </pc:sldChg>
    </pc:docChg>
  </pc:docChgLst>
  <pc:docChgLst>
    <pc:chgData name="Henrique Delegrego" userId="dda1244064eddf32" providerId="Windows Live" clId="Web-{E147C1D3-DCEE-435A-8D80-F3AABDAE414A}"/>
    <pc:docChg chg="modSld sldOrd">
      <pc:chgData name="Henrique Delegrego" userId="dda1244064eddf32" providerId="Windows Live" clId="Web-{E147C1D3-DCEE-435A-8D80-F3AABDAE414A}" dt="2023-08-02T11:52:03.055" v="17" actId="20577"/>
      <pc:docMkLst>
        <pc:docMk/>
      </pc:docMkLst>
      <pc:sldChg chg="modSp">
        <pc:chgData name="Henrique Delegrego" userId="dda1244064eddf32" providerId="Windows Live" clId="Web-{E147C1D3-DCEE-435A-8D80-F3AABDAE414A}" dt="2023-08-02T11:51:28.147" v="1" actId="20577"/>
        <pc:sldMkLst>
          <pc:docMk/>
          <pc:sldMk cId="1834323811" sldId="289"/>
        </pc:sldMkLst>
        <pc:spChg chg="mod">
          <ac:chgData name="Henrique Delegrego" userId="dda1244064eddf32" providerId="Windows Live" clId="Web-{E147C1D3-DCEE-435A-8D80-F3AABDAE414A}" dt="2023-08-02T11:51:28.147" v="1" actId="20577"/>
          <ac:spMkLst>
            <pc:docMk/>
            <pc:sldMk cId="1834323811" sldId="289"/>
            <ac:spMk id="9" creationId="{E84F1816-27BF-4854-9924-2042EF53FB5C}"/>
          </ac:spMkLst>
        </pc:spChg>
      </pc:sldChg>
      <pc:sldChg chg="modSp ord">
        <pc:chgData name="Henrique Delegrego" userId="dda1244064eddf32" providerId="Windows Live" clId="Web-{E147C1D3-DCEE-435A-8D80-F3AABDAE414A}" dt="2023-08-02T11:51:30.616" v="3" actId="20577"/>
        <pc:sldMkLst>
          <pc:docMk/>
          <pc:sldMk cId="1840488036" sldId="290"/>
        </pc:sldMkLst>
        <pc:spChg chg="mod">
          <ac:chgData name="Henrique Delegrego" userId="dda1244064eddf32" providerId="Windows Live" clId="Web-{E147C1D3-DCEE-435A-8D80-F3AABDAE414A}" dt="2023-08-02T11:51:30.616" v="3" actId="20577"/>
          <ac:spMkLst>
            <pc:docMk/>
            <pc:sldMk cId="1840488036" sldId="290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33.929" v="4" actId="20577"/>
        <pc:sldMkLst>
          <pc:docMk/>
          <pc:sldMk cId="3159990982" sldId="291"/>
        </pc:sldMkLst>
        <pc:spChg chg="mod">
          <ac:chgData name="Henrique Delegrego" userId="dda1244064eddf32" providerId="Windows Live" clId="Web-{E147C1D3-DCEE-435A-8D80-F3AABDAE414A}" dt="2023-08-02T11:51:33.929" v="4" actId="20577"/>
          <ac:spMkLst>
            <pc:docMk/>
            <pc:sldMk cId="3159990982" sldId="29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36.241" v="5" actId="20577"/>
        <pc:sldMkLst>
          <pc:docMk/>
          <pc:sldMk cId="2746717678" sldId="292"/>
        </pc:sldMkLst>
        <pc:spChg chg="mod">
          <ac:chgData name="Henrique Delegrego" userId="dda1244064eddf32" providerId="Windows Live" clId="Web-{E147C1D3-DCEE-435A-8D80-F3AABDAE414A}" dt="2023-08-02T11:51:36.241" v="5" actId="20577"/>
          <ac:spMkLst>
            <pc:docMk/>
            <pc:sldMk cId="2746717678" sldId="292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38.788" v="6" actId="20577"/>
        <pc:sldMkLst>
          <pc:docMk/>
          <pc:sldMk cId="3006837398" sldId="293"/>
        </pc:sldMkLst>
        <pc:spChg chg="mod">
          <ac:chgData name="Henrique Delegrego" userId="dda1244064eddf32" providerId="Windows Live" clId="Web-{E147C1D3-DCEE-435A-8D80-F3AABDAE414A}" dt="2023-08-02T11:51:38.788" v="6" actId="20577"/>
          <ac:spMkLst>
            <pc:docMk/>
            <pc:sldMk cId="3006837398" sldId="293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40.773" v="7" actId="20577"/>
        <pc:sldMkLst>
          <pc:docMk/>
          <pc:sldMk cId="773497974" sldId="294"/>
        </pc:sldMkLst>
        <pc:spChg chg="mod">
          <ac:chgData name="Henrique Delegrego" userId="dda1244064eddf32" providerId="Windows Live" clId="Web-{E147C1D3-DCEE-435A-8D80-F3AABDAE414A}" dt="2023-08-02T11:51:40.773" v="7" actId="20577"/>
          <ac:spMkLst>
            <pc:docMk/>
            <pc:sldMk cId="773497974" sldId="294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43.446" v="8" actId="20577"/>
        <pc:sldMkLst>
          <pc:docMk/>
          <pc:sldMk cId="799272330" sldId="295"/>
        </pc:sldMkLst>
        <pc:spChg chg="mod">
          <ac:chgData name="Henrique Delegrego" userId="dda1244064eddf32" providerId="Windows Live" clId="Web-{E147C1D3-DCEE-435A-8D80-F3AABDAE414A}" dt="2023-08-02T11:51:43.446" v="8" actId="20577"/>
          <ac:spMkLst>
            <pc:docMk/>
            <pc:sldMk cId="799272330" sldId="295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48.023" v="10" actId="20577"/>
        <pc:sldMkLst>
          <pc:docMk/>
          <pc:sldMk cId="3869433317" sldId="296"/>
        </pc:sldMkLst>
        <pc:spChg chg="mod">
          <ac:chgData name="Henrique Delegrego" userId="dda1244064eddf32" providerId="Windows Live" clId="Web-{E147C1D3-DCEE-435A-8D80-F3AABDAE414A}" dt="2023-08-02T11:51:48.023" v="10" actId="20577"/>
          <ac:spMkLst>
            <pc:docMk/>
            <pc:sldMk cId="3869433317" sldId="296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50.023" v="12" actId="20577"/>
        <pc:sldMkLst>
          <pc:docMk/>
          <pc:sldMk cId="319271428" sldId="297"/>
        </pc:sldMkLst>
        <pc:spChg chg="mod">
          <ac:chgData name="Henrique Delegrego" userId="dda1244064eddf32" providerId="Windows Live" clId="Web-{E147C1D3-DCEE-435A-8D80-F3AABDAE414A}" dt="2023-08-02T11:51:50.023" v="12" actId="20577"/>
          <ac:spMkLst>
            <pc:docMk/>
            <pc:sldMk cId="319271428" sldId="297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54.445" v="14" actId="20577"/>
        <pc:sldMkLst>
          <pc:docMk/>
          <pc:sldMk cId="1525325017" sldId="298"/>
        </pc:sldMkLst>
        <pc:spChg chg="mod">
          <ac:chgData name="Henrique Delegrego" userId="dda1244064eddf32" providerId="Windows Live" clId="Web-{E147C1D3-DCEE-435A-8D80-F3AABDAE414A}" dt="2023-08-02T11:51:54.445" v="14" actId="20577"/>
          <ac:spMkLst>
            <pc:docMk/>
            <pc:sldMk cId="1525325017" sldId="298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52.492" v="13" actId="20577"/>
        <pc:sldMkLst>
          <pc:docMk/>
          <pc:sldMk cId="3273491969" sldId="299"/>
        </pc:sldMkLst>
        <pc:spChg chg="mod">
          <ac:chgData name="Henrique Delegrego" userId="dda1244064eddf32" providerId="Windows Live" clId="Web-{E147C1D3-DCEE-435A-8D80-F3AABDAE414A}" dt="2023-08-02T11:51:52.492" v="13" actId="20577"/>
          <ac:spMkLst>
            <pc:docMk/>
            <pc:sldMk cId="3273491969" sldId="29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57.024" v="15" actId="20577"/>
        <pc:sldMkLst>
          <pc:docMk/>
          <pc:sldMk cId="3530393143" sldId="300"/>
        </pc:sldMkLst>
        <pc:spChg chg="mod">
          <ac:chgData name="Henrique Delegrego" userId="dda1244064eddf32" providerId="Windows Live" clId="Web-{E147C1D3-DCEE-435A-8D80-F3AABDAE414A}" dt="2023-08-02T11:51:57.024" v="15" actId="20577"/>
          <ac:spMkLst>
            <pc:docMk/>
            <pc:sldMk cId="3530393143" sldId="300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59.836" v="16" actId="20577"/>
        <pc:sldMkLst>
          <pc:docMk/>
          <pc:sldMk cId="2671790553" sldId="301"/>
        </pc:sldMkLst>
        <pc:spChg chg="mod">
          <ac:chgData name="Henrique Delegrego" userId="dda1244064eddf32" providerId="Windows Live" clId="Web-{E147C1D3-DCEE-435A-8D80-F3AABDAE414A}" dt="2023-08-02T11:51:59.836" v="16" actId="20577"/>
          <ac:spMkLst>
            <pc:docMk/>
            <pc:sldMk cId="2671790553" sldId="30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2:03.055" v="17" actId="20577"/>
        <pc:sldMkLst>
          <pc:docMk/>
          <pc:sldMk cId="91583432" sldId="302"/>
        </pc:sldMkLst>
        <pc:spChg chg="mod">
          <ac:chgData name="Henrique Delegrego" userId="dda1244064eddf32" providerId="Windows Live" clId="Web-{E147C1D3-DCEE-435A-8D80-F3AABDAE414A}" dt="2023-08-02T11:52:03.055" v="17" actId="20577"/>
          <ac:spMkLst>
            <pc:docMk/>
            <pc:sldMk cId="91583432" sldId="302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E147C1D3-DCEE-435A-8D80-F3AABDAE414A}" dt="2023-08-02T11:51:45.929" v="9" actId="20577"/>
        <pc:sldMkLst>
          <pc:docMk/>
          <pc:sldMk cId="3020018664" sldId="303"/>
        </pc:sldMkLst>
        <pc:spChg chg="mod">
          <ac:chgData name="Henrique Delegrego" userId="dda1244064eddf32" providerId="Windows Live" clId="Web-{E147C1D3-DCEE-435A-8D80-F3AABDAE414A}" dt="2023-08-02T11:51:45.929" v="9" actId="20577"/>
          <ac:spMkLst>
            <pc:docMk/>
            <pc:sldMk cId="3020018664" sldId="303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CB5045B3-4022-48AF-940A-4044A4262794}"/>
    <pc:docChg chg="undo custSel addSld delSld modSld sldOrd">
      <pc:chgData name="Henrique Delegrego" userId="dda1244064eddf32" providerId="LiveId" clId="{CB5045B3-4022-48AF-940A-4044A4262794}" dt="2023-09-08T18:35:51.152" v="112" actId="14100"/>
      <pc:docMkLst>
        <pc:docMk/>
      </pc:docMkLst>
      <pc:sldChg chg="delSp modSp mod">
        <pc:chgData name="Henrique Delegrego" userId="dda1244064eddf32" providerId="LiveId" clId="{CB5045B3-4022-48AF-940A-4044A4262794}" dt="2023-08-27T02:43:34.902" v="9" actId="1076"/>
        <pc:sldMkLst>
          <pc:docMk/>
          <pc:sldMk cId="773497974" sldId="294"/>
        </pc:sldMkLst>
        <pc:picChg chg="del">
          <ac:chgData name="Henrique Delegrego" userId="dda1244064eddf32" providerId="LiveId" clId="{CB5045B3-4022-48AF-940A-4044A4262794}" dt="2023-08-27T02:43:11.401" v="0" actId="478"/>
          <ac:picMkLst>
            <pc:docMk/>
            <pc:sldMk cId="773497974" sldId="294"/>
            <ac:picMk id="5" creationId="{6DCB964E-A4DD-E126-2929-9C7516A0AC4A}"/>
          </ac:picMkLst>
        </pc:picChg>
        <pc:picChg chg="mod">
          <ac:chgData name="Henrique Delegrego" userId="dda1244064eddf32" providerId="LiveId" clId="{CB5045B3-4022-48AF-940A-4044A4262794}" dt="2023-08-27T02:43:28.703" v="6" actId="14100"/>
          <ac:picMkLst>
            <pc:docMk/>
            <pc:sldMk cId="773497974" sldId="294"/>
            <ac:picMk id="7" creationId="{3BAC7464-5B7D-9BC4-DDB1-EA197C270702}"/>
          </ac:picMkLst>
        </pc:picChg>
        <pc:picChg chg="mod">
          <ac:chgData name="Henrique Delegrego" userId="dda1244064eddf32" providerId="LiveId" clId="{CB5045B3-4022-48AF-940A-4044A4262794}" dt="2023-08-27T02:43:34.902" v="9" actId="1076"/>
          <ac:picMkLst>
            <pc:docMk/>
            <pc:sldMk cId="773497974" sldId="294"/>
            <ac:picMk id="10" creationId="{6BAC55BA-8B81-CED4-9253-6A38F8A42EAF}"/>
          </ac:picMkLst>
        </pc:picChg>
      </pc:sldChg>
      <pc:sldChg chg="delSp modSp mod">
        <pc:chgData name="Henrique Delegrego" userId="dda1244064eddf32" providerId="LiveId" clId="{CB5045B3-4022-48AF-940A-4044A4262794}" dt="2023-08-27T02:44:48.590" v="57" actId="1076"/>
        <pc:sldMkLst>
          <pc:docMk/>
          <pc:sldMk cId="799272330" sldId="295"/>
        </pc:sldMkLst>
        <pc:spChg chg="mod">
          <ac:chgData name="Henrique Delegrego" userId="dda1244064eddf32" providerId="LiveId" clId="{CB5045B3-4022-48AF-940A-4044A4262794}" dt="2023-08-27T02:44:44.617" v="53" actId="14100"/>
          <ac:spMkLst>
            <pc:docMk/>
            <pc:sldMk cId="799272330" sldId="295"/>
            <ac:spMk id="8" creationId="{7D4EAE1D-53D3-B006-B0B5-69CF1FDBC922}"/>
          </ac:spMkLst>
        </pc:spChg>
        <pc:picChg chg="del">
          <ac:chgData name="Henrique Delegrego" userId="dda1244064eddf32" providerId="LiveId" clId="{CB5045B3-4022-48AF-940A-4044A4262794}" dt="2023-08-27T02:44:09.704" v="10" actId="478"/>
          <ac:picMkLst>
            <pc:docMk/>
            <pc:sldMk cId="799272330" sldId="295"/>
            <ac:picMk id="7" creationId="{3BAC7464-5B7D-9BC4-DDB1-EA197C270702}"/>
          </ac:picMkLst>
        </pc:picChg>
        <pc:picChg chg="del">
          <ac:chgData name="Henrique Delegrego" userId="dda1244064eddf32" providerId="LiveId" clId="{CB5045B3-4022-48AF-940A-4044A4262794}" dt="2023-08-27T02:44:10.500" v="11" actId="478"/>
          <ac:picMkLst>
            <pc:docMk/>
            <pc:sldMk cId="799272330" sldId="295"/>
            <ac:picMk id="10" creationId="{6BAC55BA-8B81-CED4-9253-6A38F8A42EAF}"/>
          </ac:picMkLst>
        </pc:picChg>
        <pc:picChg chg="mod">
          <ac:chgData name="Henrique Delegrego" userId="dda1244064eddf32" providerId="LiveId" clId="{CB5045B3-4022-48AF-940A-4044A4262794}" dt="2023-08-27T02:44:48.590" v="57" actId="1076"/>
          <ac:picMkLst>
            <pc:docMk/>
            <pc:sldMk cId="799272330" sldId="295"/>
            <ac:picMk id="11" creationId="{11357AD5-4DC0-DD8F-86E8-75B217CA1790}"/>
          </ac:picMkLst>
        </pc:picChg>
      </pc:sldChg>
      <pc:sldChg chg="del">
        <pc:chgData name="Henrique Delegrego" userId="dda1244064eddf32" providerId="LiveId" clId="{CB5045B3-4022-48AF-940A-4044A4262794}" dt="2023-09-08T18:20:19.440" v="78" actId="47"/>
        <pc:sldMkLst>
          <pc:docMk/>
          <pc:sldMk cId="3869433317" sldId="296"/>
        </pc:sldMkLst>
      </pc:sldChg>
      <pc:sldChg chg="modAnim">
        <pc:chgData name="Henrique Delegrego" userId="dda1244064eddf32" providerId="LiveId" clId="{CB5045B3-4022-48AF-940A-4044A4262794}" dt="2023-09-08T18:20:10.653" v="77"/>
        <pc:sldMkLst>
          <pc:docMk/>
          <pc:sldMk cId="319271428" sldId="297"/>
        </pc:sldMkLst>
      </pc:sldChg>
      <pc:sldChg chg="del">
        <pc:chgData name="Henrique Delegrego" userId="dda1244064eddf32" providerId="LiveId" clId="{CB5045B3-4022-48AF-940A-4044A4262794}" dt="2023-09-08T18:35:20.948" v="107" actId="47"/>
        <pc:sldMkLst>
          <pc:docMk/>
          <pc:sldMk cId="1525325017" sldId="298"/>
        </pc:sldMkLst>
      </pc:sldChg>
      <pc:sldChg chg="add del">
        <pc:chgData name="Henrique Delegrego" userId="dda1244064eddf32" providerId="LiveId" clId="{CB5045B3-4022-48AF-940A-4044A4262794}" dt="2023-09-08T18:35:19.164" v="106" actId="47"/>
        <pc:sldMkLst>
          <pc:docMk/>
          <pc:sldMk cId="3273491969" sldId="299"/>
        </pc:sldMkLst>
      </pc:sldChg>
      <pc:sldChg chg="del">
        <pc:chgData name="Henrique Delegrego" userId="dda1244064eddf32" providerId="LiveId" clId="{CB5045B3-4022-48AF-940A-4044A4262794}" dt="2023-09-08T18:35:23.320" v="108" actId="47"/>
        <pc:sldMkLst>
          <pc:docMk/>
          <pc:sldMk cId="3530393143" sldId="300"/>
        </pc:sldMkLst>
      </pc:sldChg>
      <pc:sldChg chg="modAnim">
        <pc:chgData name="Henrique Delegrego" userId="dda1244064eddf32" providerId="LiveId" clId="{CB5045B3-4022-48AF-940A-4044A4262794}" dt="2023-09-08T18:35:34.760" v="111"/>
        <pc:sldMkLst>
          <pc:docMk/>
          <pc:sldMk cId="2671790553" sldId="301"/>
        </pc:sldMkLst>
      </pc:sldChg>
      <pc:sldChg chg="modSp mod ord">
        <pc:chgData name="Henrique Delegrego" userId="dda1244064eddf32" providerId="LiveId" clId="{CB5045B3-4022-48AF-940A-4044A4262794}" dt="2023-09-08T18:21:27.970" v="101" actId="20577"/>
        <pc:sldMkLst>
          <pc:docMk/>
          <pc:sldMk cId="3020018664" sldId="303"/>
        </pc:sldMkLst>
        <pc:spChg chg="mod">
          <ac:chgData name="Henrique Delegrego" userId="dda1244064eddf32" providerId="LiveId" clId="{CB5045B3-4022-48AF-940A-4044A4262794}" dt="2023-09-08T18:21:27.970" v="101" actId="20577"/>
          <ac:spMkLst>
            <pc:docMk/>
            <pc:sldMk cId="3020018664" sldId="303"/>
            <ac:spMk id="2" creationId="{22F9E234-7830-00C9-14D8-F448BF9936DA}"/>
          </ac:spMkLst>
        </pc:spChg>
      </pc:sldChg>
      <pc:sldChg chg="modSp mod">
        <pc:chgData name="Henrique Delegrego" userId="dda1244064eddf32" providerId="LiveId" clId="{CB5045B3-4022-48AF-940A-4044A4262794}" dt="2023-09-08T18:35:51.152" v="112" actId="14100"/>
        <pc:sldMkLst>
          <pc:docMk/>
          <pc:sldMk cId="826663815" sldId="304"/>
        </pc:sldMkLst>
        <pc:picChg chg="mod">
          <ac:chgData name="Henrique Delegrego" userId="dda1244064eddf32" providerId="LiveId" clId="{CB5045B3-4022-48AF-940A-4044A4262794}" dt="2023-09-08T18:35:51.152" v="112" actId="14100"/>
          <ac:picMkLst>
            <pc:docMk/>
            <pc:sldMk cId="826663815" sldId="304"/>
            <ac:picMk id="12" creationId="{64D2B13D-A66A-EA56-12A8-92ACC8C866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064F-5B7C-4C5F-8916-740D42CBE93A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903BF-D612-40B7-91E3-BF2A7D9F5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07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903BF-D612-40B7-91E3-BF2A7D9F51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9E234-7830-00C9-14D8-F448BF9936DA}"/>
              </a:ext>
            </a:extLst>
          </p:cNvPr>
          <p:cNvSpPr txBox="1"/>
          <p:nvPr/>
        </p:nvSpPr>
        <p:spPr>
          <a:xfrm>
            <a:off x="582706" y="1739542"/>
            <a:ext cx="112239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Principais usos de matrizes: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Análise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Processamento de imagens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Computação gráfica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Ocasiões em que vetores não fornecem informações o bastante</a:t>
            </a:r>
          </a:p>
        </p:txBody>
      </p:sp>
    </p:spTree>
    <p:extLst>
      <p:ext uri="{BB962C8B-B14F-4D97-AF65-F5344CB8AC3E}">
        <p14:creationId xmlns:p14="http://schemas.microsoft.com/office/powerpoint/2010/main" val="302001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287641" y="1424062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56241-EAEB-72B8-FEAF-D4B2ADF336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" r="1633"/>
          <a:stretch/>
        </p:blipFill>
        <p:spPr>
          <a:xfrm>
            <a:off x="3963808" y="2612896"/>
            <a:ext cx="8203896" cy="914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04E79-0171-AE9C-970E-F6A3E507C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97" y="1104014"/>
            <a:ext cx="931559" cy="34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47AD7-2C73-8298-623B-E7E5893A0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345" y="1104014"/>
            <a:ext cx="931559" cy="365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D7CB5-91F4-C36E-3F4E-793346EEE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2193" y="1098156"/>
            <a:ext cx="931559" cy="371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3265-60BE-2858-7984-A1BA39FBC5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6" y="3349793"/>
            <a:ext cx="931559" cy="355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7B415-B945-A190-E63A-6A671B1DC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5121" y="3957854"/>
            <a:ext cx="6805360" cy="989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BDE969-2899-EEAC-71E2-8797A9F31C8B}"/>
              </a:ext>
            </a:extLst>
          </p:cNvPr>
          <p:cNvSpPr txBox="1"/>
          <p:nvPr/>
        </p:nvSpPr>
        <p:spPr>
          <a:xfrm>
            <a:off x="4031954" y="1351570"/>
            <a:ext cx="8256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Agora implementem essa matriz</a:t>
            </a:r>
          </a:p>
        </p:txBody>
      </p:sp>
    </p:spTree>
    <p:extLst>
      <p:ext uri="{BB962C8B-B14F-4D97-AF65-F5344CB8AC3E}">
        <p14:creationId xmlns:p14="http://schemas.microsoft.com/office/powerpoint/2010/main" val="26717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FE2C3-ACEC-F083-6A02-A75E55E05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/>
          <a:stretch/>
        </p:blipFill>
        <p:spPr>
          <a:xfrm>
            <a:off x="289752" y="1400665"/>
            <a:ext cx="11902248" cy="2776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2B13D-A66A-EA56-12A8-92ACC8C86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53" t="11561" r="19039" b="26107"/>
          <a:stretch/>
        </p:blipFill>
        <p:spPr>
          <a:xfrm>
            <a:off x="5163671" y="4081674"/>
            <a:ext cx="2491998" cy="22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6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13B1B-03FA-169B-AE49-10C0FF7E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27" y="1368534"/>
            <a:ext cx="9560559" cy="41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ADC25-BA9D-F6A4-619C-477D6303D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" t="31048" r="1526" b="15629"/>
          <a:stretch/>
        </p:blipFill>
        <p:spPr>
          <a:xfrm>
            <a:off x="655982" y="2682940"/>
            <a:ext cx="10880036" cy="8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B6B17-380D-E8B6-E8F8-546F9364A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8" t="7716" r="9747" b="17029"/>
          <a:stretch/>
        </p:blipFill>
        <p:spPr>
          <a:xfrm>
            <a:off x="2040835" y="1080045"/>
            <a:ext cx="8507896" cy="46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B6B17-380D-E8B6-E8F8-546F9364A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8" t="7716" r="9747" b="17029"/>
          <a:stretch/>
        </p:blipFill>
        <p:spPr>
          <a:xfrm>
            <a:off x="2570921" y="974027"/>
            <a:ext cx="7379901" cy="40750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8F6011-22CC-CD1B-9DE3-B895CD2E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82" y="5155998"/>
            <a:ext cx="770680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B964E-A4DD-E126-2929-9C7516A0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44" y="1779717"/>
            <a:ext cx="9908311" cy="39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C7464-5B7D-9BC4-DDB1-EA197C270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" t="2596"/>
          <a:stretch/>
        </p:blipFill>
        <p:spPr>
          <a:xfrm>
            <a:off x="336398" y="1595274"/>
            <a:ext cx="11495313" cy="2600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C55BA-8B81-CED4-9253-6A38F8A42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925" y="3522085"/>
            <a:ext cx="6933006" cy="28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9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EAE1D-53D3-B006-B0B5-69CF1FDBC922}"/>
              </a:ext>
            </a:extLst>
          </p:cNvPr>
          <p:cNvSpPr txBox="1"/>
          <p:nvPr/>
        </p:nvSpPr>
        <p:spPr>
          <a:xfrm>
            <a:off x="851647" y="1192696"/>
            <a:ext cx="1028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Agora é com vocês: Criem uma array de n elementos que contêm a idade dos seus familiares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357AD5-4DC0-DD8F-86E8-75B217CA1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8" t="7716" r="9747" b="17029"/>
          <a:stretch/>
        </p:blipFill>
        <p:spPr>
          <a:xfrm>
            <a:off x="2913529" y="2663120"/>
            <a:ext cx="6526307" cy="36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Vetores e Matrizes</a:t>
            </a:r>
          </a:p>
        </p:txBody>
      </p:sp>
      <p:pic>
        <p:nvPicPr>
          <p:cNvPr id="1026" name="Picture 2" descr="7.2. Visualizing Arrays">
            <a:extLst>
              <a:ext uri="{FF2B5EF4-FFF2-40B4-BE49-F238E27FC236}">
                <a16:creationId xmlns:a16="http://schemas.microsoft.com/office/drawing/2014/main" id="{5D55968A-C0E7-75A3-91DC-A34E2BA7D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03"/>
          <a:stretch/>
        </p:blipFill>
        <p:spPr bwMode="auto">
          <a:xfrm>
            <a:off x="493451" y="1709737"/>
            <a:ext cx="285343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FFA428-A748-A7AF-7D94-7DB1AE5D59DB}"/>
              </a:ext>
            </a:extLst>
          </p:cNvPr>
          <p:cNvSpPr/>
          <p:nvPr/>
        </p:nvSpPr>
        <p:spPr>
          <a:xfrm>
            <a:off x="4234649" y="3266983"/>
            <a:ext cx="1861351" cy="69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c - Moving parts right in two - dimensional matrix - Stack Overflow">
            <a:extLst>
              <a:ext uri="{FF2B5EF4-FFF2-40B4-BE49-F238E27FC236}">
                <a16:creationId xmlns:a16="http://schemas.microsoft.com/office/drawing/2014/main" id="{0302DB70-35A9-E2DB-E537-E5BF281F5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7292" r="81132" b="11673"/>
          <a:stretch/>
        </p:blipFill>
        <p:spPr bwMode="auto">
          <a:xfrm>
            <a:off x="7439486" y="1192696"/>
            <a:ext cx="3630968" cy="43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87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213</cp:revision>
  <dcterms:created xsi:type="dcterms:W3CDTF">2022-04-15T16:34:30Z</dcterms:created>
  <dcterms:modified xsi:type="dcterms:W3CDTF">2023-09-08T18:36:01Z</dcterms:modified>
</cp:coreProperties>
</file>