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7" r:id="rId2"/>
    <p:sldId id="293" r:id="rId3"/>
    <p:sldId id="295" r:id="rId4"/>
    <p:sldId id="296" r:id="rId5"/>
    <p:sldId id="297" r:id="rId6"/>
    <p:sldId id="300" r:id="rId7"/>
    <p:sldId id="307" r:id="rId8"/>
    <p:sldId id="301" r:id="rId9"/>
    <p:sldId id="302" r:id="rId10"/>
    <p:sldId id="306" r:id="rId11"/>
    <p:sldId id="304" r:id="rId12"/>
    <p:sldId id="308" r:id="rId13"/>
    <p:sldId id="303" r:id="rId14"/>
    <p:sldId id="30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38BE3-B15B-4B8F-A2A7-E43B1D477EAA}" v="98" dt="2023-10-25T22:12:20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E23E7B40-FA13-49AD-8913-231268E425D5}"/>
    <pc:docChg chg="modSld">
      <pc:chgData name="Henrique Delegrego" userId="dda1244064eddf32" providerId="LiveId" clId="{E23E7B40-FA13-49AD-8913-231268E425D5}" dt="2023-09-26T19:10:16.003" v="10"/>
      <pc:docMkLst>
        <pc:docMk/>
      </pc:docMkLst>
      <pc:sldChg chg="modSp mod">
        <pc:chgData name="Henrique Delegrego" userId="dda1244064eddf32" providerId="LiveId" clId="{E23E7B40-FA13-49AD-8913-231268E425D5}" dt="2023-09-25T19:15:13.737" v="4" actId="20577"/>
        <pc:sldMkLst>
          <pc:docMk/>
          <pc:sldMk cId="2630792399" sldId="301"/>
        </pc:sldMkLst>
        <pc:spChg chg="mod">
          <ac:chgData name="Henrique Delegrego" userId="dda1244064eddf32" providerId="LiveId" clId="{E23E7B40-FA13-49AD-8913-231268E425D5}" dt="2023-09-25T19:15:13.737" v="4" actId="20577"/>
          <ac:spMkLst>
            <pc:docMk/>
            <pc:sldMk cId="2630792399" sldId="301"/>
            <ac:spMk id="5" creationId="{6F987874-CC53-6EE4-2EBF-62EA14F8FA0E}"/>
          </ac:spMkLst>
        </pc:spChg>
      </pc:sldChg>
      <pc:sldChg chg="addSp modSp mod modAnim">
        <pc:chgData name="Henrique Delegrego" userId="dda1244064eddf32" providerId="LiveId" clId="{E23E7B40-FA13-49AD-8913-231268E425D5}" dt="2023-09-26T19:10:16.003" v="10"/>
        <pc:sldMkLst>
          <pc:docMk/>
          <pc:sldMk cId="2934087628" sldId="303"/>
        </pc:sldMkLst>
        <pc:picChg chg="add mod">
          <ac:chgData name="Henrique Delegrego" userId="dda1244064eddf32" providerId="LiveId" clId="{E23E7B40-FA13-49AD-8913-231268E425D5}" dt="2023-09-26T19:09:45.390" v="6" actId="1076"/>
          <ac:picMkLst>
            <pc:docMk/>
            <pc:sldMk cId="2934087628" sldId="303"/>
            <ac:picMk id="7" creationId="{8DDF50C4-5793-99EA-EE8E-D8E05D3837ED}"/>
          </ac:picMkLst>
        </pc:picChg>
      </pc:sldChg>
    </pc:docChg>
  </pc:docChgLst>
  <pc:docChgLst>
    <pc:chgData name="Henrique Delegrego" userId="dda1244064eddf32" providerId="LiveId" clId="{D9536DB1-C42C-48C9-BD7D-0E3820D39D36}"/>
    <pc:docChg chg="undo custSel addSld delSld modSld sldOrd">
      <pc:chgData name="Henrique Delegrego" userId="dda1244064eddf32" providerId="LiveId" clId="{D9536DB1-C42C-48C9-BD7D-0E3820D39D36}" dt="2023-09-29T21:15:40.156" v="990" actId="20577"/>
      <pc:docMkLst>
        <pc:docMk/>
      </pc:docMkLst>
      <pc:sldChg chg="modSp mod">
        <pc:chgData name="Henrique Delegrego" userId="dda1244064eddf32" providerId="LiveId" clId="{D9536DB1-C42C-48C9-BD7D-0E3820D39D36}" dt="2023-09-25T11:43:42.884" v="379" actId="404"/>
        <pc:sldMkLst>
          <pc:docMk/>
          <pc:sldMk cId="3666190080" sldId="293"/>
        </pc:sldMkLst>
        <pc:spChg chg="mod">
          <ac:chgData name="Henrique Delegrego" userId="dda1244064eddf32" providerId="LiveId" clId="{D9536DB1-C42C-48C9-BD7D-0E3820D39D36}" dt="2023-09-25T11:43:42.884" v="379" actId="404"/>
          <ac:spMkLst>
            <pc:docMk/>
            <pc:sldMk cId="3666190080" sldId="293"/>
            <ac:spMk id="2" creationId="{A5BD5A4C-FFFB-21D3-3C88-8158375A6525}"/>
          </ac:spMkLst>
        </pc:spChg>
        <pc:spChg chg="mod">
          <ac:chgData name="Henrique Delegrego" userId="dda1244064eddf32" providerId="LiveId" clId="{D9536DB1-C42C-48C9-BD7D-0E3820D39D36}" dt="2023-09-11T11:48:54.867" v="15" actId="20577"/>
          <ac:spMkLst>
            <pc:docMk/>
            <pc:sldMk cId="3666190080" sldId="293"/>
            <ac:spMk id="9" creationId="{E84F1816-27BF-4854-9924-2042EF53FB5C}"/>
          </ac:spMkLst>
        </pc:spChg>
      </pc:sldChg>
      <pc:sldChg chg="add del">
        <pc:chgData name="Henrique Delegrego" userId="dda1244064eddf32" providerId="LiveId" clId="{D9536DB1-C42C-48C9-BD7D-0E3820D39D36}" dt="2023-09-11T11:46:21.144" v="11" actId="47"/>
        <pc:sldMkLst>
          <pc:docMk/>
          <pc:sldMk cId="3749963304" sldId="294"/>
        </pc:sldMkLst>
      </pc:sldChg>
      <pc:sldChg chg="addSp delSp modSp mod modAnim">
        <pc:chgData name="Henrique Delegrego" userId="dda1244064eddf32" providerId="LiveId" clId="{D9536DB1-C42C-48C9-BD7D-0E3820D39D36}" dt="2023-09-21T00:24:25.487" v="109" actId="12"/>
        <pc:sldMkLst>
          <pc:docMk/>
          <pc:sldMk cId="2838465846" sldId="295"/>
        </pc:sldMkLst>
        <pc:spChg chg="del">
          <ac:chgData name="Henrique Delegrego" userId="dda1244064eddf32" providerId="LiveId" clId="{D9536DB1-C42C-48C9-BD7D-0E3820D39D36}" dt="2023-09-21T00:20:34.065" v="75" actId="478"/>
          <ac:spMkLst>
            <pc:docMk/>
            <pc:sldMk cId="2838465846" sldId="295"/>
            <ac:spMk id="2" creationId="{A5BD5A4C-FFFB-21D3-3C88-8158375A6525}"/>
          </ac:spMkLst>
        </pc:spChg>
        <pc:spChg chg="mod">
          <ac:chgData name="Henrique Delegrego" userId="dda1244064eddf32" providerId="LiveId" clId="{D9536DB1-C42C-48C9-BD7D-0E3820D39D36}" dt="2023-09-21T00:24:22.656" v="108" actId="12"/>
          <ac:spMkLst>
            <pc:docMk/>
            <pc:sldMk cId="2838465846" sldId="295"/>
            <ac:spMk id="5" creationId="{79984816-744A-67E4-E7F6-868AFE365E0E}"/>
          </ac:spMkLst>
        </pc:spChg>
        <pc:spChg chg="add mod">
          <ac:chgData name="Henrique Delegrego" userId="dda1244064eddf32" providerId="LiveId" clId="{D9536DB1-C42C-48C9-BD7D-0E3820D39D36}" dt="2023-09-21T00:20:41.378" v="78" actId="1076"/>
          <ac:spMkLst>
            <pc:docMk/>
            <pc:sldMk cId="2838465846" sldId="295"/>
            <ac:spMk id="6" creationId="{633DFA6F-CE03-69B1-9C40-729B4B75EA39}"/>
          </ac:spMkLst>
        </pc:spChg>
        <pc:spChg chg="mod">
          <ac:chgData name="Henrique Delegrego" userId="dda1244064eddf32" providerId="LiveId" clId="{D9536DB1-C42C-48C9-BD7D-0E3820D39D36}" dt="2023-09-21T00:24:25.487" v="109" actId="12"/>
          <ac:spMkLst>
            <pc:docMk/>
            <pc:sldMk cId="2838465846" sldId="295"/>
            <ac:spMk id="7" creationId="{A77F7491-1027-31AD-A174-390328F5659F}"/>
          </ac:spMkLst>
        </pc:spChg>
        <pc:spChg chg="mod">
          <ac:chgData name="Henrique Delegrego" userId="dda1244064eddf32" providerId="LiveId" clId="{D9536DB1-C42C-48C9-BD7D-0E3820D39D36}" dt="2023-09-21T00:22:19.553" v="87" actId="1076"/>
          <ac:spMkLst>
            <pc:docMk/>
            <pc:sldMk cId="2838465846" sldId="295"/>
            <ac:spMk id="8" creationId="{A661B382-2316-95F2-5DE9-18024C495727}"/>
          </ac:spMkLst>
        </pc:spChg>
        <pc:spChg chg="mod">
          <ac:chgData name="Henrique Delegrego" userId="dda1244064eddf32" providerId="LiveId" clId="{D9536DB1-C42C-48C9-BD7D-0E3820D39D36}" dt="2023-09-11T11:48:59.648" v="19" actId="20577"/>
          <ac:spMkLst>
            <pc:docMk/>
            <pc:sldMk cId="2838465846" sldId="295"/>
            <ac:spMk id="9" creationId="{E84F1816-27BF-4854-9924-2042EF53FB5C}"/>
          </ac:spMkLst>
        </pc:spChg>
      </pc:sldChg>
      <pc:sldChg chg="addSp delSp modSp mod">
        <pc:chgData name="Henrique Delegrego" userId="dda1244064eddf32" providerId="LiveId" clId="{D9536DB1-C42C-48C9-BD7D-0E3820D39D36}" dt="2023-09-21T00:28:34.600" v="146" actId="20577"/>
        <pc:sldMkLst>
          <pc:docMk/>
          <pc:sldMk cId="141116016" sldId="296"/>
        </pc:sldMkLst>
        <pc:spChg chg="mod">
          <ac:chgData name="Henrique Delegrego" userId="dda1244064eddf32" providerId="LiveId" clId="{D9536DB1-C42C-48C9-BD7D-0E3820D39D36}" dt="2023-09-11T11:49:03.696" v="22" actId="20577"/>
          <ac:spMkLst>
            <pc:docMk/>
            <pc:sldMk cId="141116016" sldId="296"/>
            <ac:spMk id="9" creationId="{E84F1816-27BF-4854-9924-2042EF53FB5C}"/>
          </ac:spMkLst>
        </pc:spChg>
        <pc:spChg chg="mod">
          <ac:chgData name="Henrique Delegrego" userId="dda1244064eddf32" providerId="LiveId" clId="{D9536DB1-C42C-48C9-BD7D-0E3820D39D36}" dt="2023-09-21T00:28:34.600" v="146" actId="20577"/>
          <ac:spMkLst>
            <pc:docMk/>
            <pc:sldMk cId="141116016" sldId="296"/>
            <ac:spMk id="10" creationId="{A2F363A6-0BC2-EC8D-C2C5-E5FBF49B9E0A}"/>
          </ac:spMkLst>
        </pc:spChg>
        <pc:picChg chg="add del mod modCrop">
          <ac:chgData name="Henrique Delegrego" userId="dda1244064eddf32" providerId="LiveId" clId="{D9536DB1-C42C-48C9-BD7D-0E3820D39D36}" dt="2023-09-21T00:27:05.876" v="124" actId="478"/>
          <ac:picMkLst>
            <pc:docMk/>
            <pc:sldMk cId="141116016" sldId="296"/>
            <ac:picMk id="3" creationId="{32793B61-BC09-0DBB-232B-2FDAEA26D3A6}"/>
          </ac:picMkLst>
        </pc:picChg>
        <pc:picChg chg="add mod ord modCrop">
          <ac:chgData name="Henrique Delegrego" userId="dda1244064eddf32" providerId="LiveId" clId="{D9536DB1-C42C-48C9-BD7D-0E3820D39D36}" dt="2023-09-21T00:27:55.340" v="141" actId="14100"/>
          <ac:picMkLst>
            <pc:docMk/>
            <pc:sldMk cId="141116016" sldId="296"/>
            <ac:picMk id="6" creationId="{0DA912EA-9242-83B4-8FF1-28898B54138D}"/>
          </ac:picMkLst>
        </pc:picChg>
        <pc:picChg chg="del ord">
          <ac:chgData name="Henrique Delegrego" userId="dda1244064eddf32" providerId="LiveId" clId="{D9536DB1-C42C-48C9-BD7D-0E3820D39D36}" dt="2023-09-21T00:26:53.356" v="121" actId="478"/>
          <ac:picMkLst>
            <pc:docMk/>
            <pc:sldMk cId="141116016" sldId="296"/>
            <ac:picMk id="8" creationId="{DA97B8E0-1BFC-05A9-8D7E-63C8B2C89FA3}"/>
          </ac:picMkLst>
        </pc:picChg>
      </pc:sldChg>
      <pc:sldChg chg="addSp modSp mod">
        <pc:chgData name="Henrique Delegrego" userId="dda1244064eddf32" providerId="LiveId" clId="{D9536DB1-C42C-48C9-BD7D-0E3820D39D36}" dt="2023-09-21T23:53:04.002" v="209" actId="207"/>
        <pc:sldMkLst>
          <pc:docMk/>
          <pc:sldMk cId="1595694433" sldId="297"/>
        </pc:sldMkLst>
        <pc:spChg chg="add mod">
          <ac:chgData name="Henrique Delegrego" userId="dda1244064eddf32" providerId="LiveId" clId="{D9536DB1-C42C-48C9-BD7D-0E3820D39D36}" dt="2023-09-21T23:53:04.002" v="209" actId="207"/>
          <ac:spMkLst>
            <pc:docMk/>
            <pc:sldMk cId="1595694433" sldId="297"/>
            <ac:spMk id="2" creationId="{9C5E8CC1-428A-2E0C-E4C8-B3694B8F1DDC}"/>
          </ac:spMkLst>
        </pc:spChg>
        <pc:spChg chg="add mod">
          <ac:chgData name="Henrique Delegrego" userId="dda1244064eddf32" providerId="LiveId" clId="{D9536DB1-C42C-48C9-BD7D-0E3820D39D36}" dt="2023-09-21T23:52:49.584" v="206" actId="1076"/>
          <ac:spMkLst>
            <pc:docMk/>
            <pc:sldMk cId="1595694433" sldId="297"/>
            <ac:spMk id="3" creationId="{B35E70C9-1C17-C374-8478-EE7ADEBBBC5B}"/>
          </ac:spMkLst>
        </pc:spChg>
        <pc:spChg chg="mod">
          <ac:chgData name="Henrique Delegrego" userId="dda1244064eddf32" providerId="LiveId" clId="{D9536DB1-C42C-48C9-BD7D-0E3820D39D36}" dt="2023-09-11T11:49:07.822" v="25" actId="20577"/>
          <ac:spMkLst>
            <pc:docMk/>
            <pc:sldMk cId="1595694433" sldId="297"/>
            <ac:spMk id="9" creationId="{E84F1816-27BF-4854-9924-2042EF53FB5C}"/>
          </ac:spMkLst>
        </pc:spChg>
        <pc:picChg chg="mod ord">
          <ac:chgData name="Henrique Delegrego" userId="dda1244064eddf32" providerId="LiveId" clId="{D9536DB1-C42C-48C9-BD7D-0E3820D39D36}" dt="2023-09-11T11:44:56.581" v="4" actId="1076"/>
          <ac:picMkLst>
            <pc:docMk/>
            <pc:sldMk cId="1595694433" sldId="297"/>
            <ac:picMk id="7" creationId="{C6D5F85B-A9C8-1CE4-5F4E-6228722D6536}"/>
          </ac:picMkLst>
        </pc:picChg>
      </pc:sldChg>
      <pc:sldChg chg="modSp del mod">
        <pc:chgData name="Henrique Delegrego" userId="dda1244064eddf32" providerId="LiveId" clId="{D9536DB1-C42C-48C9-BD7D-0E3820D39D36}" dt="2023-09-11T11:59:40.439" v="44" actId="47"/>
        <pc:sldMkLst>
          <pc:docMk/>
          <pc:sldMk cId="2520098011" sldId="298"/>
        </pc:sldMkLst>
        <pc:spChg chg="mod">
          <ac:chgData name="Henrique Delegrego" userId="dda1244064eddf32" providerId="LiveId" clId="{D9536DB1-C42C-48C9-BD7D-0E3820D39D36}" dt="2023-09-11T11:49:12.982" v="28" actId="20577"/>
          <ac:spMkLst>
            <pc:docMk/>
            <pc:sldMk cId="2520098011" sldId="298"/>
            <ac:spMk id="9" creationId="{E84F1816-27BF-4854-9924-2042EF53FB5C}"/>
          </ac:spMkLst>
        </pc:spChg>
        <pc:picChg chg="mod ord">
          <ac:chgData name="Henrique Delegrego" userId="dda1244064eddf32" providerId="LiveId" clId="{D9536DB1-C42C-48C9-BD7D-0E3820D39D36}" dt="2023-09-11T11:45:27.230" v="7" actId="1076"/>
          <ac:picMkLst>
            <pc:docMk/>
            <pc:sldMk cId="2520098011" sldId="298"/>
            <ac:picMk id="3" creationId="{BA7B5ABA-3E38-255C-2245-67883253D5C5}"/>
          </ac:picMkLst>
        </pc:picChg>
      </pc:sldChg>
      <pc:sldChg chg="modSp del mod">
        <pc:chgData name="Henrique Delegrego" userId="dda1244064eddf32" providerId="LiveId" clId="{D9536DB1-C42C-48C9-BD7D-0E3820D39D36}" dt="2023-09-11T11:59:43.107" v="45" actId="47"/>
        <pc:sldMkLst>
          <pc:docMk/>
          <pc:sldMk cId="930510640" sldId="299"/>
        </pc:sldMkLst>
        <pc:spChg chg="mod">
          <ac:chgData name="Henrique Delegrego" userId="dda1244064eddf32" providerId="LiveId" clId="{D9536DB1-C42C-48C9-BD7D-0E3820D39D36}" dt="2023-09-11T11:49:17.719" v="31" actId="20577"/>
          <ac:spMkLst>
            <pc:docMk/>
            <pc:sldMk cId="930510640" sldId="299"/>
            <ac:spMk id="9" creationId="{E84F1816-27BF-4854-9924-2042EF53FB5C}"/>
          </ac:spMkLst>
        </pc:spChg>
        <pc:picChg chg="ord">
          <ac:chgData name="Henrique Delegrego" userId="dda1244064eddf32" providerId="LiveId" clId="{D9536DB1-C42C-48C9-BD7D-0E3820D39D36}" dt="2023-09-11T11:45:40.924" v="8" actId="167"/>
          <ac:picMkLst>
            <pc:docMk/>
            <pc:sldMk cId="930510640" sldId="299"/>
            <ac:picMk id="3" creationId="{BA7B5ABA-3E38-255C-2245-67883253D5C5}"/>
          </ac:picMkLst>
        </pc:picChg>
      </pc:sldChg>
      <pc:sldChg chg="addSp delSp modSp add mod delAnim modAnim">
        <pc:chgData name="Henrique Delegrego" userId="dda1244064eddf32" providerId="LiveId" clId="{D9536DB1-C42C-48C9-BD7D-0E3820D39D36}" dt="2023-09-21T00:32:59.209" v="170" actId="1076"/>
        <pc:sldMkLst>
          <pc:docMk/>
          <pc:sldMk cId="643381955" sldId="300"/>
        </pc:sldMkLst>
        <pc:picChg chg="add mod ord modCrop">
          <ac:chgData name="Henrique Delegrego" userId="dda1244064eddf32" providerId="LiveId" clId="{D9536DB1-C42C-48C9-BD7D-0E3820D39D36}" dt="2023-09-21T00:32:16.683" v="158" actId="1076"/>
          <ac:picMkLst>
            <pc:docMk/>
            <pc:sldMk cId="643381955" sldId="300"/>
            <ac:picMk id="3" creationId="{8EEADFAD-C44D-0583-FC26-C3880884E70F}"/>
          </ac:picMkLst>
        </pc:picChg>
        <pc:picChg chg="del">
          <ac:chgData name="Henrique Delegrego" userId="dda1244064eddf32" providerId="LiveId" clId="{D9536DB1-C42C-48C9-BD7D-0E3820D39D36}" dt="2023-09-11T11:58:02.474" v="33" actId="478"/>
          <ac:picMkLst>
            <pc:docMk/>
            <pc:sldMk cId="643381955" sldId="300"/>
            <ac:picMk id="3" creationId="{BA7B5ABA-3E38-255C-2245-67883253D5C5}"/>
          </ac:picMkLst>
        </pc:picChg>
        <pc:picChg chg="del">
          <ac:chgData name="Henrique Delegrego" userId="dda1244064eddf32" providerId="LiveId" clId="{D9536DB1-C42C-48C9-BD7D-0E3820D39D36}" dt="2023-09-11T11:58:04.206" v="34" actId="478"/>
          <ac:picMkLst>
            <pc:docMk/>
            <pc:sldMk cId="643381955" sldId="300"/>
            <ac:picMk id="5" creationId="{120242FD-4E81-3DAD-6DEE-D4E84B14FCE6}"/>
          </ac:picMkLst>
        </pc:picChg>
        <pc:picChg chg="add mod ord modCrop">
          <ac:chgData name="Henrique Delegrego" userId="dda1244064eddf32" providerId="LiveId" clId="{D9536DB1-C42C-48C9-BD7D-0E3820D39D36}" dt="2023-09-21T00:32:59.209" v="170" actId="1076"/>
          <ac:picMkLst>
            <pc:docMk/>
            <pc:sldMk cId="643381955" sldId="300"/>
            <ac:picMk id="6" creationId="{2D342064-29F6-B16B-DAD6-0F7402E76A26}"/>
          </ac:picMkLst>
        </pc:picChg>
        <pc:picChg chg="add del mod ord modCrop">
          <ac:chgData name="Henrique Delegrego" userId="dda1244064eddf32" providerId="LiveId" clId="{D9536DB1-C42C-48C9-BD7D-0E3820D39D36}" dt="2023-09-11T12:01:42.042" v="46" actId="478"/>
          <ac:picMkLst>
            <pc:docMk/>
            <pc:sldMk cId="643381955" sldId="300"/>
            <ac:picMk id="6" creationId="{7C740D92-EE16-B05B-4C60-60C408080ACB}"/>
          </ac:picMkLst>
        </pc:picChg>
        <pc:picChg chg="add del mod ord modCrop">
          <ac:chgData name="Henrique Delegrego" userId="dda1244064eddf32" providerId="LiveId" clId="{D9536DB1-C42C-48C9-BD7D-0E3820D39D36}" dt="2023-09-11T12:01:59.987" v="50" actId="478"/>
          <ac:picMkLst>
            <pc:docMk/>
            <pc:sldMk cId="643381955" sldId="300"/>
            <ac:picMk id="8" creationId="{9C6499F0-912A-8211-698F-40BC4954125D}"/>
          </ac:picMkLst>
        </pc:picChg>
        <pc:picChg chg="add del mod ord modCrop">
          <ac:chgData name="Henrique Delegrego" userId="dda1244064eddf32" providerId="LiveId" clId="{D9536DB1-C42C-48C9-BD7D-0E3820D39D36}" dt="2023-09-21T00:31:48.915" v="147" actId="478"/>
          <ac:picMkLst>
            <pc:docMk/>
            <pc:sldMk cId="643381955" sldId="300"/>
            <ac:picMk id="11" creationId="{82C5FEA0-642D-91F6-0E1D-E0BC95D4E14E}"/>
          </ac:picMkLst>
        </pc:picChg>
        <pc:picChg chg="add del mod ord modCrop">
          <ac:chgData name="Henrique Delegrego" userId="dda1244064eddf32" providerId="LiveId" clId="{D9536DB1-C42C-48C9-BD7D-0E3820D39D36}" dt="2023-09-21T00:32:32.983" v="159" actId="478"/>
          <ac:picMkLst>
            <pc:docMk/>
            <pc:sldMk cId="643381955" sldId="300"/>
            <ac:picMk id="13" creationId="{F3432CA0-A436-7926-9941-A4B45C4FDAAB}"/>
          </ac:picMkLst>
        </pc:picChg>
      </pc:sldChg>
      <pc:sldChg chg="addSp delSp modSp add mod modAnim">
        <pc:chgData name="Henrique Delegrego" userId="dda1244064eddf32" providerId="LiveId" clId="{D9536DB1-C42C-48C9-BD7D-0E3820D39D36}" dt="2023-09-25T11:48:20.766" v="522"/>
        <pc:sldMkLst>
          <pc:docMk/>
          <pc:sldMk cId="2630792399" sldId="301"/>
        </pc:sldMkLst>
        <pc:spChg chg="add mod">
          <ac:chgData name="Henrique Delegrego" userId="dda1244064eddf32" providerId="LiveId" clId="{D9536DB1-C42C-48C9-BD7D-0E3820D39D36}" dt="2023-09-25T11:41:39.722" v="232" actId="1076"/>
          <ac:spMkLst>
            <pc:docMk/>
            <pc:sldMk cId="2630792399" sldId="301"/>
            <ac:spMk id="2" creationId="{AA91D659-AF8D-3025-892F-15A0AD3A5BFC}"/>
          </ac:spMkLst>
        </pc:spChg>
        <pc:spChg chg="add mod">
          <ac:chgData name="Henrique Delegrego" userId="dda1244064eddf32" providerId="LiveId" clId="{D9536DB1-C42C-48C9-BD7D-0E3820D39D36}" dt="2023-09-25T11:44:16.726" v="458" actId="20577"/>
          <ac:spMkLst>
            <pc:docMk/>
            <pc:sldMk cId="2630792399" sldId="301"/>
            <ac:spMk id="5" creationId="{6F987874-CC53-6EE4-2EBF-62EA14F8FA0E}"/>
          </ac:spMkLst>
        </pc:spChg>
        <pc:picChg chg="del">
          <ac:chgData name="Henrique Delegrego" userId="dda1244064eddf32" providerId="LiveId" clId="{D9536DB1-C42C-48C9-BD7D-0E3820D39D36}" dt="2023-09-25T11:41:18.091" v="211" actId="478"/>
          <ac:picMkLst>
            <pc:docMk/>
            <pc:sldMk cId="2630792399" sldId="301"/>
            <ac:picMk id="3" creationId="{8EEADFAD-C44D-0583-FC26-C3880884E70F}"/>
          </ac:picMkLst>
        </pc:picChg>
        <pc:picChg chg="del">
          <ac:chgData name="Henrique Delegrego" userId="dda1244064eddf32" providerId="LiveId" clId="{D9536DB1-C42C-48C9-BD7D-0E3820D39D36}" dt="2023-09-25T11:41:19.801" v="212" actId="478"/>
          <ac:picMkLst>
            <pc:docMk/>
            <pc:sldMk cId="2630792399" sldId="301"/>
            <ac:picMk id="6" creationId="{2D342064-29F6-B16B-DAD6-0F7402E76A26}"/>
          </ac:picMkLst>
        </pc:picChg>
      </pc:sldChg>
      <pc:sldChg chg="addSp delSp modSp add mod ord">
        <pc:chgData name="Henrique Delegrego" userId="dda1244064eddf32" providerId="LiveId" clId="{D9536DB1-C42C-48C9-BD7D-0E3820D39D36}" dt="2023-09-25T11:57:17.395" v="761" actId="478"/>
        <pc:sldMkLst>
          <pc:docMk/>
          <pc:sldMk cId="3542224825" sldId="302"/>
        </pc:sldMkLst>
        <pc:spChg chg="del">
          <ac:chgData name="Henrique Delegrego" userId="dda1244064eddf32" providerId="LiveId" clId="{D9536DB1-C42C-48C9-BD7D-0E3820D39D36}" dt="2023-09-25T11:46:23.519" v="463" actId="478"/>
          <ac:spMkLst>
            <pc:docMk/>
            <pc:sldMk cId="3542224825" sldId="302"/>
            <ac:spMk id="2" creationId="{9C5E8CC1-428A-2E0C-E4C8-B3694B8F1DDC}"/>
          </ac:spMkLst>
        </pc:spChg>
        <pc:spChg chg="del">
          <ac:chgData name="Henrique Delegrego" userId="dda1244064eddf32" providerId="LiveId" clId="{D9536DB1-C42C-48C9-BD7D-0E3820D39D36}" dt="2023-09-25T11:46:24.412" v="464" actId="478"/>
          <ac:spMkLst>
            <pc:docMk/>
            <pc:sldMk cId="3542224825" sldId="302"/>
            <ac:spMk id="3" creationId="{B35E70C9-1C17-C374-8478-EE7ADEBBBC5B}"/>
          </ac:spMkLst>
        </pc:spChg>
        <pc:picChg chg="add del mod ord modCrop">
          <ac:chgData name="Henrique Delegrego" userId="dda1244064eddf32" providerId="LiveId" clId="{D9536DB1-C42C-48C9-BD7D-0E3820D39D36}" dt="2023-09-25T11:52:53.186" v="725" actId="478"/>
          <ac:picMkLst>
            <pc:docMk/>
            <pc:sldMk cId="3542224825" sldId="302"/>
            <ac:picMk id="6" creationId="{05BDF6C8-35E9-9018-E1FC-002DCFA1DE4E}"/>
          </ac:picMkLst>
        </pc:picChg>
        <pc:picChg chg="del">
          <ac:chgData name="Henrique Delegrego" userId="dda1244064eddf32" providerId="LiveId" clId="{D9536DB1-C42C-48C9-BD7D-0E3820D39D36}" dt="2023-09-25T11:45:41.522" v="462" actId="478"/>
          <ac:picMkLst>
            <pc:docMk/>
            <pc:sldMk cId="3542224825" sldId="302"/>
            <ac:picMk id="7" creationId="{C6D5F85B-A9C8-1CE4-5F4E-6228722D6536}"/>
          </ac:picMkLst>
        </pc:picChg>
        <pc:picChg chg="add mod ord modCrop">
          <ac:chgData name="Henrique Delegrego" userId="dda1244064eddf32" providerId="LiveId" clId="{D9536DB1-C42C-48C9-BD7D-0E3820D39D36}" dt="2023-09-25T11:57:09.977" v="757" actId="1076"/>
          <ac:picMkLst>
            <pc:docMk/>
            <pc:sldMk cId="3542224825" sldId="302"/>
            <ac:picMk id="10" creationId="{57269738-62BF-F773-4064-DE6E86DBA542}"/>
          </ac:picMkLst>
        </pc:picChg>
        <pc:picChg chg="add del mod">
          <ac:chgData name="Henrique Delegrego" userId="dda1244064eddf32" providerId="LiveId" clId="{D9536DB1-C42C-48C9-BD7D-0E3820D39D36}" dt="2023-09-25T11:57:17.395" v="761" actId="478"/>
          <ac:picMkLst>
            <pc:docMk/>
            <pc:sldMk cId="3542224825" sldId="302"/>
            <ac:picMk id="12" creationId="{D91C144E-9C04-567C-5F1D-FB5168329B04}"/>
          </ac:picMkLst>
        </pc:picChg>
      </pc:sldChg>
      <pc:sldChg chg="addSp delSp modSp add mod ord delAnim modAnim">
        <pc:chgData name="Henrique Delegrego" userId="dda1244064eddf32" providerId="LiveId" clId="{D9536DB1-C42C-48C9-BD7D-0E3820D39D36}" dt="2023-09-29T21:15:40.156" v="990" actId="20577"/>
        <pc:sldMkLst>
          <pc:docMk/>
          <pc:sldMk cId="2934087628" sldId="303"/>
        </pc:sldMkLst>
        <pc:spChg chg="mod">
          <ac:chgData name="Henrique Delegrego" userId="dda1244064eddf32" providerId="LiveId" clId="{D9536DB1-C42C-48C9-BD7D-0E3820D39D36}" dt="2023-09-29T21:14:58.616" v="951" actId="1076"/>
          <ac:spMkLst>
            <pc:docMk/>
            <pc:sldMk cId="2934087628" sldId="303"/>
            <ac:spMk id="2" creationId="{AA91D659-AF8D-3025-892F-15A0AD3A5BFC}"/>
          </ac:spMkLst>
        </pc:spChg>
        <pc:spChg chg="mod">
          <ac:chgData name="Henrique Delegrego" userId="dda1244064eddf32" providerId="LiveId" clId="{D9536DB1-C42C-48C9-BD7D-0E3820D39D36}" dt="2023-09-29T21:15:40.156" v="990" actId="20577"/>
          <ac:spMkLst>
            <pc:docMk/>
            <pc:sldMk cId="2934087628" sldId="303"/>
            <ac:spMk id="5" creationId="{6F987874-CC53-6EE4-2EBF-62EA14F8FA0E}"/>
          </ac:spMkLst>
        </pc:spChg>
        <pc:picChg chg="add mod ord modCrop">
          <ac:chgData name="Henrique Delegrego" userId="dda1244064eddf32" providerId="LiveId" clId="{D9536DB1-C42C-48C9-BD7D-0E3820D39D36}" dt="2023-09-25T12:02:38.359" v="875" actId="1076"/>
          <ac:picMkLst>
            <pc:docMk/>
            <pc:sldMk cId="2934087628" sldId="303"/>
            <ac:picMk id="6" creationId="{60CC42C7-3517-872F-FD45-E23C4F02EE67}"/>
          </ac:picMkLst>
        </pc:picChg>
        <pc:picChg chg="mod">
          <ac:chgData name="Henrique Delegrego" userId="dda1244064eddf32" providerId="LiveId" clId="{D9536DB1-C42C-48C9-BD7D-0E3820D39D36}" dt="2023-09-29T21:14:50.957" v="949" actId="1076"/>
          <ac:picMkLst>
            <pc:docMk/>
            <pc:sldMk cId="2934087628" sldId="303"/>
            <ac:picMk id="8" creationId="{20522E1C-FDCF-98AE-1162-471E89AE618B}"/>
          </ac:picMkLst>
        </pc:picChg>
        <pc:picChg chg="del">
          <ac:chgData name="Henrique Delegrego" userId="dda1244064eddf32" providerId="LiveId" clId="{D9536DB1-C42C-48C9-BD7D-0E3820D39D36}" dt="2023-09-29T21:14:24.709" v="940" actId="21"/>
          <ac:picMkLst>
            <pc:docMk/>
            <pc:sldMk cId="2934087628" sldId="303"/>
            <ac:picMk id="11" creationId="{A5DF3EB0-1CE3-9FD8-FFAB-37771681CEF6}"/>
          </ac:picMkLst>
        </pc:picChg>
        <pc:picChg chg="del">
          <ac:chgData name="Henrique Delegrego" userId="dda1244064eddf32" providerId="LiveId" clId="{D9536DB1-C42C-48C9-BD7D-0E3820D39D36}" dt="2023-09-29T21:14:24.709" v="940" actId="21"/>
          <ac:picMkLst>
            <pc:docMk/>
            <pc:sldMk cId="2934087628" sldId="303"/>
            <ac:picMk id="13" creationId="{ECFB9513-88B8-638D-9270-B0CE37D872A1}"/>
          </ac:picMkLst>
        </pc:picChg>
      </pc:sldChg>
      <pc:sldChg chg="addSp modSp add mod ord modAnim">
        <pc:chgData name="Henrique Delegrego" userId="dda1244064eddf32" providerId="LiveId" clId="{D9536DB1-C42C-48C9-BD7D-0E3820D39D36}" dt="2023-09-25T12:04:59.074" v="885"/>
        <pc:sldMkLst>
          <pc:docMk/>
          <pc:sldMk cId="2176776196" sldId="304"/>
        </pc:sldMkLst>
        <pc:spChg chg="mod">
          <ac:chgData name="Henrique Delegrego" userId="dda1244064eddf32" providerId="LiveId" clId="{D9536DB1-C42C-48C9-BD7D-0E3820D39D36}" dt="2023-09-25T11:49:03.577" v="540" actId="20577"/>
          <ac:spMkLst>
            <pc:docMk/>
            <pc:sldMk cId="2176776196" sldId="304"/>
            <ac:spMk id="2" creationId="{AA91D659-AF8D-3025-892F-15A0AD3A5BFC}"/>
          </ac:spMkLst>
        </pc:spChg>
        <pc:spChg chg="mod">
          <ac:chgData name="Henrique Delegrego" userId="dda1244064eddf32" providerId="LiveId" clId="{D9536DB1-C42C-48C9-BD7D-0E3820D39D36}" dt="2023-09-25T12:04:35.658" v="881" actId="1076"/>
          <ac:spMkLst>
            <pc:docMk/>
            <pc:sldMk cId="2176776196" sldId="304"/>
            <ac:spMk id="5" creationId="{6F987874-CC53-6EE4-2EBF-62EA14F8FA0E}"/>
          </ac:spMkLst>
        </pc:spChg>
        <pc:picChg chg="add mod ord">
          <ac:chgData name="Henrique Delegrego" userId="dda1244064eddf32" providerId="LiveId" clId="{D9536DB1-C42C-48C9-BD7D-0E3820D39D36}" dt="2023-09-25T12:04:41.069" v="883" actId="1076"/>
          <ac:picMkLst>
            <pc:docMk/>
            <pc:sldMk cId="2176776196" sldId="304"/>
            <ac:picMk id="3" creationId="{2C0EA83A-1445-D51D-939A-4DB2EFDCE0E5}"/>
          </ac:picMkLst>
        </pc:picChg>
      </pc:sldChg>
      <pc:sldChg chg="addSp delSp modSp add del mod ord">
        <pc:chgData name="Henrique Delegrego" userId="dda1244064eddf32" providerId="LiveId" clId="{D9536DB1-C42C-48C9-BD7D-0E3820D39D36}" dt="2023-09-25T12:04:44.180" v="884" actId="47"/>
        <pc:sldMkLst>
          <pc:docMk/>
          <pc:sldMk cId="1236170776" sldId="305"/>
        </pc:sldMkLst>
        <pc:picChg chg="add del mod">
          <ac:chgData name="Henrique Delegrego" userId="dda1244064eddf32" providerId="LiveId" clId="{D9536DB1-C42C-48C9-BD7D-0E3820D39D36}" dt="2023-09-25T11:55:37.145" v="739" actId="478"/>
          <ac:picMkLst>
            <pc:docMk/>
            <pc:sldMk cId="1236170776" sldId="305"/>
            <ac:picMk id="3" creationId="{44068DC6-83DF-D524-E494-D8206CE8A5AA}"/>
          </ac:picMkLst>
        </pc:picChg>
        <pc:picChg chg="del">
          <ac:chgData name="Henrique Delegrego" userId="dda1244064eddf32" providerId="LiveId" clId="{D9536DB1-C42C-48C9-BD7D-0E3820D39D36}" dt="2023-09-25T11:51:45.055" v="724" actId="478"/>
          <ac:picMkLst>
            <pc:docMk/>
            <pc:sldMk cId="1236170776" sldId="305"/>
            <ac:picMk id="6" creationId="{05BDF6C8-35E9-9018-E1FC-002DCFA1DE4E}"/>
          </ac:picMkLst>
        </pc:picChg>
        <pc:picChg chg="add mod ord modCrop">
          <ac:chgData name="Henrique Delegrego" userId="dda1244064eddf32" providerId="LiveId" clId="{D9536DB1-C42C-48C9-BD7D-0E3820D39D36}" dt="2023-09-25T12:03:21.665" v="877" actId="732"/>
          <ac:picMkLst>
            <pc:docMk/>
            <pc:sldMk cId="1236170776" sldId="305"/>
            <ac:picMk id="7" creationId="{0D0AD6D0-DA58-DE2A-CC8F-F84F22693152}"/>
          </ac:picMkLst>
        </pc:picChg>
      </pc:sldChg>
      <pc:sldChg chg="addSp delSp modSp add mod">
        <pc:chgData name="Henrique Delegrego" userId="dda1244064eddf32" providerId="LiveId" clId="{D9536DB1-C42C-48C9-BD7D-0E3820D39D36}" dt="2023-09-25T11:59:54.800" v="793" actId="1076"/>
        <pc:sldMkLst>
          <pc:docMk/>
          <pc:sldMk cId="3031396976" sldId="306"/>
        </pc:sldMkLst>
        <pc:spChg chg="add mod">
          <ac:chgData name="Henrique Delegrego" userId="dda1244064eddf32" providerId="LiveId" clId="{D9536DB1-C42C-48C9-BD7D-0E3820D39D36}" dt="2023-09-25T11:59:54.800" v="793" actId="1076"/>
          <ac:spMkLst>
            <pc:docMk/>
            <pc:sldMk cId="3031396976" sldId="306"/>
            <ac:spMk id="5" creationId="{F43A22AD-BB2E-B0F7-A6DF-AE618A92FB7D}"/>
          </ac:spMkLst>
        </pc:spChg>
        <pc:picChg chg="add mod">
          <ac:chgData name="Henrique Delegrego" userId="dda1244064eddf32" providerId="LiveId" clId="{D9536DB1-C42C-48C9-BD7D-0E3820D39D36}" dt="2023-09-25T11:57:22.354" v="763" actId="1076"/>
          <ac:picMkLst>
            <pc:docMk/>
            <pc:sldMk cId="3031396976" sldId="306"/>
            <ac:picMk id="3" creationId="{987E6F09-2B57-B090-7932-276735117771}"/>
          </ac:picMkLst>
        </pc:picChg>
        <pc:picChg chg="add mod modCrop">
          <ac:chgData name="Henrique Delegrego" userId="dda1244064eddf32" providerId="LiveId" clId="{D9536DB1-C42C-48C9-BD7D-0E3820D39D36}" dt="2023-09-25T11:59:39.543" v="792" actId="1076"/>
          <ac:picMkLst>
            <pc:docMk/>
            <pc:sldMk cId="3031396976" sldId="306"/>
            <ac:picMk id="7" creationId="{5EB381D5-0DF3-2A82-6451-089D122B81EC}"/>
          </ac:picMkLst>
        </pc:picChg>
        <pc:picChg chg="del">
          <ac:chgData name="Henrique Delegrego" userId="dda1244064eddf32" providerId="LiveId" clId="{D9536DB1-C42C-48C9-BD7D-0E3820D39D36}" dt="2023-09-25T11:56:48.303" v="756" actId="478"/>
          <ac:picMkLst>
            <pc:docMk/>
            <pc:sldMk cId="3031396976" sldId="306"/>
            <ac:picMk id="10" creationId="{57269738-62BF-F773-4064-DE6E86DBA542}"/>
          </ac:picMkLst>
        </pc:picChg>
      </pc:sldChg>
      <pc:sldChg chg="addSp delSp modSp add mod modAnim">
        <pc:chgData name="Henrique Delegrego" userId="dda1244064eddf32" providerId="LiveId" clId="{D9536DB1-C42C-48C9-BD7D-0E3820D39D36}" dt="2023-09-25T12:17:02.026" v="939"/>
        <pc:sldMkLst>
          <pc:docMk/>
          <pc:sldMk cId="2528983700" sldId="307"/>
        </pc:sldMkLst>
        <pc:picChg chg="del">
          <ac:chgData name="Henrique Delegrego" userId="dda1244064eddf32" providerId="LiveId" clId="{D9536DB1-C42C-48C9-BD7D-0E3820D39D36}" dt="2023-09-25T12:11:56.796" v="888" actId="478"/>
          <ac:picMkLst>
            <pc:docMk/>
            <pc:sldMk cId="2528983700" sldId="307"/>
            <ac:picMk id="3" creationId="{8EEADFAD-C44D-0583-FC26-C3880884E70F}"/>
          </ac:picMkLst>
        </pc:picChg>
        <pc:picChg chg="add mod modCrop">
          <ac:chgData name="Henrique Delegrego" userId="dda1244064eddf32" providerId="LiveId" clId="{D9536DB1-C42C-48C9-BD7D-0E3820D39D36}" dt="2023-09-25T12:16:07.297" v="929" actId="732"/>
          <ac:picMkLst>
            <pc:docMk/>
            <pc:sldMk cId="2528983700" sldId="307"/>
            <ac:picMk id="5" creationId="{BA920BB9-0088-84F1-D831-E7323283D2E6}"/>
          </ac:picMkLst>
        </pc:picChg>
        <pc:picChg chg="del">
          <ac:chgData name="Henrique Delegrego" userId="dda1244064eddf32" providerId="LiveId" clId="{D9536DB1-C42C-48C9-BD7D-0E3820D39D36}" dt="2023-09-25T12:11:57.475" v="889" actId="478"/>
          <ac:picMkLst>
            <pc:docMk/>
            <pc:sldMk cId="2528983700" sldId="307"/>
            <ac:picMk id="6" creationId="{2D342064-29F6-B16B-DAD6-0F7402E76A26}"/>
          </ac:picMkLst>
        </pc:picChg>
        <pc:picChg chg="add del mod modCrop">
          <ac:chgData name="Henrique Delegrego" userId="dda1244064eddf32" providerId="LiveId" clId="{D9536DB1-C42C-48C9-BD7D-0E3820D39D36}" dt="2023-09-25T12:15:23.289" v="912" actId="478"/>
          <ac:picMkLst>
            <pc:docMk/>
            <pc:sldMk cId="2528983700" sldId="307"/>
            <ac:picMk id="8" creationId="{E884BD44-54E9-C1F7-4619-E0291BDF8B15}"/>
          </ac:picMkLst>
        </pc:picChg>
        <pc:picChg chg="add del mod ord modCrop">
          <ac:chgData name="Henrique Delegrego" userId="dda1244064eddf32" providerId="LiveId" clId="{D9536DB1-C42C-48C9-BD7D-0E3820D39D36}" dt="2023-09-25T12:16:10.370" v="930" actId="478"/>
          <ac:picMkLst>
            <pc:docMk/>
            <pc:sldMk cId="2528983700" sldId="307"/>
            <ac:picMk id="11" creationId="{4570840E-C256-EC67-A53A-70AD33A78F5B}"/>
          </ac:picMkLst>
        </pc:picChg>
        <pc:picChg chg="add mod ord modCrop">
          <ac:chgData name="Henrique Delegrego" userId="dda1244064eddf32" providerId="LiveId" clId="{D9536DB1-C42C-48C9-BD7D-0E3820D39D36}" dt="2023-09-25T12:16:49.100" v="938" actId="1076"/>
          <ac:picMkLst>
            <pc:docMk/>
            <pc:sldMk cId="2528983700" sldId="307"/>
            <ac:picMk id="13" creationId="{CE3397CC-18D3-70D3-075D-E6989B6CDB17}"/>
          </ac:picMkLst>
        </pc:picChg>
      </pc:sldChg>
      <pc:sldChg chg="addSp delSp modSp add mod delAnim modAnim">
        <pc:chgData name="Henrique Delegrego" userId="dda1244064eddf32" providerId="LiveId" clId="{D9536DB1-C42C-48C9-BD7D-0E3820D39D36}" dt="2023-09-29T21:15:17.145" v="959" actId="1076"/>
        <pc:sldMkLst>
          <pc:docMk/>
          <pc:sldMk cId="1423677879" sldId="309"/>
        </pc:sldMkLst>
        <pc:spChg chg="del mod">
          <ac:chgData name="Henrique Delegrego" userId="dda1244064eddf32" providerId="LiveId" clId="{D9536DB1-C42C-48C9-BD7D-0E3820D39D36}" dt="2023-09-29T21:15:03.217" v="953" actId="478"/>
          <ac:spMkLst>
            <pc:docMk/>
            <pc:sldMk cId="1423677879" sldId="309"/>
            <ac:spMk id="2" creationId="{AA91D659-AF8D-3025-892F-15A0AD3A5BFC}"/>
          </ac:spMkLst>
        </pc:spChg>
        <pc:spChg chg="del">
          <ac:chgData name="Henrique Delegrego" userId="dda1244064eddf32" providerId="LiveId" clId="{D9536DB1-C42C-48C9-BD7D-0E3820D39D36}" dt="2023-09-29T21:14:32.259" v="943" actId="478"/>
          <ac:spMkLst>
            <pc:docMk/>
            <pc:sldMk cId="1423677879" sldId="309"/>
            <ac:spMk id="5" creationId="{6F987874-CC53-6EE4-2EBF-62EA14F8FA0E}"/>
          </ac:spMkLst>
        </pc:spChg>
        <pc:spChg chg="add mod">
          <ac:chgData name="Henrique Delegrego" userId="dda1244064eddf32" providerId="LiveId" clId="{D9536DB1-C42C-48C9-BD7D-0E3820D39D36}" dt="2023-09-29T21:15:03.879" v="954"/>
          <ac:spMkLst>
            <pc:docMk/>
            <pc:sldMk cId="1423677879" sldId="309"/>
            <ac:spMk id="7" creationId="{A0B5E905-1F2C-0B53-25DE-FBA021B1D2BC}"/>
          </ac:spMkLst>
        </pc:spChg>
        <pc:picChg chg="add mod">
          <ac:chgData name="Henrique Delegrego" userId="dda1244064eddf32" providerId="LiveId" clId="{D9536DB1-C42C-48C9-BD7D-0E3820D39D36}" dt="2023-09-29T21:15:17.145" v="959" actId="1076"/>
          <ac:picMkLst>
            <pc:docMk/>
            <pc:sldMk cId="1423677879" sldId="309"/>
            <ac:picMk id="3" creationId="{9590C45D-BFCF-E59E-A6FB-55EE2F563040}"/>
          </ac:picMkLst>
        </pc:picChg>
        <pc:picChg chg="add mod">
          <ac:chgData name="Henrique Delegrego" userId="dda1244064eddf32" providerId="LiveId" clId="{D9536DB1-C42C-48C9-BD7D-0E3820D39D36}" dt="2023-09-29T21:15:07.728" v="955" actId="1076"/>
          <ac:picMkLst>
            <pc:docMk/>
            <pc:sldMk cId="1423677879" sldId="309"/>
            <ac:picMk id="6" creationId="{15C4E63C-0BD3-B697-06A2-0A9DBACDAC17}"/>
          </ac:picMkLst>
        </pc:picChg>
        <pc:picChg chg="del">
          <ac:chgData name="Henrique Delegrego" userId="dda1244064eddf32" providerId="LiveId" clId="{D9536DB1-C42C-48C9-BD7D-0E3820D39D36}" dt="2023-09-29T21:14:29.545" v="942" actId="478"/>
          <ac:picMkLst>
            <pc:docMk/>
            <pc:sldMk cId="1423677879" sldId="309"/>
            <ac:picMk id="8" creationId="{20522E1C-FDCF-98AE-1162-471E89AE618B}"/>
          </ac:picMkLst>
        </pc:picChg>
      </pc:sldChg>
    </pc:docChg>
  </pc:docChgLst>
  <pc:docChgLst>
    <pc:chgData name="Henrique Delegrego" userId="dda1244064eddf32" providerId="LiveId" clId="{1DC38BE3-B15B-4B8F-A2A7-E43B1D477EAA}"/>
    <pc:docChg chg="custSel modSld">
      <pc:chgData name="Henrique Delegrego" userId="dda1244064eddf32" providerId="LiveId" clId="{1DC38BE3-B15B-4B8F-A2A7-E43B1D477EAA}" dt="2023-10-25T22:12:20.928" v="127"/>
      <pc:docMkLst>
        <pc:docMk/>
      </pc:docMkLst>
      <pc:sldChg chg="addSp delSp modSp mod delAnim modAnim">
        <pc:chgData name="Henrique Delegrego" userId="dda1244064eddf32" providerId="LiveId" clId="{1DC38BE3-B15B-4B8F-A2A7-E43B1D477EAA}" dt="2023-10-25T22:12:14.379" v="125"/>
        <pc:sldMkLst>
          <pc:docMk/>
          <pc:sldMk cId="2934087628" sldId="303"/>
        </pc:sldMkLst>
        <pc:spChg chg="mod">
          <ac:chgData name="Henrique Delegrego" userId="dda1244064eddf32" providerId="LiveId" clId="{1DC38BE3-B15B-4B8F-A2A7-E43B1D477EAA}" dt="2023-10-25T22:02:20.411" v="97" actId="6549"/>
          <ac:spMkLst>
            <pc:docMk/>
            <pc:sldMk cId="2934087628" sldId="303"/>
            <ac:spMk id="5" creationId="{6F987874-CC53-6EE4-2EBF-62EA14F8FA0E}"/>
          </ac:spMkLst>
        </pc:spChg>
        <pc:picChg chg="add mod ord">
          <ac:chgData name="Henrique Delegrego" userId="dda1244064eddf32" providerId="LiveId" clId="{1DC38BE3-B15B-4B8F-A2A7-E43B1D477EAA}" dt="2023-10-25T22:11:50.398" v="124" actId="1076"/>
          <ac:picMkLst>
            <pc:docMk/>
            <pc:sldMk cId="2934087628" sldId="303"/>
            <ac:picMk id="6" creationId="{3E49E34E-D666-ECEF-4C77-8B40C35A0FC5}"/>
          </ac:picMkLst>
        </pc:picChg>
        <pc:picChg chg="del mod ord">
          <ac:chgData name="Henrique Delegrego" userId="dda1244064eddf32" providerId="LiveId" clId="{1DC38BE3-B15B-4B8F-A2A7-E43B1D477EAA}" dt="2023-10-25T22:11:03.940" v="118" actId="478"/>
          <ac:picMkLst>
            <pc:docMk/>
            <pc:sldMk cId="2934087628" sldId="303"/>
            <ac:picMk id="8" creationId="{20522E1C-FDCF-98AE-1162-471E89AE618B}"/>
          </ac:picMkLst>
        </pc:picChg>
      </pc:sldChg>
      <pc:sldChg chg="addSp delSp modSp mod delAnim modAnim">
        <pc:chgData name="Henrique Delegrego" userId="dda1244064eddf32" providerId="LiveId" clId="{1DC38BE3-B15B-4B8F-A2A7-E43B1D477EAA}" dt="2023-10-25T22:12:20.928" v="127"/>
        <pc:sldMkLst>
          <pc:docMk/>
          <pc:sldMk cId="1423677879" sldId="309"/>
        </pc:sldMkLst>
        <pc:picChg chg="del">
          <ac:chgData name="Henrique Delegrego" userId="dda1244064eddf32" providerId="LiveId" clId="{1DC38BE3-B15B-4B8F-A2A7-E43B1D477EAA}" dt="2023-10-25T22:10:13.365" v="99" actId="478"/>
          <ac:picMkLst>
            <pc:docMk/>
            <pc:sldMk cId="1423677879" sldId="309"/>
            <ac:picMk id="3" creationId="{9590C45D-BFCF-E59E-A6FB-55EE2F563040}"/>
          </ac:picMkLst>
        </pc:picChg>
        <pc:picChg chg="add mod modCrop">
          <ac:chgData name="Henrique Delegrego" userId="dda1244064eddf32" providerId="LiveId" clId="{1DC38BE3-B15B-4B8F-A2A7-E43B1D477EAA}" dt="2023-10-25T22:10:31.917" v="107" actId="14100"/>
          <ac:picMkLst>
            <pc:docMk/>
            <pc:sldMk cId="1423677879" sldId="309"/>
            <ac:picMk id="5" creationId="{B6A53330-FF27-C706-C062-297509251B68}"/>
          </ac:picMkLst>
        </pc:picChg>
        <pc:picChg chg="del">
          <ac:chgData name="Henrique Delegrego" userId="dda1244064eddf32" providerId="LiveId" clId="{1DC38BE3-B15B-4B8F-A2A7-E43B1D477EAA}" dt="2023-10-25T22:10:34.375" v="108" actId="478"/>
          <ac:picMkLst>
            <pc:docMk/>
            <pc:sldMk cId="1423677879" sldId="309"/>
            <ac:picMk id="6" creationId="{15C4E63C-0BD3-B697-06A2-0A9DBACDAC17}"/>
          </ac:picMkLst>
        </pc:picChg>
        <pc:picChg chg="add mod modCrop">
          <ac:chgData name="Henrique Delegrego" userId="dda1244064eddf32" providerId="LiveId" clId="{1DC38BE3-B15B-4B8F-A2A7-E43B1D477EAA}" dt="2023-10-25T22:10:54.595" v="117" actId="1076"/>
          <ac:picMkLst>
            <pc:docMk/>
            <pc:sldMk cId="1423677879" sldId="309"/>
            <ac:picMk id="10" creationId="{DBD5A2EB-61F2-2A4C-18AA-F8968D946D46}"/>
          </ac:picMkLst>
        </pc:picChg>
      </pc:sldChg>
    </pc:docChg>
  </pc:docChgLst>
  <pc:docChgLst>
    <pc:chgData name="Henrique Delegrego" userId="dda1244064eddf32" providerId="LiveId" clId="{7CC8E136-927F-445A-9CB2-6E2A63153837}"/>
    <pc:docChg chg="undo custSel addSld modSld sldOrd">
      <pc:chgData name="Henrique Delegrego" userId="dda1244064eddf32" providerId="LiveId" clId="{7CC8E136-927F-445A-9CB2-6E2A63153837}" dt="2023-09-28T23:51:03.727" v="231"/>
      <pc:docMkLst>
        <pc:docMk/>
      </pc:docMkLst>
      <pc:sldChg chg="modSp">
        <pc:chgData name="Henrique Delegrego" userId="dda1244064eddf32" providerId="LiveId" clId="{7CC8E136-927F-445A-9CB2-6E2A63153837}" dt="2023-09-27T18:44:01.909" v="221" actId="20577"/>
        <pc:sldMkLst>
          <pc:docMk/>
          <pc:sldMk cId="2630792399" sldId="301"/>
        </pc:sldMkLst>
        <pc:spChg chg="mod">
          <ac:chgData name="Henrique Delegrego" userId="dda1244064eddf32" providerId="LiveId" clId="{7CC8E136-927F-445A-9CB2-6E2A63153837}" dt="2023-09-27T18:44:01.909" v="221" actId="20577"/>
          <ac:spMkLst>
            <pc:docMk/>
            <pc:sldMk cId="2630792399" sldId="301"/>
            <ac:spMk id="5" creationId="{6F987874-CC53-6EE4-2EBF-62EA14F8FA0E}"/>
          </ac:spMkLst>
        </pc:spChg>
      </pc:sldChg>
      <pc:sldChg chg="addSp delSp modSp mod delAnim modAnim">
        <pc:chgData name="Henrique Delegrego" userId="dda1244064eddf32" providerId="LiveId" clId="{7CC8E136-927F-445A-9CB2-6E2A63153837}" dt="2023-09-28T23:51:03.727" v="231"/>
        <pc:sldMkLst>
          <pc:docMk/>
          <pc:sldMk cId="2934087628" sldId="303"/>
        </pc:sldMkLst>
        <pc:spChg chg="mod">
          <ac:chgData name="Henrique Delegrego" userId="dda1244064eddf32" providerId="LiveId" clId="{7CC8E136-927F-445A-9CB2-6E2A63153837}" dt="2023-09-27T16:07:39.643" v="199" actId="1076"/>
          <ac:spMkLst>
            <pc:docMk/>
            <pc:sldMk cId="2934087628" sldId="303"/>
            <ac:spMk id="2" creationId="{AA91D659-AF8D-3025-892F-15A0AD3A5BFC}"/>
          </ac:spMkLst>
        </pc:spChg>
        <pc:spChg chg="mod">
          <ac:chgData name="Henrique Delegrego" userId="dda1244064eddf32" providerId="LiveId" clId="{7CC8E136-927F-445A-9CB2-6E2A63153837}" dt="2023-09-27T16:12:10.299" v="214" actId="1076"/>
          <ac:spMkLst>
            <pc:docMk/>
            <pc:sldMk cId="2934087628" sldId="303"/>
            <ac:spMk id="5" creationId="{6F987874-CC53-6EE4-2EBF-62EA14F8FA0E}"/>
          </ac:spMkLst>
        </pc:spChg>
        <pc:picChg chg="del">
          <ac:chgData name="Henrique Delegrego" userId="dda1244064eddf32" providerId="LiveId" clId="{7CC8E136-927F-445A-9CB2-6E2A63153837}" dt="2023-09-27T15:54:40.563" v="172" actId="478"/>
          <ac:picMkLst>
            <pc:docMk/>
            <pc:sldMk cId="2934087628" sldId="303"/>
            <ac:picMk id="6" creationId="{60CC42C7-3517-872F-FD45-E23C4F02EE67}"/>
          </ac:picMkLst>
        </pc:picChg>
        <pc:picChg chg="del">
          <ac:chgData name="Henrique Delegrego" userId="dda1244064eddf32" providerId="LiveId" clId="{7CC8E136-927F-445A-9CB2-6E2A63153837}" dt="2023-09-27T15:54:44.217" v="173" actId="478"/>
          <ac:picMkLst>
            <pc:docMk/>
            <pc:sldMk cId="2934087628" sldId="303"/>
            <ac:picMk id="7" creationId="{8DDF50C4-5793-99EA-EE8E-D8E05D3837ED}"/>
          </ac:picMkLst>
        </pc:picChg>
        <pc:picChg chg="add mod modCrop">
          <ac:chgData name="Henrique Delegrego" userId="dda1244064eddf32" providerId="LiveId" clId="{7CC8E136-927F-445A-9CB2-6E2A63153837}" dt="2023-09-27T16:07:43.161" v="201" actId="1076"/>
          <ac:picMkLst>
            <pc:docMk/>
            <pc:sldMk cId="2934087628" sldId="303"/>
            <ac:picMk id="8" creationId="{20522E1C-FDCF-98AE-1162-471E89AE618B}"/>
          </ac:picMkLst>
        </pc:picChg>
        <pc:picChg chg="add mod ord modCrop">
          <ac:chgData name="Henrique Delegrego" userId="dda1244064eddf32" providerId="LiveId" clId="{7CC8E136-927F-445A-9CB2-6E2A63153837}" dt="2023-09-28T23:50:59.725" v="229" actId="1076"/>
          <ac:picMkLst>
            <pc:docMk/>
            <pc:sldMk cId="2934087628" sldId="303"/>
            <ac:picMk id="11" creationId="{A5DF3EB0-1CE3-9FD8-FFAB-37771681CEF6}"/>
          </ac:picMkLst>
        </pc:picChg>
        <pc:picChg chg="add mod modCrop">
          <ac:chgData name="Henrique Delegrego" userId="dda1244064eddf32" providerId="LiveId" clId="{7CC8E136-927F-445A-9CB2-6E2A63153837}" dt="2023-09-27T16:11:23.024" v="212" actId="1076"/>
          <ac:picMkLst>
            <pc:docMk/>
            <pc:sldMk cId="2934087628" sldId="303"/>
            <ac:picMk id="13" creationId="{ECFB9513-88B8-638D-9270-B0CE37D872A1}"/>
          </ac:picMkLst>
        </pc:picChg>
      </pc:sldChg>
      <pc:sldChg chg="modSp add mod ord">
        <pc:chgData name="Henrique Delegrego" userId="dda1244064eddf32" providerId="LiveId" clId="{7CC8E136-927F-445A-9CB2-6E2A63153837}" dt="2023-09-27T16:13:18.040" v="215" actId="1076"/>
        <pc:sldMkLst>
          <pc:docMk/>
          <pc:sldMk cId="400377413" sldId="308"/>
        </pc:sldMkLst>
        <pc:picChg chg="mod">
          <ac:chgData name="Henrique Delegrego" userId="dda1244064eddf32" providerId="LiveId" clId="{7CC8E136-927F-445A-9CB2-6E2A63153837}" dt="2023-09-27T16:13:18.040" v="215" actId="1076"/>
          <ac:picMkLst>
            <pc:docMk/>
            <pc:sldMk cId="400377413" sldId="308"/>
            <ac:picMk id="7" creationId="{8DDF50C4-5793-99EA-EE8E-D8E05D3837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A3D9A-2EF2-4C48-B003-770A89DE10CA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77981-D73C-4208-ACA0-7253F9A2FF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23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74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04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69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3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3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58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4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E6F09-2B57-B090-7932-276735117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669" y="1879782"/>
            <a:ext cx="7148179" cy="57917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43A22AD-BB2E-B0F7-A6DF-AE618A92FB7D}"/>
              </a:ext>
            </a:extLst>
          </p:cNvPr>
          <p:cNvSpPr/>
          <p:nvPr/>
        </p:nvSpPr>
        <p:spPr>
          <a:xfrm rot="5400000">
            <a:off x="4808543" y="3138292"/>
            <a:ext cx="1385259" cy="760444"/>
          </a:xfrm>
          <a:prstGeom prst="rightArrow">
            <a:avLst>
              <a:gd name="adj1" fmla="val 50000"/>
              <a:gd name="adj2" fmla="val 8067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381D5-0DF3-2A82-6451-089D122B81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7" t="9739" r="899"/>
          <a:stretch/>
        </p:blipFill>
        <p:spPr>
          <a:xfrm>
            <a:off x="-1" y="4784770"/>
            <a:ext cx="12192000" cy="5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9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0EA83A-1445-D51D-939A-4DB2EFDCE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9" t="9257" r="2129" b="10712"/>
          <a:stretch/>
        </p:blipFill>
        <p:spPr>
          <a:xfrm>
            <a:off x="1681011" y="3515734"/>
            <a:ext cx="9460135" cy="32728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A91D659-AF8D-3025-892F-15A0AD3A5BFC}"/>
              </a:ext>
            </a:extLst>
          </p:cNvPr>
          <p:cNvSpPr txBox="1">
            <a:spLocks/>
          </p:cNvSpPr>
          <p:nvPr/>
        </p:nvSpPr>
        <p:spPr bwMode="auto">
          <a:xfrm>
            <a:off x="368992" y="1024006"/>
            <a:ext cx="31892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Encapsulamento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87874-CC53-6EE4-2EBF-62EA14F8FA0E}"/>
              </a:ext>
            </a:extLst>
          </p:cNvPr>
          <p:cNvSpPr txBox="1"/>
          <p:nvPr/>
        </p:nvSpPr>
        <p:spPr>
          <a:xfrm>
            <a:off x="1081239" y="1971288"/>
            <a:ext cx="106596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/>
              <a:t>Usado para limitar o acesso a atributos e métodos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/>
              <a:t>Pode ser por motivos de segurança ou por motivos de validação de valores</a:t>
            </a:r>
          </a:p>
        </p:txBody>
      </p:sp>
    </p:spTree>
    <p:extLst>
      <p:ext uri="{BB962C8B-B14F-4D97-AF65-F5344CB8AC3E}">
        <p14:creationId xmlns:p14="http://schemas.microsoft.com/office/powerpoint/2010/main" val="21767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CC42C7-3517-872F-FD45-E23C4F02E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7" t="-1" r="829" b="2627"/>
          <a:stretch/>
        </p:blipFill>
        <p:spPr>
          <a:xfrm>
            <a:off x="0" y="3754415"/>
            <a:ext cx="12192000" cy="2800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A91D659-AF8D-3025-892F-15A0AD3A5BFC}"/>
              </a:ext>
            </a:extLst>
          </p:cNvPr>
          <p:cNvSpPr txBox="1">
            <a:spLocks/>
          </p:cNvSpPr>
          <p:nvPr/>
        </p:nvSpPr>
        <p:spPr bwMode="auto">
          <a:xfrm>
            <a:off x="368992" y="1024006"/>
            <a:ext cx="31892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 get 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87874-CC53-6EE4-2EBF-62EA14F8FA0E}"/>
              </a:ext>
            </a:extLst>
          </p:cNvPr>
          <p:cNvSpPr txBox="1"/>
          <p:nvPr/>
        </p:nvSpPr>
        <p:spPr>
          <a:xfrm>
            <a:off x="1096890" y="2167448"/>
            <a:ext cx="10659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Necessários após encapsular os atributos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Pode ser colocado uma validação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DF50C4-5793-99EA-EE8E-D8E05D383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43" y="4157642"/>
            <a:ext cx="27626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49E34E-D666-ECEF-4C77-8B40C35A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278577"/>
            <a:ext cx="12192000" cy="1888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A91D659-AF8D-3025-892F-15A0AD3A5BFC}"/>
              </a:ext>
            </a:extLst>
          </p:cNvPr>
          <p:cNvSpPr txBox="1">
            <a:spLocks/>
          </p:cNvSpPr>
          <p:nvPr/>
        </p:nvSpPr>
        <p:spPr bwMode="auto">
          <a:xfrm>
            <a:off x="351373" y="1351682"/>
            <a:ext cx="2802047" cy="53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 toString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87874-CC53-6EE4-2EBF-62EA14F8FA0E}"/>
              </a:ext>
            </a:extLst>
          </p:cNvPr>
          <p:cNvSpPr txBox="1"/>
          <p:nvPr/>
        </p:nvSpPr>
        <p:spPr>
          <a:xfrm>
            <a:off x="444681" y="2043139"/>
            <a:ext cx="10964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Criaremos um método na classe do objeto para imprimir os conteúdos dele.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Será necessário sobrescrever o método toString já existente por padrão</a:t>
            </a:r>
          </a:p>
        </p:txBody>
      </p:sp>
    </p:spTree>
    <p:extLst>
      <p:ext uri="{BB962C8B-B14F-4D97-AF65-F5344CB8AC3E}">
        <p14:creationId xmlns:p14="http://schemas.microsoft.com/office/powerpoint/2010/main" val="293408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A0B5E905-1F2C-0B53-25DE-FBA021B1D2BC}"/>
              </a:ext>
            </a:extLst>
          </p:cNvPr>
          <p:cNvSpPr txBox="1">
            <a:spLocks/>
          </p:cNvSpPr>
          <p:nvPr/>
        </p:nvSpPr>
        <p:spPr bwMode="auto">
          <a:xfrm>
            <a:off x="351373" y="1351682"/>
            <a:ext cx="2802047" cy="53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 toString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53330-FF27-C706-C062-297509251B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3" r="883"/>
          <a:stretch/>
        </p:blipFill>
        <p:spPr>
          <a:xfrm>
            <a:off x="1" y="2194247"/>
            <a:ext cx="12192000" cy="2086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D5A2EB-61F2-2A4C-18AA-F8968D946D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20" t="23829" r="14103" b="29043"/>
          <a:stretch/>
        </p:blipFill>
        <p:spPr>
          <a:xfrm>
            <a:off x="2792362" y="4281016"/>
            <a:ext cx="5745610" cy="234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7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D5A4C-FFFB-21D3-3C88-8158375A6525}"/>
              </a:ext>
            </a:extLst>
          </p:cNvPr>
          <p:cNvSpPr txBox="1"/>
          <p:nvPr/>
        </p:nvSpPr>
        <p:spPr>
          <a:xfrm>
            <a:off x="395407" y="1970622"/>
            <a:ext cx="67944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/>
              <a:t>O que são classes?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Classes são estruturas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Definem a forma de um objeto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Um objeto é uma instância de uma classe</a:t>
            </a:r>
          </a:p>
        </p:txBody>
      </p:sp>
    </p:spTree>
    <p:extLst>
      <p:ext uri="{BB962C8B-B14F-4D97-AF65-F5344CB8AC3E}">
        <p14:creationId xmlns:p14="http://schemas.microsoft.com/office/powerpoint/2010/main" val="36661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84816-744A-67E4-E7F6-868AFE365E0E}"/>
              </a:ext>
            </a:extLst>
          </p:cNvPr>
          <p:cNvSpPr txBox="1"/>
          <p:nvPr/>
        </p:nvSpPr>
        <p:spPr>
          <a:xfrm>
            <a:off x="237762" y="2107372"/>
            <a:ext cx="48878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/>
              <a:t>Classe Veiculo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Modelo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Comprimento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Passageiros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Velocidade Máxima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Cor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5947C9E-913B-EF80-D528-A15B0A03EDDF}"/>
              </a:ext>
            </a:extLst>
          </p:cNvPr>
          <p:cNvSpPr/>
          <p:nvPr/>
        </p:nvSpPr>
        <p:spPr>
          <a:xfrm>
            <a:off x="4612214" y="3339638"/>
            <a:ext cx="1368113" cy="551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F7491-1027-31AD-A174-390328F5659F}"/>
              </a:ext>
            </a:extLst>
          </p:cNvPr>
          <p:cNvSpPr txBox="1"/>
          <p:nvPr/>
        </p:nvSpPr>
        <p:spPr>
          <a:xfrm>
            <a:off x="6095999" y="2107372"/>
            <a:ext cx="60275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/>
              <a:t>Objeto Civic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Modelo = “Civic”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Comprimento = 4.</a:t>
            </a:r>
            <a:r>
              <a:rPr lang="ru-RU" sz="3600"/>
              <a:t>70</a:t>
            </a:r>
            <a:endParaRPr lang="pt-BR" sz="360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Passageiros = 5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Velocidade Máxima = 200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Cor = “Preto”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1B382-2316-95F2-5DE9-18024C495727}"/>
              </a:ext>
            </a:extLst>
          </p:cNvPr>
          <p:cNvSpPr txBox="1"/>
          <p:nvPr/>
        </p:nvSpPr>
        <p:spPr>
          <a:xfrm>
            <a:off x="498382" y="5670075"/>
            <a:ext cx="399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/>
              <a:t>(Atributos de classe)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33DFA6F-CE03-69B1-9C40-729B4B75EA39}"/>
              </a:ext>
            </a:extLst>
          </p:cNvPr>
          <p:cNvSpPr txBox="1">
            <a:spLocks/>
          </p:cNvSpPr>
          <p:nvPr/>
        </p:nvSpPr>
        <p:spPr bwMode="auto">
          <a:xfrm>
            <a:off x="348229" y="964372"/>
            <a:ext cx="44433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Exemplo de classe e objeto</a:t>
            </a:r>
          </a:p>
        </p:txBody>
      </p:sp>
    </p:spTree>
    <p:extLst>
      <p:ext uri="{BB962C8B-B14F-4D97-AF65-F5344CB8AC3E}">
        <p14:creationId xmlns:p14="http://schemas.microsoft.com/office/powerpoint/2010/main" val="283846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A912EA-9242-83B4-8FF1-28898B541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8" t="1002" r="5951" b="1200"/>
          <a:stretch/>
        </p:blipFill>
        <p:spPr>
          <a:xfrm>
            <a:off x="3905320" y="1321058"/>
            <a:ext cx="8248704" cy="4564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363A6-0BC2-EC8D-C2C5-E5FBF49B9E0A}"/>
              </a:ext>
            </a:extLst>
          </p:cNvPr>
          <p:cNvSpPr txBox="1"/>
          <p:nvPr/>
        </p:nvSpPr>
        <p:spPr>
          <a:xfrm>
            <a:off x="0" y="1724634"/>
            <a:ext cx="41921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/>
              <a:t>Classe Veiculo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Modelo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Comprimento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Passageiros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Velocidade Max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Cor</a:t>
            </a:r>
          </a:p>
        </p:txBody>
      </p:sp>
    </p:spTree>
    <p:extLst>
      <p:ext uri="{BB962C8B-B14F-4D97-AF65-F5344CB8AC3E}">
        <p14:creationId xmlns:p14="http://schemas.microsoft.com/office/powerpoint/2010/main" val="14111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D5F85B-A9C8-1CE4-5F4E-6228722D6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4" r="3438" b="9965"/>
          <a:stretch/>
        </p:blipFill>
        <p:spPr>
          <a:xfrm>
            <a:off x="270079" y="1522315"/>
            <a:ext cx="11651839" cy="5266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C5E8CC1-428A-2E0C-E4C8-B3694B8F1DDC}"/>
              </a:ext>
            </a:extLst>
          </p:cNvPr>
          <p:cNvSpPr/>
          <p:nvPr/>
        </p:nvSpPr>
        <p:spPr>
          <a:xfrm rot="2472771">
            <a:off x="6917777" y="4872933"/>
            <a:ext cx="1073426" cy="439048"/>
          </a:xfrm>
          <a:prstGeom prst="rightArrow">
            <a:avLst>
              <a:gd name="adj1" fmla="val 50000"/>
              <a:gd name="adj2" fmla="val 4997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E70C9-1C17-C374-8478-EE7ADEBBBC5B}"/>
              </a:ext>
            </a:extLst>
          </p:cNvPr>
          <p:cNvSpPr txBox="1"/>
          <p:nvPr/>
        </p:nvSpPr>
        <p:spPr>
          <a:xfrm>
            <a:off x="7931425" y="5341231"/>
            <a:ext cx="374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/>
              <a:t>Criação de um objeto</a:t>
            </a:r>
          </a:p>
        </p:txBody>
      </p:sp>
    </p:spTree>
    <p:extLst>
      <p:ext uri="{BB962C8B-B14F-4D97-AF65-F5344CB8AC3E}">
        <p14:creationId xmlns:p14="http://schemas.microsoft.com/office/powerpoint/2010/main" val="159569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ADFAD-C44D-0583-FC26-C3880884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2" t="3707" r="5484" b="9374"/>
          <a:stretch/>
        </p:blipFill>
        <p:spPr>
          <a:xfrm>
            <a:off x="60855" y="1157591"/>
            <a:ext cx="12070290" cy="45428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42064-29F6-B16B-DAD6-0F7402E76A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81" t="36126" r="17864" b="48738"/>
          <a:stretch/>
        </p:blipFill>
        <p:spPr>
          <a:xfrm>
            <a:off x="994312" y="5392279"/>
            <a:ext cx="9876474" cy="6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8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E3397CC-18D3-70D3-075D-E6989B6CD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8" t="4056" r="6648" b="7249"/>
          <a:stretch/>
        </p:blipFill>
        <p:spPr>
          <a:xfrm>
            <a:off x="2419738" y="4213294"/>
            <a:ext cx="7352522" cy="2575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20BB9-0088-84F1-D831-E7323283D2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9" t="3600" r="12101" b="6493"/>
          <a:stretch/>
        </p:blipFill>
        <p:spPr>
          <a:xfrm>
            <a:off x="3332582" y="1010448"/>
            <a:ext cx="5526834" cy="28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8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A91D659-AF8D-3025-892F-15A0AD3A5BFC}"/>
              </a:ext>
            </a:extLst>
          </p:cNvPr>
          <p:cNvSpPr txBox="1">
            <a:spLocks/>
          </p:cNvSpPr>
          <p:nvPr/>
        </p:nvSpPr>
        <p:spPr bwMode="auto">
          <a:xfrm>
            <a:off x="368992" y="1024006"/>
            <a:ext cx="31892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 construtor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87874-CC53-6EE4-2EBF-62EA14F8FA0E}"/>
              </a:ext>
            </a:extLst>
          </p:cNvPr>
          <p:cNvSpPr txBox="1"/>
          <p:nvPr/>
        </p:nvSpPr>
        <p:spPr>
          <a:xfrm>
            <a:off x="1171535" y="2483657"/>
            <a:ext cx="10659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/>
              <a:t>É </a:t>
            </a:r>
            <a:r>
              <a:rPr lang="pt-BR" sz="2800" dirty="0"/>
              <a:t>usado</a:t>
            </a:r>
            <a:r>
              <a:rPr lang="pt-BR" sz="2800"/>
              <a:t> para inicializar o objeto, passando os valores dos atributos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/>
              <a:t>Terá o mesmo nome da classe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/>
              <a:t>Toda classe tem um construtor padrão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/>
              <a:t>Podem ser criados vários construtores</a:t>
            </a:r>
          </a:p>
        </p:txBody>
      </p:sp>
    </p:spTree>
    <p:extLst>
      <p:ext uri="{BB962C8B-B14F-4D97-AF65-F5344CB8AC3E}">
        <p14:creationId xmlns:p14="http://schemas.microsoft.com/office/powerpoint/2010/main" val="263079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269738-62BF-F773-4064-DE6E86DBA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5" t="1592" r="2024" b="29734"/>
          <a:stretch/>
        </p:blipFill>
        <p:spPr>
          <a:xfrm>
            <a:off x="-1" y="1192696"/>
            <a:ext cx="12192000" cy="36243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</p:spTree>
    <p:extLst>
      <p:ext uri="{BB962C8B-B14F-4D97-AF65-F5344CB8AC3E}">
        <p14:creationId xmlns:p14="http://schemas.microsoft.com/office/powerpoint/2010/main" val="354222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251</Words>
  <Application>Microsoft Office PowerPoint</Application>
  <PresentationFormat>Widescreen</PresentationFormat>
  <Paragraphs>62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1</cp:revision>
  <dcterms:created xsi:type="dcterms:W3CDTF">2022-04-15T16:34:30Z</dcterms:created>
  <dcterms:modified xsi:type="dcterms:W3CDTF">2023-10-25T22:12:24Z</dcterms:modified>
</cp:coreProperties>
</file>