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2"/>
    <p:sldId id="277" r:id="rId3"/>
    <p:sldId id="288" r:id="rId4"/>
    <p:sldId id="299" r:id="rId5"/>
    <p:sldId id="289" r:id="rId6"/>
    <p:sldId id="290" r:id="rId7"/>
    <p:sldId id="295" r:id="rId8"/>
    <p:sldId id="296" r:id="rId9"/>
    <p:sldId id="298" r:id="rId10"/>
    <p:sldId id="297" r:id="rId11"/>
    <p:sldId id="300" r:id="rId12"/>
    <p:sldId id="291" r:id="rId13"/>
    <p:sldId id="29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5F490-13AF-48DA-BB30-2687263A9E36}" v="1" dt="2023-12-11T03:51:51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4542" autoAdjust="0"/>
  </p:normalViewPr>
  <p:slideViewPr>
    <p:cSldViewPr snapToGrid="0">
      <p:cViewPr varScale="1">
        <p:scale>
          <a:sx n="108" d="100"/>
          <a:sy n="108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E7C4D7FC-92F9-4904-B1D5-1F5D20A0BD06}"/>
    <pc:docChg chg="undo custSel delSld modSld">
      <pc:chgData name="Henrique Delegrego" userId="dda1244064eddf32" providerId="LiveId" clId="{E7C4D7FC-92F9-4904-B1D5-1F5D20A0BD06}" dt="2023-10-31T13:11:56.093" v="1051"/>
      <pc:docMkLst>
        <pc:docMk/>
      </pc:docMkLst>
      <pc:sldChg chg="modSp mod modNotesTx">
        <pc:chgData name="Henrique Delegrego" userId="dda1244064eddf32" providerId="LiveId" clId="{E7C4D7FC-92F9-4904-B1D5-1F5D20A0BD06}" dt="2023-10-31T12:32:06.035" v="1013" actId="14100"/>
        <pc:sldMkLst>
          <pc:docMk/>
          <pc:sldMk cId="3397513274" sldId="277"/>
        </pc:sldMkLst>
        <pc:spChg chg="mod">
          <ac:chgData name="Henrique Delegrego" userId="dda1244064eddf32" providerId="LiveId" clId="{E7C4D7FC-92F9-4904-B1D5-1F5D20A0BD06}" dt="2023-10-31T11:31:42.255" v="30" actId="20577"/>
          <ac:spMkLst>
            <pc:docMk/>
            <pc:sldMk cId="3397513274" sldId="277"/>
            <ac:spMk id="2" creationId="{5EE0DA90-A553-97CB-FAD4-A823ABF9B2E2}"/>
          </ac:spMkLst>
        </pc:spChg>
        <pc:spChg chg="mod">
          <ac:chgData name="Henrique Delegrego" userId="dda1244064eddf32" providerId="LiveId" clId="{E7C4D7FC-92F9-4904-B1D5-1F5D20A0BD06}" dt="2023-10-31T12:32:06.035" v="1013" actId="14100"/>
          <ac:spMkLst>
            <pc:docMk/>
            <pc:sldMk cId="3397513274" sldId="277"/>
            <ac:spMk id="9" creationId="{E84F1816-27BF-4854-9924-2042EF53FB5C}"/>
          </ac:spMkLst>
        </pc:spChg>
        <pc:spChg chg="mod">
          <ac:chgData name="Henrique Delegrego" userId="dda1244064eddf32" providerId="LiveId" clId="{E7C4D7FC-92F9-4904-B1D5-1F5D20A0BD06}" dt="2023-10-31T11:31:46.253" v="32" actId="20577"/>
          <ac:spMkLst>
            <pc:docMk/>
            <pc:sldMk cId="3397513274" sldId="277"/>
            <ac:spMk id="11" creationId="{839613DD-91DF-47D8-B247-AD6B61AD3D2B}"/>
          </ac:spMkLst>
        </pc:spChg>
      </pc:sldChg>
      <pc:sldChg chg="modSp mod">
        <pc:chgData name="Henrique Delegrego" userId="dda1244064eddf32" providerId="LiveId" clId="{E7C4D7FC-92F9-4904-B1D5-1F5D20A0BD06}" dt="2023-10-31T12:31:59.478" v="1012" actId="14100"/>
        <pc:sldMkLst>
          <pc:docMk/>
          <pc:sldMk cId="1624184106" sldId="287"/>
        </pc:sldMkLst>
        <pc:spChg chg="mod">
          <ac:chgData name="Henrique Delegrego" userId="dda1244064eddf32" providerId="LiveId" clId="{E7C4D7FC-92F9-4904-B1D5-1F5D20A0BD06}" dt="2023-10-31T11:30:18.293" v="27" actId="1076"/>
          <ac:spMkLst>
            <pc:docMk/>
            <pc:sldMk cId="1624184106" sldId="287"/>
            <ac:spMk id="5" creationId="{8B67320E-C8B4-4DE7-928D-06731CDEBF32}"/>
          </ac:spMkLst>
        </pc:spChg>
        <pc:spChg chg="mod">
          <ac:chgData name="Henrique Delegrego" userId="dda1244064eddf32" providerId="LiveId" clId="{E7C4D7FC-92F9-4904-B1D5-1F5D20A0BD06}" dt="2023-10-31T12:31:59.478" v="1012" actId="14100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E7C4D7FC-92F9-4904-B1D5-1F5D20A0BD06}" dt="2023-10-31T12:32:11.775" v="1014" actId="14100"/>
        <pc:sldMkLst>
          <pc:docMk/>
          <pc:sldMk cId="2909788967" sldId="288"/>
        </pc:sldMkLst>
        <pc:spChg chg="mod">
          <ac:chgData name="Henrique Delegrego" userId="dda1244064eddf32" providerId="LiveId" clId="{E7C4D7FC-92F9-4904-B1D5-1F5D20A0BD06}" dt="2023-10-31T11:32:05.032" v="37" actId="1076"/>
          <ac:spMkLst>
            <pc:docMk/>
            <pc:sldMk cId="2909788967" sldId="288"/>
            <ac:spMk id="2" creationId="{5EE0DA90-A553-97CB-FAD4-A823ABF9B2E2}"/>
          </ac:spMkLst>
        </pc:spChg>
        <pc:spChg chg="mod">
          <ac:chgData name="Henrique Delegrego" userId="dda1244064eddf32" providerId="LiveId" clId="{E7C4D7FC-92F9-4904-B1D5-1F5D20A0BD06}" dt="2023-10-31T11:31:57.828" v="35" actId="1076"/>
          <ac:spMkLst>
            <pc:docMk/>
            <pc:sldMk cId="2909788967" sldId="288"/>
            <ac:spMk id="7" creationId="{6AC3E2CE-607D-36BD-6325-6F3BE1E26F0C}"/>
          </ac:spMkLst>
        </pc:spChg>
        <pc:spChg chg="mod">
          <ac:chgData name="Henrique Delegrego" userId="dda1244064eddf32" providerId="LiveId" clId="{E7C4D7FC-92F9-4904-B1D5-1F5D20A0BD06}" dt="2023-10-31T11:32:00.530" v="36" actId="1076"/>
          <ac:spMkLst>
            <pc:docMk/>
            <pc:sldMk cId="2909788967" sldId="288"/>
            <ac:spMk id="8" creationId="{1787E568-2F57-4A57-869C-CC2C03086BA8}"/>
          </ac:spMkLst>
        </pc:spChg>
        <pc:spChg chg="mod">
          <ac:chgData name="Henrique Delegrego" userId="dda1244064eddf32" providerId="LiveId" clId="{E7C4D7FC-92F9-4904-B1D5-1F5D20A0BD06}" dt="2023-10-31T12:32:11.775" v="1014" actId="14100"/>
          <ac:spMkLst>
            <pc:docMk/>
            <pc:sldMk cId="2909788967" sldId="288"/>
            <ac:spMk id="9" creationId="{E84F1816-27BF-4854-9924-2042EF53FB5C}"/>
          </ac:spMkLst>
        </pc:spChg>
        <pc:spChg chg="mod">
          <ac:chgData name="Henrique Delegrego" userId="dda1244064eddf32" providerId="LiveId" clId="{E7C4D7FC-92F9-4904-B1D5-1F5D20A0BD06}" dt="2023-10-31T11:32:07.310" v="38" actId="1076"/>
          <ac:spMkLst>
            <pc:docMk/>
            <pc:sldMk cId="2909788967" sldId="288"/>
            <ac:spMk id="11" creationId="{839613DD-91DF-47D8-B247-AD6B61AD3D2B}"/>
          </ac:spMkLst>
        </pc:spChg>
        <pc:spChg chg="mod">
          <ac:chgData name="Henrique Delegrego" userId="dda1244064eddf32" providerId="LiveId" clId="{E7C4D7FC-92F9-4904-B1D5-1F5D20A0BD06}" dt="2023-10-31T11:32:09.422" v="39" actId="1076"/>
          <ac:spMkLst>
            <pc:docMk/>
            <pc:sldMk cId="2909788967" sldId="288"/>
            <ac:spMk id="12" creationId="{1FA74757-9A13-4A7E-839F-5B19E3173C61}"/>
          </ac:spMkLst>
        </pc:spChg>
        <pc:picChg chg="mod">
          <ac:chgData name="Henrique Delegrego" userId="dda1244064eddf32" providerId="LiveId" clId="{E7C4D7FC-92F9-4904-B1D5-1F5D20A0BD06}" dt="2023-10-31T11:31:57.828" v="35" actId="1076"/>
          <ac:picMkLst>
            <pc:docMk/>
            <pc:sldMk cId="2909788967" sldId="288"/>
            <ac:picMk id="2056" creationId="{63199674-FC2C-BE24-B43A-8EB27E63DB51}"/>
          </ac:picMkLst>
        </pc:picChg>
        <pc:picChg chg="mod">
          <ac:chgData name="Henrique Delegrego" userId="dda1244064eddf32" providerId="LiveId" clId="{E7C4D7FC-92F9-4904-B1D5-1F5D20A0BD06}" dt="2023-10-31T11:31:57.828" v="35" actId="1076"/>
          <ac:picMkLst>
            <pc:docMk/>
            <pc:sldMk cId="2909788967" sldId="288"/>
            <ac:picMk id="2058" creationId="{4554FA2B-3672-E042-DE03-7A2105D95595}"/>
          </ac:picMkLst>
        </pc:picChg>
        <pc:picChg chg="mod">
          <ac:chgData name="Henrique Delegrego" userId="dda1244064eddf32" providerId="LiveId" clId="{E7C4D7FC-92F9-4904-B1D5-1F5D20A0BD06}" dt="2023-10-31T11:31:57.828" v="35" actId="1076"/>
          <ac:picMkLst>
            <pc:docMk/>
            <pc:sldMk cId="2909788967" sldId="288"/>
            <ac:picMk id="2060" creationId="{CA8D5C5C-3FA8-5374-E881-2320C52BD702}"/>
          </ac:picMkLst>
        </pc:picChg>
      </pc:sldChg>
      <pc:sldChg chg="modSp mod modAnim modNotesTx">
        <pc:chgData name="Henrique Delegrego" userId="dda1244064eddf32" providerId="LiveId" clId="{E7C4D7FC-92F9-4904-B1D5-1F5D20A0BD06}" dt="2023-10-31T12:32:14.993" v="1015" actId="14100"/>
        <pc:sldMkLst>
          <pc:docMk/>
          <pc:sldMk cId="3497296349" sldId="289"/>
        </pc:sldMkLst>
        <pc:spChg chg="mod">
          <ac:chgData name="Henrique Delegrego" userId="dda1244064eddf32" providerId="LiveId" clId="{E7C4D7FC-92F9-4904-B1D5-1F5D20A0BD06}" dt="2023-10-31T11:33:10.523" v="60" actId="20577"/>
          <ac:spMkLst>
            <pc:docMk/>
            <pc:sldMk cId="3497296349" sldId="289"/>
            <ac:spMk id="2" creationId="{5EE0DA90-A553-97CB-FAD4-A823ABF9B2E2}"/>
          </ac:spMkLst>
        </pc:spChg>
        <pc:spChg chg="mod">
          <ac:chgData name="Henrique Delegrego" userId="dda1244064eddf32" providerId="LiveId" clId="{E7C4D7FC-92F9-4904-B1D5-1F5D20A0BD06}" dt="2023-10-31T11:32:37.062" v="50" actId="1076"/>
          <ac:spMkLst>
            <pc:docMk/>
            <pc:sldMk cId="3497296349" sldId="289"/>
            <ac:spMk id="8" creationId="{1787E568-2F57-4A57-869C-CC2C03086BA8}"/>
          </ac:spMkLst>
        </pc:spChg>
        <pc:spChg chg="mod">
          <ac:chgData name="Henrique Delegrego" userId="dda1244064eddf32" providerId="LiveId" clId="{E7C4D7FC-92F9-4904-B1D5-1F5D20A0BD06}" dt="2023-10-31T12:32:14.993" v="1015" actId="14100"/>
          <ac:spMkLst>
            <pc:docMk/>
            <pc:sldMk cId="3497296349" sldId="289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E7C4D7FC-92F9-4904-B1D5-1F5D20A0BD06}" dt="2023-10-31T13:10:35.607" v="1047" actId="20577"/>
        <pc:sldMkLst>
          <pc:docMk/>
          <pc:sldMk cId="3280844667" sldId="290"/>
        </pc:sldMkLst>
        <pc:spChg chg="mod">
          <ac:chgData name="Henrique Delegrego" userId="dda1244064eddf32" providerId="LiveId" clId="{E7C4D7FC-92F9-4904-B1D5-1F5D20A0BD06}" dt="2023-10-31T13:10:35.607" v="1047" actId="20577"/>
          <ac:spMkLst>
            <pc:docMk/>
            <pc:sldMk cId="3280844667" sldId="290"/>
            <ac:spMk id="2" creationId="{5EE0DA90-A553-97CB-FAD4-A823ABF9B2E2}"/>
          </ac:spMkLst>
        </pc:spChg>
        <pc:spChg chg="mod">
          <ac:chgData name="Henrique Delegrego" userId="dda1244064eddf32" providerId="LiveId" clId="{E7C4D7FC-92F9-4904-B1D5-1F5D20A0BD06}" dt="2023-10-31T11:33:33.402" v="63" actId="1076"/>
          <ac:spMkLst>
            <pc:docMk/>
            <pc:sldMk cId="3280844667" sldId="290"/>
            <ac:spMk id="8" creationId="{1787E568-2F57-4A57-869C-CC2C03086BA8}"/>
          </ac:spMkLst>
        </pc:spChg>
        <pc:spChg chg="mod">
          <ac:chgData name="Henrique Delegrego" userId="dda1244064eddf32" providerId="LiveId" clId="{E7C4D7FC-92F9-4904-B1D5-1F5D20A0BD06}" dt="2023-10-31T12:32:18.924" v="1016" actId="14100"/>
          <ac:spMkLst>
            <pc:docMk/>
            <pc:sldMk cId="3280844667" sldId="290"/>
            <ac:spMk id="9" creationId="{E84F1816-27BF-4854-9924-2042EF53FB5C}"/>
          </ac:spMkLst>
        </pc:spChg>
      </pc:sldChg>
      <pc:sldChg chg="addSp delSp modSp mod modAnim modNotesTx">
        <pc:chgData name="Henrique Delegrego" userId="dda1244064eddf32" providerId="LiveId" clId="{E7C4D7FC-92F9-4904-B1D5-1F5D20A0BD06}" dt="2023-10-31T13:11:51.059" v="1049"/>
        <pc:sldMkLst>
          <pc:docMk/>
          <pc:sldMk cId="1110427535" sldId="291"/>
        </pc:sldMkLst>
        <pc:spChg chg="mod">
          <ac:chgData name="Henrique Delegrego" userId="dda1244064eddf32" providerId="LiveId" clId="{E7C4D7FC-92F9-4904-B1D5-1F5D20A0BD06}" dt="2023-10-31T12:46:15.676" v="1041" actId="20577"/>
          <ac:spMkLst>
            <pc:docMk/>
            <pc:sldMk cId="1110427535" sldId="291"/>
            <ac:spMk id="2" creationId="{5EE0DA90-A553-97CB-FAD4-A823ABF9B2E2}"/>
          </ac:spMkLst>
        </pc:spChg>
        <pc:spChg chg="add mod">
          <ac:chgData name="Henrique Delegrego" userId="dda1244064eddf32" providerId="LiveId" clId="{E7C4D7FC-92F9-4904-B1D5-1F5D20A0BD06}" dt="2023-10-31T12:27:41.057" v="895" actId="20577"/>
          <ac:spMkLst>
            <pc:docMk/>
            <pc:sldMk cId="1110427535" sldId="291"/>
            <ac:spMk id="3" creationId="{14445A0B-9D78-8EC0-0DF3-8EBA576B757E}"/>
          </ac:spMkLst>
        </pc:spChg>
        <pc:spChg chg="mod">
          <ac:chgData name="Henrique Delegrego" userId="dda1244064eddf32" providerId="LiveId" clId="{E7C4D7FC-92F9-4904-B1D5-1F5D20A0BD06}" dt="2023-10-31T12:01:25.428" v="505" actId="1076"/>
          <ac:spMkLst>
            <pc:docMk/>
            <pc:sldMk cId="1110427535" sldId="291"/>
            <ac:spMk id="8" creationId="{1787E568-2F57-4A57-869C-CC2C03086BA8}"/>
          </ac:spMkLst>
        </pc:spChg>
        <pc:spChg chg="mod">
          <ac:chgData name="Henrique Delegrego" userId="dda1244064eddf32" providerId="LiveId" clId="{E7C4D7FC-92F9-4904-B1D5-1F5D20A0BD06}" dt="2023-10-31T12:32:44.567" v="1022" actId="14100"/>
          <ac:spMkLst>
            <pc:docMk/>
            <pc:sldMk cId="1110427535" sldId="291"/>
            <ac:spMk id="9" creationId="{E84F1816-27BF-4854-9924-2042EF53FB5C}"/>
          </ac:spMkLst>
        </pc:spChg>
        <pc:picChg chg="mod ord modCrop">
          <ac:chgData name="Henrique Delegrego" userId="dda1244064eddf32" providerId="LiveId" clId="{E7C4D7FC-92F9-4904-B1D5-1F5D20A0BD06}" dt="2023-10-31T12:09:28.629" v="792" actId="1076"/>
          <ac:picMkLst>
            <pc:docMk/>
            <pc:sldMk cId="1110427535" sldId="291"/>
            <ac:picMk id="5" creationId="{1954CACB-E953-507E-261C-C270CBE7B8D5}"/>
          </ac:picMkLst>
        </pc:picChg>
        <pc:cxnChg chg="del">
          <ac:chgData name="Henrique Delegrego" userId="dda1244064eddf32" providerId="LiveId" clId="{E7C4D7FC-92F9-4904-B1D5-1F5D20A0BD06}" dt="2023-10-31T12:08:40.513" v="780" actId="478"/>
          <ac:cxnSpMkLst>
            <pc:docMk/>
            <pc:sldMk cId="1110427535" sldId="291"/>
            <ac:cxnSpMk id="13" creationId="{CCD46C0C-87AB-8446-88A3-FEE651D9C1DF}"/>
          </ac:cxnSpMkLst>
        </pc:cxnChg>
      </pc:sldChg>
      <pc:sldChg chg="modSp del mod modNotesTx">
        <pc:chgData name="Henrique Delegrego" userId="dda1244064eddf32" providerId="LiveId" clId="{E7C4D7FC-92F9-4904-B1D5-1F5D20A0BD06}" dt="2023-10-31T12:27:43.646" v="896" actId="47"/>
        <pc:sldMkLst>
          <pc:docMk/>
          <pc:sldMk cId="2472281848" sldId="292"/>
        </pc:sldMkLst>
        <pc:spChg chg="mod">
          <ac:chgData name="Henrique Delegrego" userId="dda1244064eddf32" providerId="LiveId" clId="{E7C4D7FC-92F9-4904-B1D5-1F5D20A0BD06}" dt="2023-10-31T12:10:11.583" v="865" actId="20577"/>
          <ac:spMkLst>
            <pc:docMk/>
            <pc:sldMk cId="2472281848" sldId="292"/>
            <ac:spMk id="2" creationId="{5EE0DA90-A553-97CB-FAD4-A823ABF9B2E2}"/>
          </ac:spMkLst>
        </pc:spChg>
        <pc:spChg chg="mod">
          <ac:chgData name="Henrique Delegrego" userId="dda1244064eddf32" providerId="LiveId" clId="{E7C4D7FC-92F9-4904-B1D5-1F5D20A0BD06}" dt="2023-10-31T12:09:39.107" v="794" actId="1076"/>
          <ac:spMkLst>
            <pc:docMk/>
            <pc:sldMk cId="2472281848" sldId="292"/>
            <ac:spMk id="8" creationId="{1787E568-2F57-4A57-869C-CC2C03086BA8}"/>
          </ac:spMkLst>
        </pc:spChg>
      </pc:sldChg>
      <pc:sldChg chg="addSp modSp mod modAnim modNotesTx">
        <pc:chgData name="Henrique Delegrego" userId="dda1244064eddf32" providerId="LiveId" clId="{E7C4D7FC-92F9-4904-B1D5-1F5D20A0BD06}" dt="2023-10-31T13:11:56.093" v="1051"/>
        <pc:sldMkLst>
          <pc:docMk/>
          <pc:sldMk cId="447291555" sldId="293"/>
        </pc:sldMkLst>
        <pc:spChg chg="mod">
          <ac:chgData name="Henrique Delegrego" userId="dda1244064eddf32" providerId="LiveId" clId="{E7C4D7FC-92F9-4904-B1D5-1F5D20A0BD06}" dt="2023-10-31T12:31:28.187" v="1004" actId="1076"/>
          <ac:spMkLst>
            <pc:docMk/>
            <pc:sldMk cId="447291555" sldId="293"/>
            <ac:spMk id="2" creationId="{5EE0DA90-A553-97CB-FAD4-A823ABF9B2E2}"/>
          </ac:spMkLst>
        </pc:spChg>
        <pc:spChg chg="add mod">
          <ac:chgData name="Henrique Delegrego" userId="dda1244064eddf32" providerId="LiveId" clId="{E7C4D7FC-92F9-4904-B1D5-1F5D20A0BD06}" dt="2023-10-31T13:11:54.802" v="1050" actId="1076"/>
          <ac:spMkLst>
            <pc:docMk/>
            <pc:sldMk cId="447291555" sldId="293"/>
            <ac:spMk id="3" creationId="{FAF60AB0-BC17-B77D-FE92-FB014571904C}"/>
          </ac:spMkLst>
        </pc:spChg>
        <pc:spChg chg="mod">
          <ac:chgData name="Henrique Delegrego" userId="dda1244064eddf32" providerId="LiveId" clId="{E7C4D7FC-92F9-4904-B1D5-1F5D20A0BD06}" dt="2023-10-31T12:31:26.106" v="1003" actId="1076"/>
          <ac:spMkLst>
            <pc:docMk/>
            <pc:sldMk cId="447291555" sldId="293"/>
            <ac:spMk id="8" creationId="{1787E568-2F57-4A57-869C-CC2C03086BA8}"/>
          </ac:spMkLst>
        </pc:spChg>
        <pc:spChg chg="mod">
          <ac:chgData name="Henrique Delegrego" userId="dda1244064eddf32" providerId="LiveId" clId="{E7C4D7FC-92F9-4904-B1D5-1F5D20A0BD06}" dt="2023-10-31T12:31:43.019" v="1010" actId="14100"/>
          <ac:spMkLst>
            <pc:docMk/>
            <pc:sldMk cId="447291555" sldId="293"/>
            <ac:spMk id="9" creationId="{E84F1816-27BF-4854-9924-2042EF53FB5C}"/>
          </ac:spMkLst>
        </pc:spChg>
        <pc:spChg chg="mod">
          <ac:chgData name="Henrique Delegrego" userId="dda1244064eddf32" providerId="LiveId" clId="{E7C4D7FC-92F9-4904-B1D5-1F5D20A0BD06}" dt="2023-10-31T12:31:37.698" v="1007" actId="1076"/>
          <ac:spMkLst>
            <pc:docMk/>
            <pc:sldMk cId="447291555" sldId="293"/>
            <ac:spMk id="11" creationId="{8276EFB0-44A5-5858-7515-FCB2E2CB9023}"/>
          </ac:spMkLst>
        </pc:spChg>
        <pc:picChg chg="mod">
          <ac:chgData name="Henrique Delegrego" userId="dda1244064eddf32" providerId="LiveId" clId="{E7C4D7FC-92F9-4904-B1D5-1F5D20A0BD06}" dt="2023-10-31T12:31:37.698" v="1007" actId="1076"/>
          <ac:picMkLst>
            <pc:docMk/>
            <pc:sldMk cId="447291555" sldId="293"/>
            <ac:picMk id="5" creationId="{85EAABB2-D968-CA1B-D614-7CE6272002AC}"/>
          </ac:picMkLst>
        </pc:picChg>
        <pc:cxnChg chg="mod">
          <ac:chgData name="Henrique Delegrego" userId="dda1244064eddf32" providerId="LiveId" clId="{E7C4D7FC-92F9-4904-B1D5-1F5D20A0BD06}" dt="2023-10-31T12:31:37.698" v="1007" actId="1076"/>
          <ac:cxnSpMkLst>
            <pc:docMk/>
            <pc:sldMk cId="447291555" sldId="293"/>
            <ac:cxnSpMk id="10" creationId="{EA752019-AC19-0DA8-CC54-B207F51B1503}"/>
          </ac:cxnSpMkLst>
        </pc:cxnChg>
      </pc:sldChg>
      <pc:sldChg chg="del modNotesTx">
        <pc:chgData name="Henrique Delegrego" userId="dda1244064eddf32" providerId="LiveId" clId="{E7C4D7FC-92F9-4904-B1D5-1F5D20A0BD06}" dt="2023-10-31T12:31:19.867" v="1001" actId="47"/>
        <pc:sldMkLst>
          <pc:docMk/>
          <pc:sldMk cId="4113901130" sldId="294"/>
        </pc:sldMkLst>
      </pc:sldChg>
      <pc:sldChg chg="modSp mod modNotesTx">
        <pc:chgData name="Henrique Delegrego" userId="dda1244064eddf32" providerId="LiveId" clId="{E7C4D7FC-92F9-4904-B1D5-1F5D20A0BD06}" dt="2023-10-31T12:32:23.435" v="1017" actId="14100"/>
        <pc:sldMkLst>
          <pc:docMk/>
          <pc:sldMk cId="590691017" sldId="295"/>
        </pc:sldMkLst>
        <pc:spChg chg="mod">
          <ac:chgData name="Henrique Delegrego" userId="dda1244064eddf32" providerId="LiveId" clId="{E7C4D7FC-92F9-4904-B1D5-1F5D20A0BD06}" dt="2023-10-31T11:37:25.715" v="215" actId="14100"/>
          <ac:spMkLst>
            <pc:docMk/>
            <pc:sldMk cId="590691017" sldId="295"/>
            <ac:spMk id="2" creationId="{5EE0DA90-A553-97CB-FAD4-A823ABF9B2E2}"/>
          </ac:spMkLst>
        </pc:spChg>
        <pc:spChg chg="mod">
          <ac:chgData name="Henrique Delegrego" userId="dda1244064eddf32" providerId="LiveId" clId="{E7C4D7FC-92F9-4904-B1D5-1F5D20A0BD06}" dt="2023-10-31T11:34:12.440" v="71" actId="1076"/>
          <ac:spMkLst>
            <pc:docMk/>
            <pc:sldMk cId="590691017" sldId="295"/>
            <ac:spMk id="8" creationId="{1787E568-2F57-4A57-869C-CC2C03086BA8}"/>
          </ac:spMkLst>
        </pc:spChg>
        <pc:spChg chg="mod">
          <ac:chgData name="Henrique Delegrego" userId="dda1244064eddf32" providerId="LiveId" clId="{E7C4D7FC-92F9-4904-B1D5-1F5D20A0BD06}" dt="2023-10-31T12:32:23.435" v="1017" actId="14100"/>
          <ac:spMkLst>
            <pc:docMk/>
            <pc:sldMk cId="590691017" sldId="295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E7C4D7FC-92F9-4904-B1D5-1F5D20A0BD06}" dt="2023-10-31T12:32:34.817" v="1020" actId="14100"/>
        <pc:sldMkLst>
          <pc:docMk/>
          <pc:sldMk cId="4056260507" sldId="296"/>
        </pc:sldMkLst>
        <pc:spChg chg="mod">
          <ac:chgData name="Henrique Delegrego" userId="dda1244064eddf32" providerId="LiveId" clId="{E7C4D7FC-92F9-4904-B1D5-1F5D20A0BD06}" dt="2023-10-31T11:38:41.859" v="217" actId="14100"/>
          <ac:spMkLst>
            <pc:docMk/>
            <pc:sldMk cId="4056260507" sldId="296"/>
            <ac:spMk id="2" creationId="{5EE0DA90-A553-97CB-FAD4-A823ABF9B2E2}"/>
          </ac:spMkLst>
        </pc:spChg>
        <pc:spChg chg="mod">
          <ac:chgData name="Henrique Delegrego" userId="dda1244064eddf32" providerId="LiveId" clId="{E7C4D7FC-92F9-4904-B1D5-1F5D20A0BD06}" dt="2023-10-31T11:37:46.860" v="216" actId="1076"/>
          <ac:spMkLst>
            <pc:docMk/>
            <pc:sldMk cId="4056260507" sldId="296"/>
            <ac:spMk id="8" creationId="{1787E568-2F57-4A57-869C-CC2C03086BA8}"/>
          </ac:spMkLst>
        </pc:spChg>
        <pc:spChg chg="mod">
          <ac:chgData name="Henrique Delegrego" userId="dda1244064eddf32" providerId="LiveId" clId="{E7C4D7FC-92F9-4904-B1D5-1F5D20A0BD06}" dt="2023-10-31T12:32:34.817" v="1020" actId="14100"/>
          <ac:spMkLst>
            <pc:docMk/>
            <pc:sldMk cId="4056260507" sldId="296"/>
            <ac:spMk id="9" creationId="{E84F1816-27BF-4854-9924-2042EF53FB5C}"/>
          </ac:spMkLst>
        </pc:spChg>
      </pc:sldChg>
      <pc:sldChg chg="delSp modSp mod modAnim modNotesTx">
        <pc:chgData name="Henrique Delegrego" userId="dda1244064eddf32" providerId="LiveId" clId="{E7C4D7FC-92F9-4904-B1D5-1F5D20A0BD06}" dt="2023-10-31T12:54:55.332" v="1043" actId="732"/>
        <pc:sldMkLst>
          <pc:docMk/>
          <pc:sldMk cId="2822364608" sldId="297"/>
        </pc:sldMkLst>
        <pc:spChg chg="del mod">
          <ac:chgData name="Henrique Delegrego" userId="dda1244064eddf32" providerId="LiveId" clId="{E7C4D7FC-92F9-4904-B1D5-1F5D20A0BD06}" dt="2023-10-31T11:51:47.756" v="487" actId="478"/>
          <ac:spMkLst>
            <pc:docMk/>
            <pc:sldMk cId="2822364608" sldId="297"/>
            <ac:spMk id="2" creationId="{5EE0DA90-A553-97CB-FAD4-A823ABF9B2E2}"/>
          </ac:spMkLst>
        </pc:spChg>
        <pc:spChg chg="mod">
          <ac:chgData name="Henrique Delegrego" userId="dda1244064eddf32" providerId="LiveId" clId="{E7C4D7FC-92F9-4904-B1D5-1F5D20A0BD06}" dt="2023-10-31T11:54:08.613" v="499" actId="14100"/>
          <ac:spMkLst>
            <pc:docMk/>
            <pc:sldMk cId="2822364608" sldId="297"/>
            <ac:spMk id="3" creationId="{397B939D-AE6B-BB0C-4C6B-A157819425DA}"/>
          </ac:spMkLst>
        </pc:spChg>
        <pc:spChg chg="mod">
          <ac:chgData name="Henrique Delegrego" userId="dda1244064eddf32" providerId="LiveId" clId="{E7C4D7FC-92F9-4904-B1D5-1F5D20A0BD06}" dt="2023-10-31T11:54:02.470" v="498" actId="14100"/>
          <ac:spMkLst>
            <pc:docMk/>
            <pc:sldMk cId="2822364608" sldId="297"/>
            <ac:spMk id="8" creationId="{1787E568-2F57-4A57-869C-CC2C03086BA8}"/>
          </ac:spMkLst>
        </pc:spChg>
        <pc:spChg chg="mod">
          <ac:chgData name="Henrique Delegrego" userId="dda1244064eddf32" providerId="LiveId" clId="{E7C4D7FC-92F9-4904-B1D5-1F5D20A0BD06}" dt="2023-10-31T11:53:54.343" v="497" actId="14100"/>
          <ac:spMkLst>
            <pc:docMk/>
            <pc:sldMk cId="2822364608" sldId="297"/>
            <ac:spMk id="9" creationId="{E84F1816-27BF-4854-9924-2042EF53FB5C}"/>
          </ac:spMkLst>
        </pc:spChg>
        <pc:picChg chg="mod modCrop">
          <ac:chgData name="Henrique Delegrego" userId="dda1244064eddf32" providerId="LiveId" clId="{E7C4D7FC-92F9-4904-B1D5-1F5D20A0BD06}" dt="2023-10-31T12:54:55.332" v="1043" actId="732"/>
          <ac:picMkLst>
            <pc:docMk/>
            <pc:sldMk cId="2822364608" sldId="297"/>
            <ac:picMk id="10" creationId="{F10B1966-1498-4CF0-4D24-86C5EF5FC8A7}"/>
          </ac:picMkLst>
        </pc:picChg>
      </pc:sldChg>
      <pc:sldChg chg="modSp mod modAnim modNotesTx">
        <pc:chgData name="Henrique Delegrego" userId="dda1244064eddf32" providerId="LiveId" clId="{E7C4D7FC-92F9-4904-B1D5-1F5D20A0BD06}" dt="2023-10-31T13:10:51.976" v="1048" actId="1076"/>
        <pc:sldMkLst>
          <pc:docMk/>
          <pc:sldMk cId="1830827056" sldId="298"/>
        </pc:sldMkLst>
        <pc:spChg chg="mod">
          <ac:chgData name="Henrique Delegrego" userId="dda1244064eddf32" providerId="LiveId" clId="{E7C4D7FC-92F9-4904-B1D5-1F5D20A0BD06}" dt="2023-10-31T13:10:51.976" v="1048" actId="1076"/>
          <ac:spMkLst>
            <pc:docMk/>
            <pc:sldMk cId="1830827056" sldId="298"/>
            <ac:spMk id="2" creationId="{5EE0DA90-A553-97CB-FAD4-A823ABF9B2E2}"/>
          </ac:spMkLst>
        </pc:spChg>
        <pc:spChg chg="mod">
          <ac:chgData name="Henrique Delegrego" userId="dda1244064eddf32" providerId="LiveId" clId="{E7C4D7FC-92F9-4904-B1D5-1F5D20A0BD06}" dt="2023-10-31T11:44:30.698" v="262" actId="1076"/>
          <ac:spMkLst>
            <pc:docMk/>
            <pc:sldMk cId="1830827056" sldId="298"/>
            <ac:spMk id="8" creationId="{1787E568-2F57-4A57-869C-CC2C03086BA8}"/>
          </ac:spMkLst>
        </pc:spChg>
        <pc:spChg chg="mod">
          <ac:chgData name="Henrique Delegrego" userId="dda1244064eddf32" providerId="LiveId" clId="{E7C4D7FC-92F9-4904-B1D5-1F5D20A0BD06}" dt="2023-10-31T12:32:38.464" v="1021" actId="14100"/>
          <ac:spMkLst>
            <pc:docMk/>
            <pc:sldMk cId="1830827056" sldId="298"/>
            <ac:spMk id="9" creationId="{E84F1816-27BF-4854-9924-2042EF53FB5C}"/>
          </ac:spMkLst>
        </pc:spChg>
        <pc:picChg chg="mod ord modCrop">
          <ac:chgData name="Henrique Delegrego" userId="dda1244064eddf32" providerId="LiveId" clId="{E7C4D7FC-92F9-4904-B1D5-1F5D20A0BD06}" dt="2023-10-31T11:48:59.722" v="331" actId="1076"/>
          <ac:picMkLst>
            <pc:docMk/>
            <pc:sldMk cId="1830827056" sldId="298"/>
            <ac:picMk id="5" creationId="{31690DEF-1A0D-A783-EBEE-9A6BA1AA1801}"/>
          </ac:picMkLst>
        </pc:picChg>
      </pc:sldChg>
    </pc:docChg>
  </pc:docChgLst>
  <pc:docChgLst>
    <pc:chgData name="Maria Júlia Testoni" userId="4e779e03-378a-4cb9-b40f-beda4d340216" providerId="ADAL" clId="{D4DDDEAF-BCE4-417E-9DA2-9FFCAC89BA7D}"/>
    <pc:docChg chg="undo custSel addSld delSld modSld sldOrd">
      <pc:chgData name="Maria Júlia Testoni" userId="4e779e03-378a-4cb9-b40f-beda4d340216" providerId="ADAL" clId="{D4DDDEAF-BCE4-417E-9DA2-9FFCAC89BA7D}" dt="2023-08-25T19:05:02.364" v="2594" actId="20577"/>
      <pc:docMkLst>
        <pc:docMk/>
      </pc:docMkLst>
      <pc:sldChg chg="del">
        <pc:chgData name="Maria Júlia Testoni" userId="4e779e03-378a-4cb9-b40f-beda4d340216" providerId="ADAL" clId="{D4DDDEAF-BCE4-417E-9DA2-9FFCAC89BA7D}" dt="2023-08-23T19:06:51.309" v="5" actId="47"/>
        <pc:sldMkLst>
          <pc:docMk/>
          <pc:sldMk cId="1637265131" sldId="257"/>
        </pc:sldMkLst>
      </pc:sldChg>
      <pc:sldChg chg="del">
        <pc:chgData name="Maria Júlia Testoni" userId="4e779e03-378a-4cb9-b40f-beda4d340216" providerId="ADAL" clId="{D4DDDEAF-BCE4-417E-9DA2-9FFCAC89BA7D}" dt="2023-08-23T19:06:53.398" v="16" actId="47"/>
        <pc:sldMkLst>
          <pc:docMk/>
          <pc:sldMk cId="4035215054" sldId="258"/>
        </pc:sldMkLst>
      </pc:sldChg>
      <pc:sldChg chg="del">
        <pc:chgData name="Maria Júlia Testoni" userId="4e779e03-378a-4cb9-b40f-beda4d340216" providerId="ADAL" clId="{D4DDDEAF-BCE4-417E-9DA2-9FFCAC89BA7D}" dt="2023-08-23T19:06:51.150" v="4" actId="47"/>
        <pc:sldMkLst>
          <pc:docMk/>
          <pc:sldMk cId="2025742904" sldId="259"/>
        </pc:sldMkLst>
      </pc:sldChg>
      <pc:sldChg chg="del">
        <pc:chgData name="Maria Júlia Testoni" userId="4e779e03-378a-4cb9-b40f-beda4d340216" providerId="ADAL" clId="{D4DDDEAF-BCE4-417E-9DA2-9FFCAC89BA7D}" dt="2023-08-23T19:06:51.669" v="7" actId="47"/>
        <pc:sldMkLst>
          <pc:docMk/>
          <pc:sldMk cId="2945511386" sldId="260"/>
        </pc:sldMkLst>
      </pc:sldChg>
      <pc:sldChg chg="del">
        <pc:chgData name="Maria Júlia Testoni" userId="4e779e03-378a-4cb9-b40f-beda4d340216" providerId="ADAL" clId="{D4DDDEAF-BCE4-417E-9DA2-9FFCAC89BA7D}" dt="2023-08-23T19:06:52.046" v="9" actId="47"/>
        <pc:sldMkLst>
          <pc:docMk/>
          <pc:sldMk cId="2484189507" sldId="261"/>
        </pc:sldMkLst>
      </pc:sldChg>
      <pc:sldChg chg="del">
        <pc:chgData name="Maria Júlia Testoni" userId="4e779e03-378a-4cb9-b40f-beda4d340216" providerId="ADAL" clId="{D4DDDEAF-BCE4-417E-9DA2-9FFCAC89BA7D}" dt="2023-08-23T19:06:51.480" v="6" actId="47"/>
        <pc:sldMkLst>
          <pc:docMk/>
          <pc:sldMk cId="3726729155" sldId="263"/>
        </pc:sldMkLst>
      </pc:sldChg>
      <pc:sldChg chg="del">
        <pc:chgData name="Maria Júlia Testoni" userId="4e779e03-378a-4cb9-b40f-beda4d340216" providerId="ADAL" clId="{D4DDDEAF-BCE4-417E-9DA2-9FFCAC89BA7D}" dt="2023-08-23T19:06:52.440" v="11" actId="47"/>
        <pc:sldMkLst>
          <pc:docMk/>
          <pc:sldMk cId="707068478" sldId="264"/>
        </pc:sldMkLst>
      </pc:sldChg>
      <pc:sldChg chg="del">
        <pc:chgData name="Maria Júlia Testoni" userId="4e779e03-378a-4cb9-b40f-beda4d340216" providerId="ADAL" clId="{D4DDDEAF-BCE4-417E-9DA2-9FFCAC89BA7D}" dt="2023-08-23T19:06:52.833" v="13" actId="47"/>
        <pc:sldMkLst>
          <pc:docMk/>
          <pc:sldMk cId="354905295" sldId="266"/>
        </pc:sldMkLst>
      </pc:sldChg>
      <pc:sldChg chg="del">
        <pc:chgData name="Maria Júlia Testoni" userId="4e779e03-378a-4cb9-b40f-beda4d340216" providerId="ADAL" clId="{D4DDDEAF-BCE4-417E-9DA2-9FFCAC89BA7D}" dt="2023-08-23T19:06:53.037" v="14" actId="47"/>
        <pc:sldMkLst>
          <pc:docMk/>
          <pc:sldMk cId="2759009756" sldId="267"/>
        </pc:sldMkLst>
      </pc:sldChg>
      <pc:sldChg chg="del">
        <pc:chgData name="Maria Júlia Testoni" userId="4e779e03-378a-4cb9-b40f-beda4d340216" providerId="ADAL" clId="{D4DDDEAF-BCE4-417E-9DA2-9FFCAC89BA7D}" dt="2023-08-23T19:06:53.225" v="15" actId="47"/>
        <pc:sldMkLst>
          <pc:docMk/>
          <pc:sldMk cId="4280566268" sldId="268"/>
        </pc:sldMkLst>
      </pc:sldChg>
      <pc:sldChg chg="del">
        <pc:chgData name="Maria Júlia Testoni" userId="4e779e03-378a-4cb9-b40f-beda4d340216" providerId="ADAL" clId="{D4DDDEAF-BCE4-417E-9DA2-9FFCAC89BA7D}" dt="2023-08-23T19:06:50.410" v="1" actId="47"/>
        <pc:sldMkLst>
          <pc:docMk/>
          <pc:sldMk cId="1554029085" sldId="275"/>
        </pc:sldMkLst>
      </pc:sldChg>
      <pc:sldChg chg="del">
        <pc:chgData name="Maria Júlia Testoni" userId="4e779e03-378a-4cb9-b40f-beda4d340216" providerId="ADAL" clId="{D4DDDEAF-BCE4-417E-9DA2-9FFCAC89BA7D}" dt="2023-08-23T19:06:50.679" v="2" actId="47"/>
        <pc:sldMkLst>
          <pc:docMk/>
          <pc:sldMk cId="4253751586" sldId="276"/>
        </pc:sldMkLst>
      </pc:sldChg>
      <pc:sldChg chg="addSp delSp modSp mod modNotesTx">
        <pc:chgData name="Maria Júlia Testoni" userId="4e779e03-378a-4cb9-b40f-beda4d340216" providerId="ADAL" clId="{D4DDDEAF-BCE4-417E-9DA2-9FFCAC89BA7D}" dt="2023-08-24T16:36:59.780" v="803" actId="313"/>
        <pc:sldMkLst>
          <pc:docMk/>
          <pc:sldMk cId="3397513274" sldId="277"/>
        </pc:sldMkLst>
        <pc:spChg chg="add mod">
          <ac:chgData name="Maria Júlia Testoni" userId="4e779e03-378a-4cb9-b40f-beda4d340216" providerId="ADAL" clId="{D4DDDEAF-BCE4-417E-9DA2-9FFCAC89BA7D}" dt="2023-08-23T20:19:12.300" v="55"/>
          <ac:spMkLst>
            <pc:docMk/>
            <pc:sldMk cId="3397513274" sldId="277"/>
            <ac:spMk id="2" creationId="{5EE0DA90-A553-97CB-FAD4-A823ABF9B2E2}"/>
          </ac:spMkLst>
        </pc:spChg>
        <pc:spChg chg="add mod">
          <ac:chgData name="Maria Júlia Testoni" userId="4e779e03-378a-4cb9-b40f-beda4d340216" providerId="ADAL" clId="{D4DDDEAF-BCE4-417E-9DA2-9FFCAC89BA7D}" dt="2023-08-23T20:22:49.704" v="119" actId="20577"/>
          <ac:spMkLst>
            <pc:docMk/>
            <pc:sldMk cId="3397513274" sldId="277"/>
            <ac:spMk id="3" creationId="{AFB6D4E7-3383-6A89-6D57-53B02FC4083F}"/>
          </ac:spMkLst>
        </pc:spChg>
        <pc:spChg chg="mod">
          <ac:chgData name="Maria Júlia Testoni" userId="4e779e03-378a-4cb9-b40f-beda4d340216" providerId="ADAL" clId="{D4DDDEAF-BCE4-417E-9DA2-9FFCAC89BA7D}" dt="2023-08-23T20:29:27.631" v="169" actId="20577"/>
          <ac:spMkLst>
            <pc:docMk/>
            <pc:sldMk cId="3397513274" sldId="277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D4DDDEAF-BCE4-417E-9DA2-9FFCAC89BA7D}" dt="2023-08-23T19:07:14.296" v="39" actId="20577"/>
          <ac:spMkLst>
            <pc:docMk/>
            <pc:sldMk cId="3397513274" sldId="277"/>
            <ac:spMk id="9" creationId="{E84F1816-27BF-4854-9924-2042EF53FB5C}"/>
          </ac:spMkLst>
        </pc:spChg>
        <pc:spChg chg="mod">
          <ac:chgData name="Maria Júlia Testoni" userId="4e779e03-378a-4cb9-b40f-beda4d340216" providerId="ADAL" clId="{D4DDDEAF-BCE4-417E-9DA2-9FFCAC89BA7D}" dt="2023-08-23T20:19:29.727" v="62" actId="20577"/>
          <ac:spMkLst>
            <pc:docMk/>
            <pc:sldMk cId="3397513274" sldId="277"/>
            <ac:spMk id="10" creationId="{55B92DEB-4D10-41C6-B87B-C5529AADCF25}"/>
          </ac:spMkLst>
        </pc:spChg>
        <pc:spChg chg="mod">
          <ac:chgData name="Maria Júlia Testoni" userId="4e779e03-378a-4cb9-b40f-beda4d340216" providerId="ADAL" clId="{D4DDDEAF-BCE4-417E-9DA2-9FFCAC89BA7D}" dt="2023-08-23T20:23:18.855" v="124" actId="1076"/>
          <ac:spMkLst>
            <pc:docMk/>
            <pc:sldMk cId="3397513274" sldId="277"/>
            <ac:spMk id="11" creationId="{839613DD-91DF-47D8-B247-AD6B61AD3D2B}"/>
          </ac:spMkLst>
        </pc:spChg>
        <pc:spChg chg="mod">
          <ac:chgData name="Maria Júlia Testoni" userId="4e779e03-378a-4cb9-b40f-beda4d340216" providerId="ADAL" clId="{D4DDDEAF-BCE4-417E-9DA2-9FFCAC89BA7D}" dt="2023-08-23T20:29:17.439" v="140" actId="1076"/>
          <ac:spMkLst>
            <pc:docMk/>
            <pc:sldMk cId="3397513274" sldId="277"/>
            <ac:spMk id="12" creationId="{1FA74757-9A13-4A7E-839F-5B19E3173C61}"/>
          </ac:spMkLst>
        </pc:spChg>
        <pc:picChg chg="add mod">
          <ac:chgData name="Maria Júlia Testoni" userId="4e779e03-378a-4cb9-b40f-beda4d340216" providerId="ADAL" clId="{D4DDDEAF-BCE4-417E-9DA2-9FFCAC89BA7D}" dt="2023-08-23T20:20:03.549" v="67" actId="14100"/>
          <ac:picMkLst>
            <pc:docMk/>
            <pc:sldMk cId="3397513274" sldId="277"/>
            <ac:picMk id="1026" creationId="{5B88C4B7-704A-73C4-2D39-BE5C4E625FCA}"/>
          </ac:picMkLst>
        </pc:picChg>
        <pc:picChg chg="add mod">
          <ac:chgData name="Maria Júlia Testoni" userId="4e779e03-378a-4cb9-b40f-beda4d340216" providerId="ADAL" clId="{D4DDDEAF-BCE4-417E-9DA2-9FFCAC89BA7D}" dt="2023-08-23T20:22:34.687" v="94" actId="1076"/>
          <ac:picMkLst>
            <pc:docMk/>
            <pc:sldMk cId="3397513274" sldId="277"/>
            <ac:picMk id="1028" creationId="{B64A5E9A-B7F4-04D8-BE5A-45C2265D418B}"/>
          </ac:picMkLst>
        </pc:picChg>
        <pc:picChg chg="del">
          <ac:chgData name="Maria Júlia Testoni" userId="4e779e03-378a-4cb9-b40f-beda4d340216" providerId="ADAL" clId="{D4DDDEAF-BCE4-417E-9DA2-9FFCAC89BA7D}" dt="2023-08-23T20:19:55.661" v="63" actId="478"/>
          <ac:picMkLst>
            <pc:docMk/>
            <pc:sldMk cId="3397513274" sldId="277"/>
            <ac:picMk id="2052" creationId="{B8F678F9-CE4C-4FFE-8931-9BF664F8964D}"/>
          </ac:picMkLst>
        </pc:picChg>
        <pc:picChg chg="del">
          <ac:chgData name="Maria Júlia Testoni" userId="4e779e03-378a-4cb9-b40f-beda4d340216" providerId="ADAL" clId="{D4DDDEAF-BCE4-417E-9DA2-9FFCAC89BA7D}" dt="2023-08-23T20:22:25.534" v="89" actId="478"/>
          <ac:picMkLst>
            <pc:docMk/>
            <pc:sldMk cId="3397513274" sldId="277"/>
            <ac:picMk id="2054" creationId="{6C1B81C7-EF21-4D51-A2BA-F8E367C2B724}"/>
          </ac:picMkLst>
        </pc:picChg>
        <pc:picChg chg="del">
          <ac:chgData name="Maria Júlia Testoni" userId="4e779e03-378a-4cb9-b40f-beda4d340216" providerId="ADAL" clId="{D4DDDEAF-BCE4-417E-9DA2-9FFCAC89BA7D}" dt="2023-08-23T20:29:29.461" v="170" actId="478"/>
          <ac:picMkLst>
            <pc:docMk/>
            <pc:sldMk cId="3397513274" sldId="277"/>
            <ac:picMk id="2056" creationId="{26C28682-FD7B-4787-94C9-0085A1D3253F}"/>
          </ac:picMkLst>
        </pc:picChg>
      </pc:sldChg>
      <pc:sldChg chg="del">
        <pc:chgData name="Maria Júlia Testoni" userId="4e779e03-378a-4cb9-b40f-beda4d340216" providerId="ADAL" clId="{D4DDDEAF-BCE4-417E-9DA2-9FFCAC89BA7D}" dt="2023-08-23T19:06:52.251" v="10" actId="47"/>
        <pc:sldMkLst>
          <pc:docMk/>
          <pc:sldMk cId="1683066414" sldId="278"/>
        </pc:sldMkLst>
      </pc:sldChg>
      <pc:sldChg chg="del">
        <pc:chgData name="Maria Júlia Testoni" userId="4e779e03-378a-4cb9-b40f-beda4d340216" providerId="ADAL" clId="{D4DDDEAF-BCE4-417E-9DA2-9FFCAC89BA7D}" dt="2023-08-23T19:06:53.614" v="17" actId="47"/>
        <pc:sldMkLst>
          <pc:docMk/>
          <pc:sldMk cId="2356638985" sldId="279"/>
        </pc:sldMkLst>
      </pc:sldChg>
      <pc:sldChg chg="del">
        <pc:chgData name="Maria Júlia Testoni" userId="4e779e03-378a-4cb9-b40f-beda4d340216" providerId="ADAL" clId="{D4DDDEAF-BCE4-417E-9DA2-9FFCAC89BA7D}" dt="2023-08-23T19:06:52.629" v="12" actId="47"/>
        <pc:sldMkLst>
          <pc:docMk/>
          <pc:sldMk cId="3745669336" sldId="283"/>
        </pc:sldMkLst>
      </pc:sldChg>
      <pc:sldChg chg="del">
        <pc:chgData name="Maria Júlia Testoni" userId="4e779e03-378a-4cb9-b40f-beda4d340216" providerId="ADAL" clId="{D4DDDEAF-BCE4-417E-9DA2-9FFCAC89BA7D}" dt="2023-08-23T19:06:53.809" v="18" actId="47"/>
        <pc:sldMkLst>
          <pc:docMk/>
          <pc:sldMk cId="2478539065" sldId="284"/>
        </pc:sldMkLst>
      </pc:sldChg>
      <pc:sldChg chg="del">
        <pc:chgData name="Maria Júlia Testoni" userId="4e779e03-378a-4cb9-b40f-beda4d340216" providerId="ADAL" clId="{D4DDDEAF-BCE4-417E-9DA2-9FFCAC89BA7D}" dt="2023-08-23T19:06:53.998" v="19" actId="47"/>
        <pc:sldMkLst>
          <pc:docMk/>
          <pc:sldMk cId="1399921573" sldId="285"/>
        </pc:sldMkLst>
      </pc:sldChg>
      <pc:sldChg chg="del">
        <pc:chgData name="Maria Júlia Testoni" userId="4e779e03-378a-4cb9-b40f-beda4d340216" providerId="ADAL" clId="{D4DDDEAF-BCE4-417E-9DA2-9FFCAC89BA7D}" dt="2023-08-23T19:06:54.215" v="20" actId="47"/>
        <pc:sldMkLst>
          <pc:docMk/>
          <pc:sldMk cId="990723777" sldId="286"/>
        </pc:sldMkLst>
      </pc:sldChg>
      <pc:sldChg chg="modSp mod">
        <pc:chgData name="Maria Júlia Testoni" userId="4e779e03-378a-4cb9-b40f-beda4d340216" providerId="ADAL" clId="{D4DDDEAF-BCE4-417E-9DA2-9FFCAC89BA7D}" dt="2023-08-23T19:07:00.899" v="32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D4DDDEAF-BCE4-417E-9DA2-9FFCAC89BA7D}" dt="2023-08-23T19:07:00.899" v="32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addSp delSp modSp add mod modNotesTx">
        <pc:chgData name="Maria Júlia Testoni" userId="4e779e03-378a-4cb9-b40f-beda4d340216" providerId="ADAL" clId="{D4DDDEAF-BCE4-417E-9DA2-9FFCAC89BA7D}" dt="2023-08-25T18:30:46.722" v="827" actId="20577"/>
        <pc:sldMkLst>
          <pc:docMk/>
          <pc:sldMk cId="2909788967" sldId="288"/>
        </pc:sldMkLst>
        <pc:spChg chg="mod">
          <ac:chgData name="Maria Júlia Testoni" userId="4e779e03-378a-4cb9-b40f-beda4d340216" providerId="ADAL" clId="{D4DDDEAF-BCE4-417E-9DA2-9FFCAC89BA7D}" dt="2023-08-23T20:31:47.367" v="246" actId="20577"/>
          <ac:spMkLst>
            <pc:docMk/>
            <pc:sldMk cId="2909788967" sldId="288"/>
            <ac:spMk id="2" creationId="{5EE0DA90-A553-97CB-FAD4-A823ABF9B2E2}"/>
          </ac:spMkLst>
        </pc:spChg>
        <pc:spChg chg="del">
          <ac:chgData name="Maria Júlia Testoni" userId="4e779e03-378a-4cb9-b40f-beda4d340216" providerId="ADAL" clId="{D4DDDEAF-BCE4-417E-9DA2-9FFCAC89BA7D}" dt="2023-08-23T20:31:26.239" v="219" actId="478"/>
          <ac:spMkLst>
            <pc:docMk/>
            <pc:sldMk cId="2909788967" sldId="288"/>
            <ac:spMk id="3" creationId="{AFB6D4E7-3383-6A89-6D57-53B02FC4083F}"/>
          </ac:spMkLst>
        </pc:spChg>
        <pc:spChg chg="add del">
          <ac:chgData name="Maria Júlia Testoni" userId="4e779e03-378a-4cb9-b40f-beda4d340216" providerId="ADAL" clId="{D4DDDEAF-BCE4-417E-9DA2-9FFCAC89BA7D}" dt="2023-08-23T20:30:13.692" v="190"/>
          <ac:spMkLst>
            <pc:docMk/>
            <pc:sldMk cId="2909788967" sldId="288"/>
            <ac:spMk id="5" creationId="{8BD6C4B4-C65B-0C44-231B-54E03C4D2C20}"/>
          </ac:spMkLst>
        </pc:spChg>
        <pc:spChg chg="add del">
          <ac:chgData name="Maria Júlia Testoni" userId="4e779e03-378a-4cb9-b40f-beda4d340216" providerId="ADAL" clId="{D4DDDEAF-BCE4-417E-9DA2-9FFCAC89BA7D}" dt="2023-08-23T20:30:16.647" v="193"/>
          <ac:spMkLst>
            <pc:docMk/>
            <pc:sldMk cId="2909788967" sldId="288"/>
            <ac:spMk id="6" creationId="{9733BCB3-6E67-732D-E137-221620D57BE5}"/>
          </ac:spMkLst>
        </pc:spChg>
        <pc:spChg chg="add">
          <ac:chgData name="Maria Júlia Testoni" userId="4e779e03-378a-4cb9-b40f-beda4d340216" providerId="ADAL" clId="{D4DDDEAF-BCE4-417E-9DA2-9FFCAC89BA7D}" dt="2023-08-23T20:30:22.096" v="194"/>
          <ac:spMkLst>
            <pc:docMk/>
            <pc:sldMk cId="2909788967" sldId="288"/>
            <ac:spMk id="7" creationId="{6AC3E2CE-607D-36BD-6325-6F3BE1E26F0C}"/>
          </ac:spMkLst>
        </pc:spChg>
        <pc:spChg chg="mod">
          <ac:chgData name="Maria Júlia Testoni" userId="4e779e03-378a-4cb9-b40f-beda4d340216" providerId="ADAL" clId="{D4DDDEAF-BCE4-417E-9DA2-9FFCAC89BA7D}" dt="2023-08-23T20:29:44.527" v="188" actId="20577"/>
          <ac:spMkLst>
            <pc:docMk/>
            <pc:sldMk cId="2909788967" sldId="288"/>
            <ac:spMk id="8" creationId="{1787E568-2F57-4A57-869C-CC2C03086BA8}"/>
          </ac:spMkLst>
        </pc:spChg>
        <pc:spChg chg="del">
          <ac:chgData name="Maria Júlia Testoni" userId="4e779e03-378a-4cb9-b40f-beda4d340216" providerId="ADAL" clId="{D4DDDEAF-BCE4-417E-9DA2-9FFCAC89BA7D}" dt="2023-08-23T20:30:52.378" v="213" actId="478"/>
          <ac:spMkLst>
            <pc:docMk/>
            <pc:sldMk cId="2909788967" sldId="288"/>
            <ac:spMk id="10" creationId="{55B92DEB-4D10-41C6-B87B-C5529AADCF25}"/>
          </ac:spMkLst>
        </pc:spChg>
        <pc:spChg chg="mod">
          <ac:chgData name="Maria Júlia Testoni" userId="4e779e03-378a-4cb9-b40f-beda4d340216" providerId="ADAL" clId="{D4DDDEAF-BCE4-417E-9DA2-9FFCAC89BA7D}" dt="2023-08-23T20:31:49.895" v="247" actId="14100"/>
          <ac:spMkLst>
            <pc:docMk/>
            <pc:sldMk cId="2909788967" sldId="288"/>
            <ac:spMk id="11" creationId="{839613DD-91DF-47D8-B247-AD6B61AD3D2B}"/>
          </ac:spMkLst>
        </pc:spChg>
        <pc:spChg chg="mod">
          <ac:chgData name="Maria Júlia Testoni" userId="4e779e03-378a-4cb9-b40f-beda4d340216" providerId="ADAL" clId="{D4DDDEAF-BCE4-417E-9DA2-9FFCAC89BA7D}" dt="2023-08-23T20:33:44.550" v="281" actId="1076"/>
          <ac:spMkLst>
            <pc:docMk/>
            <pc:sldMk cId="2909788967" sldId="288"/>
            <ac:spMk id="12" creationId="{1FA74757-9A13-4A7E-839F-5B19E3173C61}"/>
          </ac:spMkLst>
        </pc:spChg>
        <pc:picChg chg="del">
          <ac:chgData name="Maria Júlia Testoni" userId="4e779e03-378a-4cb9-b40f-beda4d340216" providerId="ADAL" clId="{D4DDDEAF-BCE4-417E-9DA2-9FFCAC89BA7D}" dt="2023-08-23T20:30:15.029" v="191" actId="478"/>
          <ac:picMkLst>
            <pc:docMk/>
            <pc:sldMk cId="2909788967" sldId="288"/>
            <ac:picMk id="1026" creationId="{5B88C4B7-704A-73C4-2D39-BE5C4E625FCA}"/>
          </ac:picMkLst>
        </pc:picChg>
        <pc:picChg chg="del mod">
          <ac:chgData name="Maria Júlia Testoni" userId="4e779e03-378a-4cb9-b40f-beda4d340216" providerId="ADAL" clId="{D4DDDEAF-BCE4-417E-9DA2-9FFCAC89BA7D}" dt="2023-08-23T20:31:16.415" v="214" actId="478"/>
          <ac:picMkLst>
            <pc:docMk/>
            <pc:sldMk cId="2909788967" sldId="288"/>
            <ac:picMk id="1028" creationId="{B64A5E9A-B7F4-04D8-BE5A-45C2265D418B}"/>
          </ac:picMkLst>
        </pc:picChg>
        <pc:picChg chg="add mod">
          <ac:chgData name="Maria Júlia Testoni" userId="4e779e03-378a-4cb9-b40f-beda4d340216" providerId="ADAL" clId="{D4DDDEAF-BCE4-417E-9DA2-9FFCAC89BA7D}" dt="2023-08-23T20:30:39.238" v="197" actId="1076"/>
          <ac:picMkLst>
            <pc:docMk/>
            <pc:sldMk cId="2909788967" sldId="288"/>
            <ac:picMk id="2056" creationId="{63199674-FC2C-BE24-B43A-8EB27E63DB51}"/>
          </ac:picMkLst>
        </pc:picChg>
        <pc:picChg chg="add mod">
          <ac:chgData name="Maria Júlia Testoni" userId="4e779e03-378a-4cb9-b40f-beda4d340216" providerId="ADAL" clId="{D4DDDEAF-BCE4-417E-9DA2-9FFCAC89BA7D}" dt="2023-08-23T20:31:24.071" v="218" actId="1076"/>
          <ac:picMkLst>
            <pc:docMk/>
            <pc:sldMk cId="2909788967" sldId="288"/>
            <ac:picMk id="2058" creationId="{4554FA2B-3672-E042-DE03-7A2105D95595}"/>
          </ac:picMkLst>
        </pc:picChg>
        <pc:picChg chg="add mod">
          <ac:chgData name="Maria Júlia Testoni" userId="4e779e03-378a-4cb9-b40f-beda4d340216" providerId="ADAL" clId="{D4DDDEAF-BCE4-417E-9DA2-9FFCAC89BA7D}" dt="2023-08-23T20:33:47.311" v="282" actId="1076"/>
          <ac:picMkLst>
            <pc:docMk/>
            <pc:sldMk cId="2909788967" sldId="288"/>
            <ac:picMk id="2060" creationId="{CA8D5C5C-3FA8-5374-E881-2320C52BD702}"/>
          </ac:picMkLst>
        </pc:picChg>
      </pc:sldChg>
      <pc:sldChg chg="addSp delSp modSp add mod modNotesTx">
        <pc:chgData name="Maria Júlia Testoni" userId="4e779e03-378a-4cb9-b40f-beda4d340216" providerId="ADAL" clId="{D4DDDEAF-BCE4-417E-9DA2-9FFCAC89BA7D}" dt="2023-08-25T18:31:14.089" v="897" actId="20577"/>
        <pc:sldMkLst>
          <pc:docMk/>
          <pc:sldMk cId="3497296349" sldId="289"/>
        </pc:sldMkLst>
        <pc:spChg chg="add del mod">
          <ac:chgData name="Maria Júlia Testoni" userId="4e779e03-378a-4cb9-b40f-beda4d340216" providerId="ADAL" clId="{D4DDDEAF-BCE4-417E-9DA2-9FFCAC89BA7D}" dt="2023-08-23T20:40:15.263" v="576" actId="20577"/>
          <ac:spMkLst>
            <pc:docMk/>
            <pc:sldMk cId="3497296349" sldId="289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D4DDDEAF-BCE4-417E-9DA2-9FFCAC89BA7D}" dt="2023-08-23T20:40:27.678" v="589" actId="20577"/>
          <ac:spMkLst>
            <pc:docMk/>
            <pc:sldMk cId="3497296349" sldId="289"/>
            <ac:spMk id="8" creationId="{1787E568-2F57-4A57-869C-CC2C03086BA8}"/>
          </ac:spMkLst>
        </pc:spChg>
        <pc:spChg chg="del mod">
          <ac:chgData name="Maria Júlia Testoni" userId="4e779e03-378a-4cb9-b40f-beda4d340216" providerId="ADAL" clId="{D4DDDEAF-BCE4-417E-9DA2-9FFCAC89BA7D}" dt="2023-08-23T20:34:16.055" v="312" actId="478"/>
          <ac:spMkLst>
            <pc:docMk/>
            <pc:sldMk cId="3497296349" sldId="289"/>
            <ac:spMk id="11" creationId="{839613DD-91DF-47D8-B247-AD6B61AD3D2B}"/>
          </ac:spMkLst>
        </pc:spChg>
        <pc:spChg chg="del">
          <ac:chgData name="Maria Júlia Testoni" userId="4e779e03-378a-4cb9-b40f-beda4d340216" providerId="ADAL" clId="{D4DDDEAF-BCE4-417E-9DA2-9FFCAC89BA7D}" dt="2023-08-23T20:34:14.960" v="310" actId="478"/>
          <ac:spMkLst>
            <pc:docMk/>
            <pc:sldMk cId="3497296349" sldId="289"/>
            <ac:spMk id="12" creationId="{1FA74757-9A13-4A7E-839F-5B19E3173C61}"/>
          </ac:spMkLst>
        </pc:spChg>
        <pc:picChg chg="del">
          <ac:chgData name="Maria Júlia Testoni" userId="4e779e03-378a-4cb9-b40f-beda4d340216" providerId="ADAL" clId="{D4DDDEAF-BCE4-417E-9DA2-9FFCAC89BA7D}" dt="2023-08-23T20:34:12.478" v="307" actId="478"/>
          <ac:picMkLst>
            <pc:docMk/>
            <pc:sldMk cId="3497296349" sldId="289"/>
            <ac:picMk id="2056" creationId="{63199674-FC2C-BE24-B43A-8EB27E63DB51}"/>
          </ac:picMkLst>
        </pc:picChg>
        <pc:picChg chg="del">
          <ac:chgData name="Maria Júlia Testoni" userId="4e779e03-378a-4cb9-b40f-beda4d340216" providerId="ADAL" clId="{D4DDDEAF-BCE4-417E-9DA2-9FFCAC89BA7D}" dt="2023-08-23T20:34:13.111" v="308" actId="478"/>
          <ac:picMkLst>
            <pc:docMk/>
            <pc:sldMk cId="3497296349" sldId="289"/>
            <ac:picMk id="2058" creationId="{4554FA2B-3672-E042-DE03-7A2105D95595}"/>
          </ac:picMkLst>
        </pc:picChg>
        <pc:picChg chg="del">
          <ac:chgData name="Maria Júlia Testoni" userId="4e779e03-378a-4cb9-b40f-beda4d340216" providerId="ADAL" clId="{D4DDDEAF-BCE4-417E-9DA2-9FFCAC89BA7D}" dt="2023-08-23T20:34:13.574" v="309" actId="478"/>
          <ac:picMkLst>
            <pc:docMk/>
            <pc:sldMk cId="3497296349" sldId="289"/>
            <ac:picMk id="2060" creationId="{CA8D5C5C-3FA8-5374-E881-2320C52BD702}"/>
          </ac:picMkLst>
        </pc:picChg>
      </pc:sldChg>
      <pc:sldChg chg="del">
        <pc:chgData name="Maria Júlia Testoni" userId="4e779e03-378a-4cb9-b40f-beda4d340216" providerId="ADAL" clId="{D4DDDEAF-BCE4-417E-9DA2-9FFCAC89BA7D}" dt="2023-08-23T19:06:55.393" v="26" actId="47"/>
        <pc:sldMkLst>
          <pc:docMk/>
          <pc:sldMk cId="627175194" sldId="290"/>
        </pc:sldMkLst>
      </pc:sldChg>
      <pc:sldChg chg="add del">
        <pc:chgData name="Maria Júlia Testoni" userId="4e779e03-378a-4cb9-b40f-beda4d340216" providerId="ADAL" clId="{D4DDDEAF-BCE4-417E-9DA2-9FFCAC89BA7D}" dt="2023-08-23T20:41:01.575" v="591" actId="47"/>
        <pc:sldMkLst>
          <pc:docMk/>
          <pc:sldMk cId="1738089316" sldId="290"/>
        </pc:sldMkLst>
      </pc:sldChg>
      <pc:sldChg chg="modSp add mod modNotesTx">
        <pc:chgData name="Maria Júlia Testoni" userId="4e779e03-378a-4cb9-b40f-beda4d340216" providerId="ADAL" clId="{D4DDDEAF-BCE4-417E-9DA2-9FFCAC89BA7D}" dt="2023-08-25T18:31:40.001" v="958" actId="20577"/>
        <pc:sldMkLst>
          <pc:docMk/>
          <pc:sldMk cId="3280844667" sldId="290"/>
        </pc:sldMkLst>
        <pc:spChg chg="mod">
          <ac:chgData name="Maria Júlia Testoni" userId="4e779e03-378a-4cb9-b40f-beda4d340216" providerId="ADAL" clId="{D4DDDEAF-BCE4-417E-9DA2-9FFCAC89BA7D}" dt="2023-08-23T20:42:51" v="738" actId="20577"/>
          <ac:spMkLst>
            <pc:docMk/>
            <pc:sldMk cId="3280844667" sldId="290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D4DDDEAF-BCE4-417E-9DA2-9FFCAC89BA7D}" dt="2023-08-23T20:42:16.678" v="652" actId="20577"/>
          <ac:spMkLst>
            <pc:docMk/>
            <pc:sldMk cId="3280844667" sldId="290"/>
            <ac:spMk id="8" creationId="{1787E568-2F57-4A57-869C-CC2C03086BA8}"/>
          </ac:spMkLst>
        </pc:spChg>
      </pc:sldChg>
      <pc:sldChg chg="addSp delSp modSp add mod">
        <pc:chgData name="Maria Júlia Testoni" userId="4e779e03-378a-4cb9-b40f-beda4d340216" providerId="ADAL" clId="{D4DDDEAF-BCE4-417E-9DA2-9FFCAC89BA7D}" dt="2023-08-25T18:39:46.536" v="1407" actId="20577"/>
        <pc:sldMkLst>
          <pc:docMk/>
          <pc:sldMk cId="1110427535" sldId="291"/>
        </pc:sldMkLst>
        <pc:spChg chg="mod">
          <ac:chgData name="Maria Júlia Testoni" userId="4e779e03-378a-4cb9-b40f-beda4d340216" providerId="ADAL" clId="{D4DDDEAF-BCE4-417E-9DA2-9FFCAC89BA7D}" dt="2023-08-25T18:39:46.536" v="1407" actId="20577"/>
          <ac:spMkLst>
            <pc:docMk/>
            <pc:sldMk cId="1110427535" sldId="291"/>
            <ac:spMk id="2" creationId="{5EE0DA90-A553-97CB-FAD4-A823ABF9B2E2}"/>
          </ac:spMkLst>
        </pc:spChg>
        <pc:spChg chg="add del">
          <ac:chgData name="Maria Júlia Testoni" userId="4e779e03-378a-4cb9-b40f-beda4d340216" providerId="ADAL" clId="{D4DDDEAF-BCE4-417E-9DA2-9FFCAC89BA7D}" dt="2023-08-25T18:34:42.236" v="1108" actId="11529"/>
          <ac:spMkLst>
            <pc:docMk/>
            <pc:sldMk cId="1110427535" sldId="291"/>
            <ac:spMk id="6" creationId="{19628A3E-33E2-AF26-6534-248C46D0917E}"/>
          </ac:spMkLst>
        </pc:spChg>
        <pc:spChg chg="mod">
          <ac:chgData name="Maria Júlia Testoni" userId="4e779e03-378a-4cb9-b40f-beda4d340216" providerId="ADAL" clId="{D4DDDEAF-BCE4-417E-9DA2-9FFCAC89BA7D}" dt="2023-08-25T18:32:08.521" v="970" actId="20577"/>
          <ac:spMkLst>
            <pc:docMk/>
            <pc:sldMk cId="1110427535" sldId="291"/>
            <ac:spMk id="8" creationId="{1787E568-2F57-4A57-869C-CC2C03086BA8}"/>
          </ac:spMkLst>
        </pc:spChg>
        <pc:spChg chg="add del mod">
          <ac:chgData name="Maria Júlia Testoni" userId="4e779e03-378a-4cb9-b40f-beda4d340216" providerId="ADAL" clId="{D4DDDEAF-BCE4-417E-9DA2-9FFCAC89BA7D}" dt="2023-08-25T18:35:26.440" v="1115" actId="478"/>
          <ac:spMkLst>
            <pc:docMk/>
            <pc:sldMk cId="1110427535" sldId="291"/>
            <ac:spMk id="10" creationId="{488AB585-52FE-9741-6CF5-F4E7EFE43495}"/>
          </ac:spMkLst>
        </pc:spChg>
        <pc:spChg chg="add del mod">
          <ac:chgData name="Maria Júlia Testoni" userId="4e779e03-378a-4cb9-b40f-beda4d340216" providerId="ADAL" clId="{D4DDDEAF-BCE4-417E-9DA2-9FFCAC89BA7D}" dt="2023-08-25T18:36:20.881" v="1124" actId="478"/>
          <ac:spMkLst>
            <pc:docMk/>
            <pc:sldMk cId="1110427535" sldId="291"/>
            <ac:spMk id="11" creationId="{69B8F208-7D6F-B73E-8A54-949B23EBCED3}"/>
          </ac:spMkLst>
        </pc:spChg>
        <pc:picChg chg="add mod">
          <ac:chgData name="Maria Júlia Testoni" userId="4e779e03-378a-4cb9-b40f-beda4d340216" providerId="ADAL" clId="{D4DDDEAF-BCE4-417E-9DA2-9FFCAC89BA7D}" dt="2023-08-25T18:34:30.953" v="1106" actId="14100"/>
          <ac:picMkLst>
            <pc:docMk/>
            <pc:sldMk cId="1110427535" sldId="291"/>
            <ac:picMk id="5" creationId="{1954CACB-E953-507E-261C-C270CBE7B8D5}"/>
          </ac:picMkLst>
        </pc:picChg>
        <pc:cxnChg chg="add mod">
          <ac:chgData name="Maria Júlia Testoni" userId="4e779e03-378a-4cb9-b40f-beda4d340216" providerId="ADAL" clId="{D4DDDEAF-BCE4-417E-9DA2-9FFCAC89BA7D}" dt="2023-08-25T18:36:30.565" v="1126" actId="208"/>
          <ac:cxnSpMkLst>
            <pc:docMk/>
            <pc:sldMk cId="1110427535" sldId="291"/>
            <ac:cxnSpMk id="13" creationId="{CCD46C0C-87AB-8446-88A3-FEE651D9C1DF}"/>
          </ac:cxnSpMkLst>
        </pc:cxnChg>
      </pc:sldChg>
      <pc:sldChg chg="del">
        <pc:chgData name="Maria Júlia Testoni" userId="4e779e03-378a-4cb9-b40f-beda4d340216" providerId="ADAL" clId="{D4DDDEAF-BCE4-417E-9DA2-9FFCAC89BA7D}" dt="2023-08-23T19:06:55.187" v="25" actId="47"/>
        <pc:sldMkLst>
          <pc:docMk/>
          <pc:sldMk cId="2007209223" sldId="292"/>
        </pc:sldMkLst>
      </pc:sldChg>
      <pc:sldChg chg="modSp add mod ord">
        <pc:chgData name="Maria Júlia Testoni" userId="4e779e03-378a-4cb9-b40f-beda4d340216" providerId="ADAL" clId="{D4DDDEAF-BCE4-417E-9DA2-9FFCAC89BA7D}" dt="2023-08-25T18:38:01.353" v="1315" actId="20577"/>
        <pc:sldMkLst>
          <pc:docMk/>
          <pc:sldMk cId="2472281848" sldId="292"/>
        </pc:sldMkLst>
        <pc:spChg chg="mod">
          <ac:chgData name="Maria Júlia Testoni" userId="4e779e03-378a-4cb9-b40f-beda4d340216" providerId="ADAL" clId="{D4DDDEAF-BCE4-417E-9DA2-9FFCAC89BA7D}" dt="2023-08-25T18:38:01.353" v="1315" actId="20577"/>
          <ac:spMkLst>
            <pc:docMk/>
            <pc:sldMk cId="2472281848" sldId="292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D4DDDEAF-BCE4-417E-9DA2-9FFCAC89BA7D}" dt="2023-08-25T18:37:25.405" v="1233" actId="5793"/>
          <ac:spMkLst>
            <pc:docMk/>
            <pc:sldMk cId="2472281848" sldId="292"/>
            <ac:spMk id="8" creationId="{1787E568-2F57-4A57-869C-CC2C03086BA8}"/>
          </ac:spMkLst>
        </pc:spChg>
      </pc:sldChg>
      <pc:sldChg chg="addSp delSp modSp add mod">
        <pc:chgData name="Maria Júlia Testoni" userId="4e779e03-378a-4cb9-b40f-beda4d340216" providerId="ADAL" clId="{D4DDDEAF-BCE4-417E-9DA2-9FFCAC89BA7D}" dt="2023-08-25T18:42:47.687" v="1540" actId="14100"/>
        <pc:sldMkLst>
          <pc:docMk/>
          <pc:sldMk cId="447291555" sldId="293"/>
        </pc:sldMkLst>
        <pc:spChg chg="mod">
          <ac:chgData name="Maria Júlia Testoni" userId="4e779e03-378a-4cb9-b40f-beda4d340216" providerId="ADAL" clId="{D4DDDEAF-BCE4-417E-9DA2-9FFCAC89BA7D}" dt="2023-08-25T18:41:47.302" v="1527" actId="1076"/>
          <ac:spMkLst>
            <pc:docMk/>
            <pc:sldMk cId="447291555" sldId="293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D4DDDEAF-BCE4-417E-9DA2-9FFCAC89BA7D}" dt="2023-08-25T18:39:02.968" v="1329" actId="20577"/>
          <ac:spMkLst>
            <pc:docMk/>
            <pc:sldMk cId="447291555" sldId="293"/>
            <ac:spMk id="8" creationId="{1787E568-2F57-4A57-869C-CC2C03086BA8}"/>
          </ac:spMkLst>
        </pc:spChg>
        <pc:spChg chg="add mod">
          <ac:chgData name="Maria Júlia Testoni" userId="4e779e03-378a-4cb9-b40f-beda4d340216" providerId="ADAL" clId="{D4DDDEAF-BCE4-417E-9DA2-9FFCAC89BA7D}" dt="2023-08-25T18:42:47.687" v="1540" actId="14100"/>
          <ac:spMkLst>
            <pc:docMk/>
            <pc:sldMk cId="447291555" sldId="293"/>
            <ac:spMk id="11" creationId="{8276EFB0-44A5-5858-7515-FCB2E2CB9023}"/>
          </ac:spMkLst>
        </pc:spChg>
        <pc:spChg chg="add del">
          <ac:chgData name="Maria Júlia Testoni" userId="4e779e03-378a-4cb9-b40f-beda4d340216" providerId="ADAL" clId="{D4DDDEAF-BCE4-417E-9DA2-9FFCAC89BA7D}" dt="2023-08-25T18:42:38.103" v="1538" actId="478"/>
          <ac:spMkLst>
            <pc:docMk/>
            <pc:sldMk cId="447291555" sldId="293"/>
            <ac:spMk id="12" creationId="{C2884A17-5722-D2B9-CDF9-78F2C0DA5287}"/>
          </ac:spMkLst>
        </pc:spChg>
        <pc:picChg chg="add mod">
          <ac:chgData name="Maria Júlia Testoni" userId="4e779e03-378a-4cb9-b40f-beda4d340216" providerId="ADAL" clId="{D4DDDEAF-BCE4-417E-9DA2-9FFCAC89BA7D}" dt="2023-08-25T18:41:54.711" v="1530" actId="14100"/>
          <ac:picMkLst>
            <pc:docMk/>
            <pc:sldMk cId="447291555" sldId="293"/>
            <ac:picMk id="5" creationId="{85EAABB2-D968-CA1B-D614-7CE6272002AC}"/>
          </ac:picMkLst>
        </pc:picChg>
        <pc:cxnChg chg="add mod">
          <ac:chgData name="Maria Júlia Testoni" userId="4e779e03-378a-4cb9-b40f-beda4d340216" providerId="ADAL" clId="{D4DDDEAF-BCE4-417E-9DA2-9FFCAC89BA7D}" dt="2023-08-25T18:42:06.012" v="1532" actId="208"/>
          <ac:cxnSpMkLst>
            <pc:docMk/>
            <pc:sldMk cId="447291555" sldId="293"/>
            <ac:cxnSpMk id="10" creationId="{EA752019-AC19-0DA8-CC54-B207F51B1503}"/>
          </ac:cxnSpMkLst>
        </pc:cxnChg>
      </pc:sldChg>
      <pc:sldChg chg="del">
        <pc:chgData name="Maria Júlia Testoni" userId="4e779e03-378a-4cb9-b40f-beda4d340216" providerId="ADAL" clId="{D4DDDEAF-BCE4-417E-9DA2-9FFCAC89BA7D}" dt="2023-08-23T19:06:54.600" v="22" actId="47"/>
        <pc:sldMkLst>
          <pc:docMk/>
          <pc:sldMk cId="1479413950" sldId="293"/>
        </pc:sldMkLst>
      </pc:sldChg>
      <pc:sldChg chg="modSp add mod ord">
        <pc:chgData name="Maria Júlia Testoni" userId="4e779e03-378a-4cb9-b40f-beda4d340216" providerId="ADAL" clId="{D4DDDEAF-BCE4-417E-9DA2-9FFCAC89BA7D}" dt="2023-08-25T18:43:15.406" v="1554" actId="20577"/>
        <pc:sldMkLst>
          <pc:docMk/>
          <pc:sldMk cId="4113901130" sldId="294"/>
        </pc:sldMkLst>
        <pc:spChg chg="mod">
          <ac:chgData name="Maria Júlia Testoni" userId="4e779e03-378a-4cb9-b40f-beda4d340216" providerId="ADAL" clId="{D4DDDEAF-BCE4-417E-9DA2-9FFCAC89BA7D}" dt="2023-08-25T18:43:15.406" v="1554" actId="20577"/>
          <ac:spMkLst>
            <pc:docMk/>
            <pc:sldMk cId="4113901130" sldId="294"/>
            <ac:spMk id="2" creationId="{5EE0DA90-A553-97CB-FAD4-A823ABF9B2E2}"/>
          </ac:spMkLst>
        </pc:spChg>
      </pc:sldChg>
      <pc:sldChg chg="modSp add mod">
        <pc:chgData name="Maria Júlia Testoni" userId="4e779e03-378a-4cb9-b40f-beda4d340216" providerId="ADAL" clId="{D4DDDEAF-BCE4-417E-9DA2-9FFCAC89BA7D}" dt="2023-08-25T18:47:07.670" v="1892" actId="20577"/>
        <pc:sldMkLst>
          <pc:docMk/>
          <pc:sldMk cId="590691017" sldId="295"/>
        </pc:sldMkLst>
        <pc:spChg chg="mod">
          <ac:chgData name="Maria Júlia Testoni" userId="4e779e03-378a-4cb9-b40f-beda4d340216" providerId="ADAL" clId="{D4DDDEAF-BCE4-417E-9DA2-9FFCAC89BA7D}" dt="2023-08-25T18:47:07.670" v="1892" actId="20577"/>
          <ac:spMkLst>
            <pc:docMk/>
            <pc:sldMk cId="590691017" sldId="295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D4DDDEAF-BCE4-417E-9DA2-9FFCAC89BA7D}" dt="2023-08-25T18:43:44.416" v="1584" actId="14100"/>
          <ac:spMkLst>
            <pc:docMk/>
            <pc:sldMk cId="590691017" sldId="295"/>
            <ac:spMk id="8" creationId="{1787E568-2F57-4A57-869C-CC2C03086BA8}"/>
          </ac:spMkLst>
        </pc:spChg>
      </pc:sldChg>
      <pc:sldChg chg="addSp delSp modSp add mod">
        <pc:chgData name="Maria Júlia Testoni" userId="4e779e03-378a-4cb9-b40f-beda4d340216" providerId="ADAL" clId="{D4DDDEAF-BCE4-417E-9DA2-9FFCAC89BA7D}" dt="2023-08-25T19:01:44.336" v="2396" actId="20577"/>
        <pc:sldMkLst>
          <pc:docMk/>
          <pc:sldMk cId="4056260507" sldId="296"/>
        </pc:sldMkLst>
        <pc:spChg chg="mod">
          <ac:chgData name="Maria Júlia Testoni" userId="4e779e03-378a-4cb9-b40f-beda4d340216" providerId="ADAL" clId="{D4DDDEAF-BCE4-417E-9DA2-9FFCAC89BA7D}" dt="2023-08-25T19:01:44.336" v="2396" actId="20577"/>
          <ac:spMkLst>
            <pc:docMk/>
            <pc:sldMk cId="4056260507" sldId="296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D4DDDEAF-BCE4-417E-9DA2-9FFCAC89BA7D}" dt="2023-08-25T19:00:01.732" v="2216" actId="20577"/>
          <ac:spMkLst>
            <pc:docMk/>
            <pc:sldMk cId="4056260507" sldId="296"/>
            <ac:spMk id="8" creationId="{1787E568-2F57-4A57-869C-CC2C03086BA8}"/>
          </ac:spMkLst>
        </pc:spChg>
        <pc:picChg chg="add del mod modCrop">
          <ac:chgData name="Maria Júlia Testoni" userId="4e779e03-378a-4cb9-b40f-beda4d340216" providerId="ADAL" clId="{D4DDDEAF-BCE4-417E-9DA2-9FFCAC89BA7D}" dt="2023-08-25T18:57:23.003" v="2102" actId="478"/>
          <ac:picMkLst>
            <pc:docMk/>
            <pc:sldMk cId="4056260507" sldId="296"/>
            <ac:picMk id="5" creationId="{31690DEF-1A0D-A783-EBEE-9A6BA1AA1801}"/>
          </ac:picMkLst>
        </pc:picChg>
        <pc:picChg chg="add mod">
          <ac:chgData name="Maria Júlia Testoni" userId="4e779e03-378a-4cb9-b40f-beda4d340216" providerId="ADAL" clId="{D4DDDEAF-BCE4-417E-9DA2-9FFCAC89BA7D}" dt="2023-08-25T19:00:10.053" v="2219" actId="1076"/>
          <ac:picMkLst>
            <pc:docMk/>
            <pc:sldMk cId="4056260507" sldId="296"/>
            <ac:picMk id="1026" creationId="{4C52EBB2-AC33-D97D-04D2-C83DEB871A96}"/>
          </ac:picMkLst>
        </pc:picChg>
      </pc:sldChg>
      <pc:sldChg chg="addSp delSp modSp add mod">
        <pc:chgData name="Maria Júlia Testoni" userId="4e779e03-378a-4cb9-b40f-beda4d340216" providerId="ADAL" clId="{D4DDDEAF-BCE4-417E-9DA2-9FFCAC89BA7D}" dt="2023-08-25T19:05:02.364" v="2594" actId="20577"/>
        <pc:sldMkLst>
          <pc:docMk/>
          <pc:sldMk cId="2822364608" sldId="297"/>
        </pc:sldMkLst>
        <pc:spChg chg="mod">
          <ac:chgData name="Maria Júlia Testoni" userId="4e779e03-378a-4cb9-b40f-beda4d340216" providerId="ADAL" clId="{D4DDDEAF-BCE4-417E-9DA2-9FFCAC89BA7D}" dt="2023-08-25T18:56:59.437" v="2096" actId="20577"/>
          <ac:spMkLst>
            <pc:docMk/>
            <pc:sldMk cId="2822364608" sldId="297"/>
            <ac:spMk id="2" creationId="{5EE0DA90-A553-97CB-FAD4-A823ABF9B2E2}"/>
          </ac:spMkLst>
        </pc:spChg>
        <pc:spChg chg="add mod">
          <ac:chgData name="Maria Júlia Testoni" userId="4e779e03-378a-4cb9-b40f-beda4d340216" providerId="ADAL" clId="{D4DDDEAF-BCE4-417E-9DA2-9FFCAC89BA7D}" dt="2023-08-25T19:05:02.364" v="2594" actId="20577"/>
          <ac:spMkLst>
            <pc:docMk/>
            <pc:sldMk cId="2822364608" sldId="297"/>
            <ac:spMk id="3" creationId="{397B939D-AE6B-BB0C-4C6B-A157819425DA}"/>
          </ac:spMkLst>
        </pc:spChg>
        <pc:spChg chg="mod">
          <ac:chgData name="Maria Júlia Testoni" userId="4e779e03-378a-4cb9-b40f-beda4d340216" providerId="ADAL" clId="{D4DDDEAF-BCE4-417E-9DA2-9FFCAC89BA7D}" dt="2023-08-25T18:56:54.227" v="2095" actId="20577"/>
          <ac:spMkLst>
            <pc:docMk/>
            <pc:sldMk cId="2822364608" sldId="297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D4DDDEAF-BCE4-417E-9DA2-9FFCAC89BA7D}" dt="2023-08-25T19:01:54.371" v="2397" actId="478"/>
          <ac:picMkLst>
            <pc:docMk/>
            <pc:sldMk cId="2822364608" sldId="297"/>
            <ac:picMk id="5" creationId="{31690DEF-1A0D-A783-EBEE-9A6BA1AA1801}"/>
          </ac:picMkLst>
        </pc:picChg>
        <pc:picChg chg="add mod modCrop">
          <ac:chgData name="Maria Júlia Testoni" userId="4e779e03-378a-4cb9-b40f-beda4d340216" providerId="ADAL" clId="{D4DDDEAF-BCE4-417E-9DA2-9FFCAC89BA7D}" dt="2023-08-25T19:03:55.747" v="2449" actId="14100"/>
          <ac:picMkLst>
            <pc:docMk/>
            <pc:sldMk cId="2822364608" sldId="297"/>
            <ac:picMk id="10" creationId="{F10B1966-1498-4CF0-4D24-86C5EF5FC8A7}"/>
          </ac:picMkLst>
        </pc:picChg>
      </pc:sldChg>
      <pc:sldChg chg="add">
        <pc:chgData name="Maria Júlia Testoni" userId="4e779e03-378a-4cb9-b40f-beda4d340216" providerId="ADAL" clId="{D4DDDEAF-BCE4-417E-9DA2-9FFCAC89BA7D}" dt="2023-08-25T18:57:08.767" v="2097"/>
        <pc:sldMkLst>
          <pc:docMk/>
          <pc:sldMk cId="1830827056" sldId="298"/>
        </pc:sldMkLst>
      </pc:sldChg>
      <pc:sldChg chg="del">
        <pc:chgData name="Maria Júlia Testoni" userId="4e779e03-378a-4cb9-b40f-beda4d340216" providerId="ADAL" clId="{D4DDDEAF-BCE4-417E-9DA2-9FFCAC89BA7D}" dt="2023-08-23T19:06:54.416" v="21" actId="47"/>
        <pc:sldMkLst>
          <pc:docMk/>
          <pc:sldMk cId="2963836667" sldId="298"/>
        </pc:sldMkLst>
      </pc:sldChg>
      <pc:sldChg chg="del">
        <pc:chgData name="Maria Júlia Testoni" userId="4e779e03-378a-4cb9-b40f-beda4d340216" providerId="ADAL" clId="{D4DDDEAF-BCE4-417E-9DA2-9FFCAC89BA7D}" dt="2023-08-23T19:06:55.585" v="27" actId="47"/>
        <pc:sldMkLst>
          <pc:docMk/>
          <pc:sldMk cId="2875227256" sldId="301"/>
        </pc:sldMkLst>
      </pc:sldChg>
      <pc:sldChg chg="del">
        <pc:chgData name="Maria Júlia Testoni" userId="4e779e03-378a-4cb9-b40f-beda4d340216" providerId="ADAL" clId="{D4DDDEAF-BCE4-417E-9DA2-9FFCAC89BA7D}" dt="2023-08-23T19:06:55.791" v="28" actId="47"/>
        <pc:sldMkLst>
          <pc:docMk/>
          <pc:sldMk cId="2173679433" sldId="303"/>
        </pc:sldMkLst>
      </pc:sldChg>
      <pc:sldChg chg="del">
        <pc:chgData name="Maria Júlia Testoni" userId="4e779e03-378a-4cb9-b40f-beda4d340216" providerId="ADAL" clId="{D4DDDEAF-BCE4-417E-9DA2-9FFCAC89BA7D}" dt="2023-08-23T19:06:50.962" v="3" actId="47"/>
        <pc:sldMkLst>
          <pc:docMk/>
          <pc:sldMk cId="2342138514" sldId="311"/>
        </pc:sldMkLst>
      </pc:sldChg>
      <pc:sldChg chg="del">
        <pc:chgData name="Maria Júlia Testoni" userId="4e779e03-378a-4cb9-b40f-beda4d340216" providerId="ADAL" clId="{D4DDDEAF-BCE4-417E-9DA2-9FFCAC89BA7D}" dt="2023-08-23T19:06:47.999" v="0" actId="47"/>
        <pc:sldMkLst>
          <pc:docMk/>
          <pc:sldMk cId="453090183" sldId="312"/>
        </pc:sldMkLst>
      </pc:sldChg>
      <pc:sldChg chg="del">
        <pc:chgData name="Maria Júlia Testoni" userId="4e779e03-378a-4cb9-b40f-beda4d340216" providerId="ADAL" clId="{D4DDDEAF-BCE4-417E-9DA2-9FFCAC89BA7D}" dt="2023-08-23T19:06:56.124" v="29" actId="47"/>
        <pc:sldMkLst>
          <pc:docMk/>
          <pc:sldMk cId="3368420665" sldId="313"/>
        </pc:sldMkLst>
      </pc:sldChg>
      <pc:sldChg chg="del">
        <pc:chgData name="Maria Júlia Testoni" userId="4e779e03-378a-4cb9-b40f-beda4d340216" providerId="ADAL" clId="{D4DDDEAF-BCE4-417E-9DA2-9FFCAC89BA7D}" dt="2023-08-23T19:06:51.857" v="8" actId="47"/>
        <pc:sldMkLst>
          <pc:docMk/>
          <pc:sldMk cId="4099412589" sldId="314"/>
        </pc:sldMkLst>
      </pc:sldChg>
      <pc:sldChg chg="del">
        <pc:chgData name="Maria Júlia Testoni" userId="4e779e03-378a-4cb9-b40f-beda4d340216" providerId="ADAL" clId="{D4DDDEAF-BCE4-417E-9DA2-9FFCAC89BA7D}" dt="2023-08-23T19:06:54.994" v="24" actId="47"/>
        <pc:sldMkLst>
          <pc:docMk/>
          <pc:sldMk cId="1348011575" sldId="315"/>
        </pc:sldMkLst>
      </pc:sldChg>
      <pc:sldChg chg="del">
        <pc:chgData name="Maria Júlia Testoni" userId="4e779e03-378a-4cb9-b40f-beda4d340216" providerId="ADAL" clId="{D4DDDEAF-BCE4-417E-9DA2-9FFCAC89BA7D}" dt="2023-08-23T19:06:54.804" v="23" actId="47"/>
        <pc:sldMkLst>
          <pc:docMk/>
          <pc:sldMk cId="2300172074" sldId="316"/>
        </pc:sldMkLst>
      </pc:sldChg>
    </pc:docChg>
  </pc:docChgLst>
  <pc:docChgLst>
    <pc:chgData name="Henrique Delegrego" userId="dda1244064eddf32" providerId="LiveId" clId="{02C3C3C1-CF43-4DE3-99C5-ECB1D462951E}"/>
    <pc:docChg chg="modSld">
      <pc:chgData name="Henrique Delegrego" userId="dda1244064eddf32" providerId="LiveId" clId="{02C3C3C1-CF43-4DE3-99C5-ECB1D462951E}" dt="2023-11-01T16:58:07.958" v="12"/>
      <pc:docMkLst>
        <pc:docMk/>
      </pc:docMkLst>
      <pc:sldChg chg="addSp delSp modSp">
        <pc:chgData name="Henrique Delegrego" userId="dda1244064eddf32" providerId="LiveId" clId="{02C3C3C1-CF43-4DE3-99C5-ECB1D462951E}" dt="2023-11-01T16:58:07.958" v="12"/>
        <pc:sldMkLst>
          <pc:docMk/>
          <pc:sldMk cId="1624184106" sldId="287"/>
        </pc:sldMkLst>
        <pc:spChg chg="add del mod">
          <ac:chgData name="Henrique Delegrego" userId="dda1244064eddf32" providerId="LiveId" clId="{02C3C3C1-CF43-4DE3-99C5-ECB1D462951E}" dt="2023-11-01T16:58:07.773" v="11" actId="478"/>
          <ac:spMkLst>
            <pc:docMk/>
            <pc:sldMk cId="1624184106" sldId="287"/>
            <ac:spMk id="2" creationId="{0D2FDE7F-A367-A8CD-31EA-8F417B34CF28}"/>
          </ac:spMkLst>
        </pc:spChg>
        <pc:spChg chg="add mod">
          <ac:chgData name="Henrique Delegrego" userId="dda1244064eddf32" providerId="LiveId" clId="{02C3C3C1-CF43-4DE3-99C5-ECB1D462951E}" dt="2023-11-01T16:58:07.958" v="12"/>
          <ac:spMkLst>
            <pc:docMk/>
            <pc:sldMk cId="1624184106" sldId="287"/>
            <ac:spMk id="3" creationId="{52CA569B-2ED4-2DD6-62FB-4861A60268B8}"/>
          </ac:spMkLst>
        </pc:spChg>
        <pc:spChg chg="del">
          <ac:chgData name="Henrique Delegrego" userId="dda1244064eddf32" providerId="LiveId" clId="{02C3C3C1-CF43-4DE3-99C5-ECB1D462951E}" dt="2023-11-01T16:56:26.979" v="9" actId="478"/>
          <ac:spMkLst>
            <pc:docMk/>
            <pc:sldMk cId="1624184106" sldId="287"/>
            <ac:spMk id="5" creationId="{8B67320E-C8B4-4DE7-928D-06731CDEBF32}"/>
          </ac:spMkLst>
        </pc:spChg>
      </pc:sldChg>
      <pc:sldChg chg="modSp">
        <pc:chgData name="Henrique Delegrego" userId="dda1244064eddf32" providerId="LiveId" clId="{02C3C3C1-CF43-4DE3-99C5-ECB1D462951E}" dt="2023-11-01T16:08:27.800" v="8" actId="20577"/>
        <pc:sldMkLst>
          <pc:docMk/>
          <pc:sldMk cId="1830827056" sldId="298"/>
        </pc:sldMkLst>
        <pc:spChg chg="mod">
          <ac:chgData name="Henrique Delegrego" userId="dda1244064eddf32" providerId="LiveId" clId="{02C3C3C1-CF43-4DE3-99C5-ECB1D462951E}" dt="2023-11-01T16:08:27.800" v="8" actId="20577"/>
          <ac:spMkLst>
            <pc:docMk/>
            <pc:sldMk cId="1830827056" sldId="298"/>
            <ac:spMk id="2" creationId="{5EE0DA90-A553-97CB-FAD4-A823ABF9B2E2}"/>
          </ac:spMkLst>
        </pc:spChg>
      </pc:sldChg>
    </pc:docChg>
  </pc:docChgLst>
  <pc:docChgLst>
    <pc:chgData name="Henrique Delegrego" userId="dda1244064eddf32" providerId="Windows Live" clId="Web-{446B7C16-9722-4492-B561-86DA80F3496B}"/>
    <pc:docChg chg="modSld">
      <pc:chgData name="Henrique Delegrego" userId="dda1244064eddf32" providerId="Windows Live" clId="Web-{446B7C16-9722-4492-B561-86DA80F3496B}" dt="2023-08-02T11:46:58.056" v="1" actId="20577"/>
      <pc:docMkLst>
        <pc:docMk/>
      </pc:docMkLst>
      <pc:sldChg chg="modSp">
        <pc:chgData name="Henrique Delegrego" userId="dda1244064eddf32" providerId="Windows Live" clId="Web-{446B7C16-9722-4492-B561-86DA80F3496B}" dt="2023-08-02T11:46:58.056" v="1" actId="20577"/>
        <pc:sldMkLst>
          <pc:docMk/>
          <pc:sldMk cId="2945511386" sldId="260"/>
        </pc:sldMkLst>
        <pc:spChg chg="mod">
          <ac:chgData name="Henrique Delegrego" userId="dda1244064eddf32" providerId="Windows Live" clId="Web-{446B7C16-9722-4492-B561-86DA80F3496B}" dt="2023-08-02T11:46:58.056" v="1" actId="20577"/>
          <ac:spMkLst>
            <pc:docMk/>
            <pc:sldMk cId="2945511386" sldId="260"/>
            <ac:spMk id="10" creationId="{588E9C04-80B7-4F58-90B8-68BE6F6998E8}"/>
          </ac:spMkLst>
        </pc:spChg>
      </pc:sldChg>
    </pc:docChg>
  </pc:docChgLst>
  <pc:docChgLst>
    <pc:chgData name="Henrique Delegrego" userId="dda1244064eddf32" providerId="LiveId" clId="{BCD0BD12-B1E3-48EF-8557-4004AD305701}"/>
    <pc:docChg chg="undo custSel addSld delSld modSld sldOrd">
      <pc:chgData name="Henrique Delegrego" userId="dda1244064eddf32" providerId="LiveId" clId="{BCD0BD12-B1E3-48EF-8557-4004AD305701}" dt="2023-07-25T22:13:48.779" v="1167" actId="732"/>
      <pc:docMkLst>
        <pc:docMk/>
      </pc:docMkLst>
      <pc:sldChg chg="addSp delSp modSp mod modAnim">
        <pc:chgData name="Henrique Delegrego" userId="dda1244064eddf32" providerId="LiveId" clId="{BCD0BD12-B1E3-48EF-8557-4004AD305701}" dt="2023-07-20T18:45:52.940" v="139"/>
        <pc:sldMkLst>
          <pc:docMk/>
          <pc:sldMk cId="1637265131" sldId="257"/>
        </pc:sldMkLst>
        <pc:spChg chg="add mod">
          <ac:chgData name="Henrique Delegrego" userId="dda1244064eddf32" providerId="LiveId" clId="{BCD0BD12-B1E3-48EF-8557-4004AD305701}" dt="2023-07-20T18:35:43.568" v="76"/>
          <ac:spMkLst>
            <pc:docMk/>
            <pc:sldMk cId="1637265131" sldId="257"/>
            <ac:spMk id="2" creationId="{6549F8A7-3C11-1475-4FEA-808B003F2B55}"/>
          </ac:spMkLst>
        </pc:spChg>
        <pc:spChg chg="add mod">
          <ac:chgData name="Henrique Delegrego" userId="dda1244064eddf32" providerId="LiveId" clId="{BCD0BD12-B1E3-48EF-8557-4004AD305701}" dt="2023-07-20T18:42:33.726" v="95" actId="21"/>
          <ac:spMkLst>
            <pc:docMk/>
            <pc:sldMk cId="1637265131" sldId="257"/>
            <ac:spMk id="3" creationId="{0FC68129-313B-D78E-FD4C-AD87A0464CA0}"/>
          </ac:spMkLst>
        </pc:spChg>
        <pc:spChg chg="del">
          <ac:chgData name="Henrique Delegrego" userId="dda1244064eddf32" providerId="LiveId" clId="{BCD0BD12-B1E3-48EF-8557-4004AD305701}" dt="2023-07-20T18:35:42.828" v="75" actId="478"/>
          <ac:spMkLst>
            <pc:docMk/>
            <pc:sldMk cId="1637265131" sldId="257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8:45:00.177" v="130" actId="20577"/>
          <ac:spMkLst>
            <pc:docMk/>
            <pc:sldMk cId="1637265131" sldId="257"/>
            <ac:spMk id="7" creationId="{9EF029B9-14FA-46E5-B9A6-7F5CD5568E68}"/>
          </ac:spMkLst>
        </pc:spChg>
        <pc:picChg chg="mod">
          <ac:chgData name="Henrique Delegrego" userId="dda1244064eddf32" providerId="LiveId" clId="{BCD0BD12-B1E3-48EF-8557-4004AD305701}" dt="2023-07-20T18:44:31.831" v="128" actId="732"/>
          <ac:picMkLst>
            <pc:docMk/>
            <pc:sldMk cId="1637265131" sldId="257"/>
            <ac:picMk id="1026" creationId="{72A80F1E-CC21-4193-942D-6BF1C3C87961}"/>
          </ac:picMkLst>
        </pc:picChg>
      </pc:sldChg>
      <pc:sldChg chg="addSp delSp modSp modAnim">
        <pc:chgData name="Henrique Delegrego" userId="dda1244064eddf32" providerId="LiveId" clId="{BCD0BD12-B1E3-48EF-8557-4004AD305701}" dt="2023-07-25T20:26:36.331" v="1103"/>
        <pc:sldMkLst>
          <pc:docMk/>
          <pc:sldMk cId="4035215054" sldId="258"/>
        </pc:sldMkLst>
        <pc:spChg chg="add mod">
          <ac:chgData name="Henrique Delegrego" userId="dda1244064eddf32" providerId="LiveId" clId="{BCD0BD12-B1E3-48EF-8557-4004AD305701}" dt="2023-07-25T20:26:36.331" v="1103"/>
          <ac:spMkLst>
            <pc:docMk/>
            <pc:sldMk cId="4035215054" sldId="258"/>
            <ac:spMk id="2" creationId="{C937DBFC-5210-CA17-F774-3E84106167C6}"/>
          </ac:spMkLst>
        </pc:spChg>
        <pc:spChg chg="del">
          <ac:chgData name="Henrique Delegrego" userId="dda1244064eddf32" providerId="LiveId" clId="{BCD0BD12-B1E3-48EF-8557-4004AD305701}" dt="2023-07-25T20:26:32.998" v="1102" actId="478"/>
          <ac:spMkLst>
            <pc:docMk/>
            <pc:sldMk cId="4035215054" sldId="258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9:38:20.593" v="283" actId="403"/>
          <ac:spMkLst>
            <pc:docMk/>
            <pc:sldMk cId="4035215054" sldId="258"/>
            <ac:spMk id="8" creationId="{1E60D24D-8402-4B4F-BFF6-55A26842DD03}"/>
          </ac:spMkLst>
        </pc:spChg>
      </pc:sldChg>
      <pc:sldChg chg="addSp delSp modSp mod modAnim">
        <pc:chgData name="Henrique Delegrego" userId="dda1244064eddf32" providerId="LiveId" clId="{BCD0BD12-B1E3-48EF-8557-4004AD305701}" dt="2023-07-25T20:01:58.438" v="1080" actId="20577"/>
        <pc:sldMkLst>
          <pc:docMk/>
          <pc:sldMk cId="2025742904" sldId="259"/>
        </pc:sldMkLst>
        <pc:spChg chg="add mod">
          <ac:chgData name="Henrique Delegrego" userId="dda1244064eddf32" providerId="LiveId" clId="{BCD0BD12-B1E3-48EF-8557-4004AD305701}" dt="2023-07-20T18:35:36.415" v="74" actId="20577"/>
          <ac:spMkLst>
            <pc:docMk/>
            <pc:sldMk cId="2025742904" sldId="259"/>
            <ac:spMk id="2" creationId="{B17267A1-4D81-E44D-B4CB-B7398AEB8509}"/>
          </ac:spMkLst>
        </pc:spChg>
        <pc:spChg chg="del mod">
          <ac:chgData name="Henrique Delegrego" userId="dda1244064eddf32" providerId="LiveId" clId="{BCD0BD12-B1E3-48EF-8557-4004AD305701}" dt="2023-07-20T18:35:25.571" v="56" actId="478"/>
          <ac:spMkLst>
            <pc:docMk/>
            <pc:sldMk cId="2025742904" sldId="259"/>
            <ac:spMk id="6" creationId="{3C86EA43-8405-4916-9E31-5554C00F1F80}"/>
          </ac:spMkLst>
        </pc:spChg>
        <pc:spChg chg="mod">
          <ac:chgData name="Henrique Delegrego" userId="dda1244064eddf32" providerId="LiveId" clId="{BCD0BD12-B1E3-48EF-8557-4004AD305701}" dt="2023-07-25T20:01:58.438" v="1080" actId="20577"/>
          <ac:spMkLst>
            <pc:docMk/>
            <pc:sldMk cId="2025742904" sldId="259"/>
            <ac:spMk id="7" creationId="{9EF029B9-14FA-46E5-B9A6-7F5CD5568E68}"/>
          </ac:spMkLst>
        </pc:spChg>
      </pc:sldChg>
      <pc:sldChg chg="addSp delSp modSp mod">
        <pc:chgData name="Henrique Delegrego" userId="dda1244064eddf32" providerId="LiveId" clId="{BCD0BD12-B1E3-48EF-8557-4004AD305701}" dt="2023-07-20T18:56:34.429" v="164" actId="20577"/>
        <pc:sldMkLst>
          <pc:docMk/>
          <pc:sldMk cId="2945511386" sldId="260"/>
        </pc:sldMkLst>
        <pc:spChg chg="add mod">
          <ac:chgData name="Henrique Delegrego" userId="dda1244064eddf32" providerId="LiveId" clId="{BCD0BD12-B1E3-48EF-8557-4004AD305701}" dt="2023-07-20T18:53:45.216" v="149"/>
          <ac:spMkLst>
            <pc:docMk/>
            <pc:sldMk cId="2945511386" sldId="260"/>
            <ac:spMk id="2" creationId="{31AF16C1-6ED8-0B4A-8A2D-96972551017F}"/>
          </ac:spMkLst>
        </pc:spChg>
        <pc:spChg chg="del">
          <ac:chgData name="Henrique Delegrego" userId="dda1244064eddf32" providerId="LiveId" clId="{BCD0BD12-B1E3-48EF-8557-4004AD305701}" dt="2023-07-20T18:53:46.987" v="150" actId="478"/>
          <ac:spMkLst>
            <pc:docMk/>
            <pc:sldMk cId="2945511386" sldId="260"/>
            <ac:spMk id="6" creationId="{948AA712-EAE5-431D-839D-C78CB3561C7A}"/>
          </ac:spMkLst>
        </pc:spChg>
        <pc:spChg chg="mod">
          <ac:chgData name="Henrique Delegrego" userId="dda1244064eddf32" providerId="LiveId" clId="{BCD0BD12-B1E3-48EF-8557-4004AD305701}" dt="2023-07-20T18:56:34.429" v="164" actId="20577"/>
          <ac:spMkLst>
            <pc:docMk/>
            <pc:sldMk cId="2945511386" sldId="260"/>
            <ac:spMk id="7" creationId="{9EF029B9-14FA-46E5-B9A6-7F5CD5568E68}"/>
          </ac:spMkLst>
        </pc:spChg>
      </pc:sldChg>
      <pc:sldChg chg="modSp mod">
        <pc:chgData name="Henrique Delegrego" userId="dda1244064eddf32" providerId="LiveId" clId="{BCD0BD12-B1E3-48EF-8557-4004AD305701}" dt="2023-07-20T18:53:34.341" v="146" actId="1076"/>
        <pc:sldMkLst>
          <pc:docMk/>
          <pc:sldMk cId="2484189507" sldId="261"/>
        </pc:sldMkLst>
        <pc:spChg chg="mod">
          <ac:chgData name="Henrique Delegrego" userId="dda1244064eddf32" providerId="LiveId" clId="{BCD0BD12-B1E3-48EF-8557-4004AD305701}" dt="2023-07-20T18:53:34.341" v="146" actId="1076"/>
          <ac:spMkLst>
            <pc:docMk/>
            <pc:sldMk cId="2484189507" sldId="261"/>
            <ac:spMk id="7" creationId="{9EF029B9-14FA-46E5-B9A6-7F5CD5568E68}"/>
          </ac:spMkLst>
        </pc:spChg>
      </pc:sldChg>
      <pc:sldChg chg="modSp mod ord modAnim">
        <pc:chgData name="Henrique Delegrego" userId="dda1244064eddf32" providerId="LiveId" clId="{BCD0BD12-B1E3-48EF-8557-4004AD305701}" dt="2023-07-20T19:30:43.609" v="238" actId="20577"/>
        <pc:sldMkLst>
          <pc:docMk/>
          <pc:sldMk cId="3726729155" sldId="263"/>
        </pc:sldMkLst>
        <pc:spChg chg="mod">
          <ac:chgData name="Henrique Delegrego" userId="dda1244064eddf32" providerId="LiveId" clId="{BCD0BD12-B1E3-48EF-8557-4004AD305701}" dt="2023-07-20T19:30:43.609" v="238" actId="20577"/>
          <ac:spMkLst>
            <pc:docMk/>
            <pc:sldMk cId="3726729155" sldId="263"/>
            <ac:spMk id="7" creationId="{9EF029B9-14FA-46E5-B9A6-7F5CD5568E68}"/>
          </ac:spMkLst>
        </pc:spChg>
      </pc:sldChg>
      <pc:sldChg chg="addSp delSp modSp mod">
        <pc:chgData name="Henrique Delegrego" userId="dda1244064eddf32" providerId="LiveId" clId="{BCD0BD12-B1E3-48EF-8557-4004AD305701}" dt="2023-07-25T20:16:52.240" v="1085" actId="20577"/>
        <pc:sldMkLst>
          <pc:docMk/>
          <pc:sldMk cId="707068478" sldId="264"/>
        </pc:sldMkLst>
        <pc:spChg chg="add mod">
          <ac:chgData name="Henrique Delegrego" userId="dda1244064eddf32" providerId="LiveId" clId="{BCD0BD12-B1E3-48EF-8557-4004AD305701}" dt="2023-07-20T19:36:41.330" v="252"/>
          <ac:spMkLst>
            <pc:docMk/>
            <pc:sldMk cId="707068478" sldId="264"/>
            <ac:spMk id="2" creationId="{947E4515-D688-96C8-D14A-600F54997D82}"/>
          </ac:spMkLst>
        </pc:spChg>
        <pc:spChg chg="del">
          <ac:chgData name="Henrique Delegrego" userId="dda1244064eddf32" providerId="LiveId" clId="{BCD0BD12-B1E3-48EF-8557-4004AD305701}" dt="2023-07-20T19:36:43.197" v="253" actId="478"/>
          <ac:spMkLst>
            <pc:docMk/>
            <pc:sldMk cId="707068478" sldId="264"/>
            <ac:spMk id="6" creationId="{B8437872-D4E0-4D3B-B672-FB7F0F38DC31}"/>
          </ac:spMkLst>
        </pc:spChg>
        <pc:spChg chg="mod">
          <ac:chgData name="Henrique Delegrego" userId="dda1244064eddf32" providerId="LiveId" clId="{BCD0BD12-B1E3-48EF-8557-4004AD305701}" dt="2023-07-25T20:16:52.240" v="1085" actId="20577"/>
          <ac:spMkLst>
            <pc:docMk/>
            <pc:sldMk cId="707068478" sldId="264"/>
            <ac:spMk id="7" creationId="{9EF029B9-14FA-46E5-B9A6-7F5CD5568E68}"/>
          </ac:spMkLst>
        </pc:spChg>
      </pc:sldChg>
      <pc:sldChg chg="modSp mod modAnim">
        <pc:chgData name="Henrique Delegrego" userId="dda1244064eddf32" providerId="LiveId" clId="{BCD0BD12-B1E3-48EF-8557-4004AD305701}" dt="2023-07-25T20:20:49.729" v="1086"/>
        <pc:sldMkLst>
          <pc:docMk/>
          <pc:sldMk cId="354905295" sldId="266"/>
        </pc:sldMkLst>
        <pc:spChg chg="mod">
          <ac:chgData name="Henrique Delegrego" userId="dda1244064eddf32" providerId="LiveId" clId="{BCD0BD12-B1E3-48EF-8557-4004AD305701}" dt="2023-07-20T19:37:36.340" v="275" actId="14100"/>
          <ac:spMkLst>
            <pc:docMk/>
            <pc:sldMk cId="354905295" sldId="266"/>
            <ac:spMk id="7" creationId="{9EF029B9-14FA-46E5-B9A6-7F5CD5568E68}"/>
          </ac:spMkLst>
        </pc:spChg>
      </pc:sldChg>
      <pc:sldChg chg="modSp mod">
        <pc:chgData name="Henrique Delegrego" userId="dda1244064eddf32" providerId="LiveId" clId="{BCD0BD12-B1E3-48EF-8557-4004AD305701}" dt="2023-07-20T19:41:45.031" v="293" actId="1076"/>
        <pc:sldMkLst>
          <pc:docMk/>
          <pc:sldMk cId="2759009756" sldId="267"/>
        </pc:sldMkLst>
        <pc:spChg chg="mod">
          <ac:chgData name="Henrique Delegrego" userId="dda1244064eddf32" providerId="LiveId" clId="{BCD0BD12-B1E3-48EF-8557-4004AD305701}" dt="2023-07-20T19:41:45.031" v="293" actId="1076"/>
          <ac:spMkLst>
            <pc:docMk/>
            <pc:sldMk cId="2759009756" sldId="267"/>
            <ac:spMk id="2" creationId="{F6EFBDDB-8BE3-47EE-AFC6-4395BE67D153}"/>
          </ac:spMkLst>
        </pc:spChg>
        <pc:spChg chg="mod">
          <ac:chgData name="Henrique Delegrego" userId="dda1244064eddf32" providerId="LiveId" clId="{BCD0BD12-B1E3-48EF-8557-4004AD305701}" dt="2023-07-20T19:40:55.115" v="291" actId="1076"/>
          <ac:spMkLst>
            <pc:docMk/>
            <pc:sldMk cId="2759009756" sldId="267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9:41:45.031" v="293" actId="1076"/>
          <ac:spMkLst>
            <pc:docMk/>
            <pc:sldMk cId="2759009756" sldId="267"/>
            <ac:spMk id="11" creationId="{B811E7C4-CC49-4C4B-8A25-C7AA8ED9E549}"/>
          </ac:spMkLst>
        </pc:spChg>
        <pc:spChg chg="mod">
          <ac:chgData name="Henrique Delegrego" userId="dda1244064eddf32" providerId="LiveId" clId="{BCD0BD12-B1E3-48EF-8557-4004AD305701}" dt="2023-07-20T19:40:56.659" v="292" actId="1076"/>
          <ac:spMkLst>
            <pc:docMk/>
            <pc:sldMk cId="2759009756" sldId="267"/>
            <ac:spMk id="16" creationId="{8C2A2006-7937-42E9-ACF9-75306D7B80DA}"/>
          </ac:spMkLst>
        </pc:spChg>
        <pc:picChg chg="mod">
          <ac:chgData name="Henrique Delegrego" userId="dda1244064eddf32" providerId="LiveId" clId="{BCD0BD12-B1E3-48EF-8557-4004AD305701}" dt="2023-07-20T19:41:45.031" v="293" actId="1076"/>
          <ac:picMkLst>
            <pc:docMk/>
            <pc:sldMk cId="2759009756" sldId="267"/>
            <ac:picMk id="1026" creationId="{A3C13BDF-C048-43B9-9420-8EE03DA8053A}"/>
          </ac:picMkLst>
        </pc:picChg>
        <pc:picChg chg="mod">
          <ac:chgData name="Henrique Delegrego" userId="dda1244064eddf32" providerId="LiveId" clId="{BCD0BD12-B1E3-48EF-8557-4004AD305701}" dt="2023-07-20T19:41:45.031" v="293" actId="1076"/>
          <ac:picMkLst>
            <pc:docMk/>
            <pc:sldMk cId="2759009756" sldId="267"/>
            <ac:picMk id="1028" creationId="{348CC328-25DA-497E-A238-BC17D7B21774}"/>
          </ac:picMkLst>
        </pc:picChg>
        <pc:picChg chg="mod">
          <ac:chgData name="Henrique Delegrego" userId="dda1244064eddf32" providerId="LiveId" clId="{BCD0BD12-B1E3-48EF-8557-4004AD305701}" dt="2023-07-20T19:41:45.031" v="293" actId="1076"/>
          <ac:picMkLst>
            <pc:docMk/>
            <pc:sldMk cId="2759009756" sldId="267"/>
            <ac:picMk id="1030" creationId="{00211B79-C60F-4896-B199-3BF831DFCB33}"/>
          </ac:picMkLst>
        </pc:picChg>
      </pc:sldChg>
      <pc:sldChg chg="modSp mod">
        <pc:chgData name="Henrique Delegrego" userId="dda1244064eddf32" providerId="LiveId" clId="{BCD0BD12-B1E3-48EF-8557-4004AD305701}" dt="2023-07-20T19:38:16.074" v="282" actId="1076"/>
        <pc:sldMkLst>
          <pc:docMk/>
          <pc:sldMk cId="4280566268" sldId="268"/>
        </pc:sldMkLst>
        <pc:spChg chg="mod">
          <ac:chgData name="Henrique Delegrego" userId="dda1244064eddf32" providerId="LiveId" clId="{BCD0BD12-B1E3-48EF-8557-4004AD305701}" dt="2023-07-20T19:38:13.520" v="281" actId="1076"/>
          <ac:spMkLst>
            <pc:docMk/>
            <pc:sldMk cId="4280566268" sldId="268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9:38:16.074" v="282" actId="1076"/>
          <ac:spMkLst>
            <pc:docMk/>
            <pc:sldMk cId="4280566268" sldId="268"/>
            <ac:spMk id="13" creationId="{839161AC-0CCF-4657-92B3-977A071608E2}"/>
          </ac:spMkLst>
        </pc:spChg>
      </pc:sldChg>
      <pc:sldChg chg="modSp mod">
        <pc:chgData name="Henrique Delegrego" userId="dda1244064eddf32" providerId="LiveId" clId="{BCD0BD12-B1E3-48EF-8557-4004AD305701}" dt="2023-07-25T20:21:17.777" v="1101" actId="20577"/>
        <pc:sldMkLst>
          <pc:docMk/>
          <pc:sldMk cId="2601875239" sldId="269"/>
        </pc:sldMkLst>
        <pc:spChg chg="mod">
          <ac:chgData name="Henrique Delegrego" userId="dda1244064eddf32" providerId="LiveId" clId="{BCD0BD12-B1E3-48EF-8557-4004AD305701}" dt="2023-07-25T20:21:17.777" v="1101" actId="20577"/>
          <ac:spMkLst>
            <pc:docMk/>
            <pc:sldMk cId="2601875239" sldId="269"/>
            <ac:spMk id="16" creationId="{8C2A2006-7937-42E9-ACF9-75306D7B80DA}"/>
          </ac:spMkLst>
        </pc:spChg>
      </pc:sldChg>
      <pc:sldChg chg="addSp delSp modSp mod setBg">
        <pc:chgData name="Henrique Delegrego" userId="dda1244064eddf32" providerId="LiveId" clId="{BCD0BD12-B1E3-48EF-8557-4004AD305701}" dt="2023-07-20T18:34:39.855" v="46" actId="1076"/>
        <pc:sldMkLst>
          <pc:docMk/>
          <pc:sldMk cId="1554029085" sldId="275"/>
        </pc:sldMkLst>
        <pc:spChg chg="mod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7" creationId="{9EF029B9-14FA-46E5-B9A6-7F5CD5568E68}"/>
          </ac:spMkLst>
        </pc:spChg>
        <pc:spChg chg="mod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8" creationId="{1787E568-2F57-4A57-869C-CC2C03086BA8}"/>
          </ac:spMkLst>
        </pc:spChg>
        <pc:spChg chg="mod ord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9" creationId="{E84F1816-27BF-4854-9924-2042EF53FB5C}"/>
          </ac:spMkLst>
        </pc:spChg>
        <pc:spChg chg="add del">
          <ac:chgData name="Henrique Delegrego" userId="dda1244064eddf32" providerId="LiveId" clId="{BCD0BD12-B1E3-48EF-8557-4004AD305701}" dt="2023-07-20T18:34:20.030" v="38" actId="26606"/>
          <ac:spMkLst>
            <pc:docMk/>
            <pc:sldMk cId="1554029085" sldId="275"/>
            <ac:spMk id="14" creationId="{2596F992-698C-48C0-9D89-70DA4CE927EF}"/>
          </ac:spMkLst>
        </pc:spChg>
        <pc:spChg chg="add del">
          <ac:chgData name="Henrique Delegrego" userId="dda1244064eddf32" providerId="LiveId" clId="{BCD0BD12-B1E3-48EF-8557-4004AD305701}" dt="2023-07-20T18:34:20.030" v="38" actId="26606"/>
          <ac:spMkLst>
            <pc:docMk/>
            <pc:sldMk cId="1554029085" sldId="275"/>
            <ac:spMk id="16" creationId="{E7BFF8DC-0AE7-4AD2-9B28-2E5F26D62C30}"/>
          </ac:spMkLst>
        </pc:spChg>
        <pc:spChg chg="add del">
          <ac:chgData name="Henrique Delegrego" userId="dda1244064eddf32" providerId="LiveId" clId="{BCD0BD12-B1E3-48EF-8557-4004AD305701}" dt="2023-07-20T18:34:20.030" v="38" actId="26606"/>
          <ac:spMkLst>
            <pc:docMk/>
            <pc:sldMk cId="1554029085" sldId="275"/>
            <ac:spMk id="18" creationId="{7E0162AD-C6E5-4BF8-A453-76ADB36877D3}"/>
          </ac:spMkLst>
        </pc:spChg>
        <pc:spChg chg="add del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20" creationId="{55D4142C-5077-457F-A6AD-3FECFDB39685}"/>
          </ac:spMkLst>
        </pc:spChg>
        <pc:spChg chg="add del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22" creationId="{7A5F0580-5EE9-419F-96EE-B6529EF6E7D0}"/>
          </ac:spMkLst>
        </pc:spChg>
        <pc:spChg chg="add del">
          <ac:chgData name="Henrique Delegrego" userId="dda1244064eddf32" providerId="LiveId" clId="{BCD0BD12-B1E3-48EF-8557-4004AD305701}" dt="2023-07-20T18:34:20.940" v="40" actId="26606"/>
          <ac:spMkLst>
            <pc:docMk/>
            <pc:sldMk cId="1554029085" sldId="275"/>
            <ac:spMk id="25" creationId="{D7A453D2-15D8-4403-815F-291FA16340D9}"/>
          </ac:spMkLst>
        </pc:spChg>
        <pc:spChg chg="add del">
          <ac:chgData name="Henrique Delegrego" userId="dda1244064eddf32" providerId="LiveId" clId="{BCD0BD12-B1E3-48EF-8557-4004AD305701}" dt="2023-07-20T18:34:20.940" v="40" actId="26606"/>
          <ac:spMkLst>
            <pc:docMk/>
            <pc:sldMk cId="1554029085" sldId="275"/>
            <ac:spMk id="26" creationId="{B8114C98-A349-4111-A123-E8EAB86ABE30}"/>
          </ac:spMkLst>
        </pc:spChg>
        <pc:spChg chg="add del">
          <ac:chgData name="Henrique Delegrego" userId="dda1244064eddf32" providerId="LiveId" clId="{BCD0BD12-B1E3-48EF-8557-4004AD305701}" dt="2023-07-20T18:34:20.940" v="40" actId="26606"/>
          <ac:spMkLst>
            <pc:docMk/>
            <pc:sldMk cId="1554029085" sldId="275"/>
            <ac:spMk id="27" creationId="{8161EA6B-09CA-445B-AB0D-8DF76FA92DEF}"/>
          </ac:spMkLst>
        </pc:spChg>
        <pc:spChg chg="add del">
          <ac:chgData name="Henrique Delegrego" userId="dda1244064eddf32" providerId="LiveId" clId="{BCD0BD12-B1E3-48EF-8557-4004AD305701}" dt="2023-07-20T18:34:20.940" v="40" actId="26606"/>
          <ac:spMkLst>
            <pc:docMk/>
            <pc:sldMk cId="1554029085" sldId="275"/>
            <ac:spMk id="34" creationId="{E2D3D3F2-ABBB-4453-B1C5-1BEBF7E4DD56}"/>
          </ac:spMkLst>
        </pc:spChg>
        <pc:spChg chg="add del">
          <ac:chgData name="Henrique Delegrego" userId="dda1244064eddf32" providerId="LiveId" clId="{BCD0BD12-B1E3-48EF-8557-4004AD305701}" dt="2023-07-20T18:34:20.940" v="40" actId="26606"/>
          <ac:spMkLst>
            <pc:docMk/>
            <pc:sldMk cId="1554029085" sldId="275"/>
            <ac:spMk id="48" creationId="{773AEA78-C03B-40B7-9D11-DC022119D577}"/>
          </ac:spMkLst>
        </pc:spChg>
        <pc:spChg chg="add del">
          <ac:chgData name="Henrique Delegrego" userId="dda1244064eddf32" providerId="LiveId" clId="{BCD0BD12-B1E3-48EF-8557-4004AD305701}" dt="2023-07-20T18:34:24.495" v="42" actId="26606"/>
          <ac:spMkLst>
            <pc:docMk/>
            <pc:sldMk cId="1554029085" sldId="275"/>
            <ac:spMk id="50" creationId="{700E0F77-E936-4985-B7B1-B9823486AC33}"/>
          </ac:spMkLst>
        </pc:spChg>
        <pc:spChg chg="add del">
          <ac:chgData name="Henrique Delegrego" userId="dda1244064eddf32" providerId="LiveId" clId="{BCD0BD12-B1E3-48EF-8557-4004AD305701}" dt="2023-07-20T18:34:24.495" v="42" actId="26606"/>
          <ac:spMkLst>
            <pc:docMk/>
            <pc:sldMk cId="1554029085" sldId="275"/>
            <ac:spMk id="51" creationId="{95C8260E-968F-44E8-A823-ABB431311926}"/>
          </ac:spMkLst>
        </pc:spChg>
        <pc:spChg chg="add del">
          <ac:chgData name="Henrique Delegrego" userId="dda1244064eddf32" providerId="LiveId" clId="{BCD0BD12-B1E3-48EF-8557-4004AD305701}" dt="2023-07-20T18:34:24.495" v="42" actId="26606"/>
          <ac:spMkLst>
            <pc:docMk/>
            <pc:sldMk cId="1554029085" sldId="275"/>
            <ac:spMk id="52" creationId="{2C1BBA94-3F40-40AA-8BB9-E69E25E537C1}"/>
          </ac:spMkLst>
        </pc:spChg>
        <pc:spChg chg="add del">
          <ac:chgData name="Henrique Delegrego" userId="dda1244064eddf32" providerId="LiveId" clId="{BCD0BD12-B1E3-48EF-8557-4004AD305701}" dt="2023-07-20T18:34:24.495" v="42" actId="26606"/>
          <ac:spMkLst>
            <pc:docMk/>
            <pc:sldMk cId="1554029085" sldId="275"/>
            <ac:spMk id="53" creationId="{FE43805F-24A6-46A4-B19B-54F28347355C}"/>
          </ac:spMkLst>
        </pc:spChg>
        <pc:spChg chg="add del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55" creationId="{5C9B446A-6343-4E56-90BA-061E4DDF0FFB}"/>
          </ac:spMkLst>
        </pc:spChg>
        <pc:spChg chg="add del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56" creationId="{3EC72A1B-03D3-499C-B4BF-AC68EEC22B10}"/>
          </ac:spMkLst>
        </pc:spChg>
        <pc:spChg chg="add del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57" creationId="{216322C2-3CF0-4D33-BF90-3F384CF6D232}"/>
          </ac:spMkLst>
        </pc:spChg>
        <pc:grpChg chg="add del">
          <ac:chgData name="Henrique Delegrego" userId="dda1244064eddf32" providerId="LiveId" clId="{BCD0BD12-B1E3-48EF-8557-4004AD305701}" dt="2023-07-20T18:34:20.940" v="40" actId="26606"/>
          <ac:grpSpMkLst>
            <pc:docMk/>
            <pc:sldMk cId="1554029085" sldId="275"/>
            <ac:grpSpMk id="28" creationId="{670FB431-AE18-414D-92F4-1D12D1991152}"/>
          </ac:grpSpMkLst>
        </pc:grpChg>
        <pc:grpChg chg="add del">
          <ac:chgData name="Henrique Delegrego" userId="dda1244064eddf32" providerId="LiveId" clId="{BCD0BD12-B1E3-48EF-8557-4004AD305701}" dt="2023-07-20T18:34:20.940" v="40" actId="26606"/>
          <ac:grpSpMkLst>
            <pc:docMk/>
            <pc:sldMk cId="1554029085" sldId="275"/>
            <ac:grpSpMk id="33" creationId="{913B067F-3154-4968-A886-DF93A787EC44}"/>
          </ac:grpSpMkLst>
        </pc:grpChg>
        <pc:grpChg chg="add del">
          <ac:chgData name="Henrique Delegrego" userId="dda1244064eddf32" providerId="LiveId" clId="{BCD0BD12-B1E3-48EF-8557-4004AD305701}" dt="2023-07-20T18:34:20.940" v="40" actId="26606"/>
          <ac:grpSpMkLst>
            <pc:docMk/>
            <pc:sldMk cId="1554029085" sldId="275"/>
            <ac:grpSpMk id="36" creationId="{8214E4A5-A0D2-42C4-8D14-D2A7E495F041}"/>
          </ac:grpSpMkLst>
        </pc:grpChg>
        <pc:grpChg chg="add del">
          <ac:chgData name="Henrique Delegrego" userId="dda1244064eddf32" providerId="LiveId" clId="{BCD0BD12-B1E3-48EF-8557-4004AD305701}" dt="2023-07-20T18:34:20.940" v="40" actId="26606"/>
          <ac:grpSpMkLst>
            <pc:docMk/>
            <pc:sldMk cId="1554029085" sldId="275"/>
            <ac:grpSpMk id="42" creationId="{1F4E1649-4D1F-4A91-AF97-A254BFDD524D}"/>
          </ac:grpSpMkLst>
        </pc:grpChg>
        <pc:picChg chg="mod">
          <ac:chgData name="Henrique Delegrego" userId="dda1244064eddf32" providerId="LiveId" clId="{BCD0BD12-B1E3-48EF-8557-4004AD305701}" dt="2023-07-20T18:34:38.213" v="44" actId="26606"/>
          <ac:picMkLst>
            <pc:docMk/>
            <pc:sldMk cId="1554029085" sldId="275"/>
            <ac:picMk id="4" creationId="{6CE56128-EC23-474D-A141-278F8871D9FF}"/>
          </ac:picMkLst>
        </pc:picChg>
        <pc:picChg chg="mod">
          <ac:chgData name="Henrique Delegrego" userId="dda1244064eddf32" providerId="LiveId" clId="{BCD0BD12-B1E3-48EF-8557-4004AD305701}" dt="2023-07-20T18:34:39.855" v="46" actId="1076"/>
          <ac:picMkLst>
            <pc:docMk/>
            <pc:sldMk cId="1554029085" sldId="275"/>
            <ac:picMk id="6" creationId="{229AF09B-DC47-44B3-A53A-89FBA5493E80}"/>
          </ac:picMkLst>
        </pc:picChg>
      </pc:sldChg>
      <pc:sldChg chg="addSp delSp modSp mod">
        <pc:chgData name="Henrique Delegrego" userId="dda1244064eddf32" providerId="LiveId" clId="{BCD0BD12-B1E3-48EF-8557-4004AD305701}" dt="2023-07-25T19:59:36.202" v="1071" actId="20577"/>
        <pc:sldMkLst>
          <pc:docMk/>
          <pc:sldMk cId="4253751586" sldId="276"/>
        </pc:sldMkLst>
        <pc:spChg chg="add mod">
          <ac:chgData name="Henrique Delegrego" userId="dda1244064eddf32" providerId="LiveId" clId="{BCD0BD12-B1E3-48EF-8557-4004AD305701}" dt="2023-07-20T18:35:12.815" v="53"/>
          <ac:spMkLst>
            <pc:docMk/>
            <pc:sldMk cId="4253751586" sldId="276"/>
            <ac:spMk id="2" creationId="{74A5F438-A0CE-9571-5B00-88ACBB39A7B9}"/>
          </ac:spMkLst>
        </pc:spChg>
        <pc:spChg chg="mod">
          <ac:chgData name="Henrique Delegrego" userId="dda1244064eddf32" providerId="LiveId" clId="{BCD0BD12-B1E3-48EF-8557-4004AD305701}" dt="2023-07-25T19:59:36.202" v="1071" actId="20577"/>
          <ac:spMkLst>
            <pc:docMk/>
            <pc:sldMk cId="4253751586" sldId="276"/>
            <ac:spMk id="7" creationId="{9EF029B9-14FA-46E5-B9A6-7F5CD5568E68}"/>
          </ac:spMkLst>
        </pc:spChg>
        <pc:spChg chg="del">
          <ac:chgData name="Henrique Delegrego" userId="dda1244064eddf32" providerId="LiveId" clId="{BCD0BD12-B1E3-48EF-8557-4004AD305701}" dt="2023-07-20T18:35:11.796" v="52" actId="478"/>
          <ac:spMkLst>
            <pc:docMk/>
            <pc:sldMk cId="4253751586" sldId="276"/>
            <ac:spMk id="8" creationId="{1787E568-2F57-4A57-869C-CC2C03086BA8}"/>
          </ac:spMkLst>
        </pc:spChg>
      </pc:sldChg>
      <pc:sldChg chg="modSp mod">
        <pc:chgData name="Henrique Delegrego" userId="dda1244064eddf32" providerId="LiveId" clId="{BCD0BD12-B1E3-48EF-8557-4004AD305701}" dt="2023-07-20T19:06:08.364" v="235" actId="1076"/>
        <pc:sldMkLst>
          <pc:docMk/>
          <pc:sldMk cId="3397513274" sldId="277"/>
        </pc:sldMkLst>
        <pc:spChg chg="mod">
          <ac:chgData name="Henrique Delegrego" userId="dda1244064eddf32" providerId="LiveId" clId="{BCD0BD12-B1E3-48EF-8557-4004AD305701}" dt="2023-07-20T19:04:21.500" v="210" actId="14100"/>
          <ac:spMkLst>
            <pc:docMk/>
            <pc:sldMk cId="3397513274" sldId="277"/>
            <ac:spMk id="8" creationId="{1787E568-2F57-4A57-869C-CC2C03086BA8}"/>
          </ac:spMkLst>
        </pc:spChg>
        <pc:spChg chg="mod">
          <ac:chgData name="Henrique Delegrego" userId="dda1244064eddf32" providerId="LiveId" clId="{BCD0BD12-B1E3-48EF-8557-4004AD305701}" dt="2023-07-20T19:05:55.773" v="231" actId="1076"/>
          <ac:spMkLst>
            <pc:docMk/>
            <pc:sldMk cId="3397513274" sldId="277"/>
            <ac:spMk id="10" creationId="{55B92DEB-4D10-41C6-B87B-C5529AADCF25}"/>
          </ac:spMkLst>
        </pc:spChg>
        <pc:spChg chg="mod">
          <ac:chgData name="Henrique Delegrego" userId="dda1244064eddf32" providerId="LiveId" clId="{BCD0BD12-B1E3-48EF-8557-4004AD305701}" dt="2023-07-20T19:06:08.364" v="235" actId="1076"/>
          <ac:spMkLst>
            <pc:docMk/>
            <pc:sldMk cId="3397513274" sldId="277"/>
            <ac:spMk id="11" creationId="{839613DD-91DF-47D8-B247-AD6B61AD3D2B}"/>
          </ac:spMkLst>
        </pc:spChg>
        <pc:spChg chg="mod">
          <ac:chgData name="Henrique Delegrego" userId="dda1244064eddf32" providerId="LiveId" clId="{BCD0BD12-B1E3-48EF-8557-4004AD305701}" dt="2023-07-20T19:06:03.286" v="234" actId="1076"/>
          <ac:spMkLst>
            <pc:docMk/>
            <pc:sldMk cId="3397513274" sldId="277"/>
            <ac:spMk id="12" creationId="{1FA74757-9A13-4A7E-839F-5B19E3173C61}"/>
          </ac:spMkLst>
        </pc:spChg>
        <pc:picChg chg="mod">
          <ac:chgData name="Henrique Delegrego" userId="dda1244064eddf32" providerId="LiveId" clId="{BCD0BD12-B1E3-48EF-8557-4004AD305701}" dt="2023-07-20T19:05:53.563" v="230" actId="1076"/>
          <ac:picMkLst>
            <pc:docMk/>
            <pc:sldMk cId="3397513274" sldId="277"/>
            <ac:picMk id="2052" creationId="{B8F678F9-CE4C-4FFE-8931-9BF664F8964D}"/>
          </ac:picMkLst>
        </pc:picChg>
        <pc:picChg chg="mod">
          <ac:chgData name="Henrique Delegrego" userId="dda1244064eddf32" providerId="LiveId" clId="{BCD0BD12-B1E3-48EF-8557-4004AD305701}" dt="2023-07-20T19:05:49.653" v="229" actId="1076"/>
          <ac:picMkLst>
            <pc:docMk/>
            <pc:sldMk cId="3397513274" sldId="277"/>
            <ac:picMk id="2054" creationId="{6C1B81C7-EF21-4D51-A2BA-F8E367C2B724}"/>
          </ac:picMkLst>
        </pc:picChg>
        <pc:picChg chg="mod">
          <ac:chgData name="Henrique Delegrego" userId="dda1244064eddf32" providerId="LiveId" clId="{BCD0BD12-B1E3-48EF-8557-4004AD305701}" dt="2023-07-20T19:05:05.512" v="213" actId="1076"/>
          <ac:picMkLst>
            <pc:docMk/>
            <pc:sldMk cId="3397513274" sldId="277"/>
            <ac:picMk id="2056" creationId="{26C28682-FD7B-4787-94C9-0085A1D3253F}"/>
          </ac:picMkLst>
        </pc:picChg>
      </pc:sldChg>
      <pc:sldChg chg="addSp delSp modSp mod modAnim">
        <pc:chgData name="Henrique Delegrego" userId="dda1244064eddf32" providerId="LiveId" clId="{BCD0BD12-B1E3-48EF-8557-4004AD305701}" dt="2023-07-20T19:03:10.364" v="206" actId="14100"/>
        <pc:sldMkLst>
          <pc:docMk/>
          <pc:sldMk cId="1683066414" sldId="278"/>
        </pc:sldMkLst>
        <pc:spChg chg="mod">
          <ac:chgData name="Henrique Delegrego" userId="dda1244064eddf32" providerId="LiveId" clId="{BCD0BD12-B1E3-48EF-8557-4004AD305701}" dt="2023-07-20T19:03:10.364" v="206" actId="14100"/>
          <ac:spMkLst>
            <pc:docMk/>
            <pc:sldMk cId="1683066414" sldId="278"/>
            <ac:spMk id="7" creationId="{9EF029B9-14FA-46E5-B9A6-7F5CD5568E68}"/>
          </ac:spMkLst>
        </pc:spChg>
        <pc:picChg chg="add del mod">
          <ac:chgData name="Henrique Delegrego" userId="dda1244064eddf32" providerId="LiveId" clId="{BCD0BD12-B1E3-48EF-8557-4004AD305701}" dt="2023-07-20T19:01:38.805" v="192" actId="478"/>
          <ac:picMkLst>
            <pc:docMk/>
            <pc:sldMk cId="1683066414" sldId="278"/>
            <ac:picMk id="2" creationId="{E8C5101E-76FC-9CE0-F850-E725AD740109}"/>
          </ac:picMkLst>
        </pc:picChg>
        <pc:picChg chg="add del mod">
          <ac:chgData name="Henrique Delegrego" userId="dda1244064eddf32" providerId="LiveId" clId="{BCD0BD12-B1E3-48EF-8557-4004AD305701}" dt="2023-07-20T19:02:30.117" v="199" actId="478"/>
          <ac:picMkLst>
            <pc:docMk/>
            <pc:sldMk cId="1683066414" sldId="278"/>
            <ac:picMk id="1026" creationId="{57825E5A-35AD-93B2-92B7-78D7F46B8179}"/>
          </ac:picMkLst>
        </pc:picChg>
        <pc:picChg chg="del mod">
          <ac:chgData name="Henrique Delegrego" userId="dda1244064eddf32" providerId="LiveId" clId="{BCD0BD12-B1E3-48EF-8557-4004AD305701}" dt="2023-07-20T19:02:30.543" v="200" actId="478"/>
          <ac:picMkLst>
            <pc:docMk/>
            <pc:sldMk cId="1683066414" sldId="278"/>
            <ac:picMk id="4098" creationId="{EBE64D9A-01F3-4C62-AC33-35E6C111A666}"/>
          </ac:picMkLst>
        </pc:picChg>
      </pc:sldChg>
      <pc:sldChg chg="addSp delSp modSp modAnim">
        <pc:chgData name="Henrique Delegrego" userId="dda1244064eddf32" providerId="LiveId" clId="{BCD0BD12-B1E3-48EF-8557-4004AD305701}" dt="2023-07-25T20:26:42.764" v="1105"/>
        <pc:sldMkLst>
          <pc:docMk/>
          <pc:sldMk cId="2356638985" sldId="279"/>
        </pc:sldMkLst>
        <pc:spChg chg="add mod">
          <ac:chgData name="Henrique Delegrego" userId="dda1244064eddf32" providerId="LiveId" clId="{BCD0BD12-B1E3-48EF-8557-4004AD305701}" dt="2023-07-25T20:26:42.764" v="1105"/>
          <ac:spMkLst>
            <pc:docMk/>
            <pc:sldMk cId="2356638985" sldId="279"/>
            <ac:spMk id="2" creationId="{E4E8EE60-54C7-1FB2-30A6-573F8E9E1347}"/>
          </ac:spMkLst>
        </pc:spChg>
        <pc:spChg chg="del">
          <ac:chgData name="Henrique Delegrego" userId="dda1244064eddf32" providerId="LiveId" clId="{BCD0BD12-B1E3-48EF-8557-4004AD305701}" dt="2023-07-25T20:26:42.574" v="1104" actId="478"/>
          <ac:spMkLst>
            <pc:docMk/>
            <pc:sldMk cId="2356638985" sldId="279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9:38:23.527" v="284" actId="403"/>
          <ac:spMkLst>
            <pc:docMk/>
            <pc:sldMk cId="2356638985" sldId="279"/>
            <ac:spMk id="8" creationId="{1E60D24D-8402-4B4F-BFF6-55A26842DD03}"/>
          </ac:spMkLst>
        </pc:spChg>
      </pc:sldChg>
      <pc:sldChg chg="del">
        <pc:chgData name="Henrique Delegrego" userId="dda1244064eddf32" providerId="LiveId" clId="{BCD0BD12-B1E3-48EF-8557-4004AD305701}" dt="2023-07-20T19:38:35.538" v="285" actId="47"/>
        <pc:sldMkLst>
          <pc:docMk/>
          <pc:sldMk cId="1249801141" sldId="280"/>
        </pc:sldMkLst>
      </pc:sldChg>
      <pc:sldChg chg="add del">
        <pc:chgData name="Henrique Delegrego" userId="dda1244064eddf32" providerId="LiveId" clId="{BCD0BD12-B1E3-48EF-8557-4004AD305701}" dt="2023-07-20T19:01:06.103" v="188" actId="47"/>
        <pc:sldMkLst>
          <pc:docMk/>
          <pc:sldMk cId="1511505944" sldId="282"/>
        </pc:sldMkLst>
      </pc:sldChg>
      <pc:sldChg chg="addSp delSp modSp mod">
        <pc:chgData name="Henrique Delegrego" userId="dda1244064eddf32" providerId="LiveId" clId="{BCD0BD12-B1E3-48EF-8557-4004AD305701}" dt="2023-07-20T19:37:25.154" v="274" actId="20577"/>
        <pc:sldMkLst>
          <pc:docMk/>
          <pc:sldMk cId="3745669336" sldId="283"/>
        </pc:sldMkLst>
        <pc:spChg chg="add mod">
          <ac:chgData name="Henrique Delegrego" userId="dda1244064eddf32" providerId="LiveId" clId="{BCD0BD12-B1E3-48EF-8557-4004AD305701}" dt="2023-07-20T19:37:16.113" v="268"/>
          <ac:spMkLst>
            <pc:docMk/>
            <pc:sldMk cId="3745669336" sldId="283"/>
            <ac:spMk id="2" creationId="{2CE3E0AB-2187-6ED6-D43A-53210F7BD8B2}"/>
          </ac:spMkLst>
        </pc:spChg>
        <pc:spChg chg="del">
          <ac:chgData name="Henrique Delegrego" userId="dda1244064eddf32" providerId="LiveId" clId="{BCD0BD12-B1E3-48EF-8557-4004AD305701}" dt="2023-07-20T19:37:12.947" v="267" actId="478"/>
          <ac:spMkLst>
            <pc:docMk/>
            <pc:sldMk cId="3745669336" sldId="283"/>
            <ac:spMk id="6" creationId="{271A5E5E-FD75-4DB3-BB3A-33725AA71364}"/>
          </ac:spMkLst>
        </pc:spChg>
        <pc:spChg chg="mod">
          <ac:chgData name="Henrique Delegrego" userId="dda1244064eddf32" providerId="LiveId" clId="{BCD0BD12-B1E3-48EF-8557-4004AD305701}" dt="2023-07-20T19:37:25.154" v="274" actId="20577"/>
          <ac:spMkLst>
            <pc:docMk/>
            <pc:sldMk cId="3745669336" sldId="283"/>
            <ac:spMk id="7" creationId="{9EF029B9-14FA-46E5-B9A6-7F5CD5568E68}"/>
          </ac:spMkLst>
        </pc:spChg>
      </pc:sldChg>
      <pc:sldChg chg="modSp modAnim">
        <pc:chgData name="Henrique Delegrego" userId="dda1244064eddf32" providerId="LiveId" clId="{BCD0BD12-B1E3-48EF-8557-4004AD305701}" dt="2023-07-20T19:49:07.549" v="310" actId="403"/>
        <pc:sldMkLst>
          <pc:docMk/>
          <pc:sldMk cId="2478539065" sldId="284"/>
        </pc:sldMkLst>
        <pc:spChg chg="mod">
          <ac:chgData name="Henrique Delegrego" userId="dda1244064eddf32" providerId="LiveId" clId="{BCD0BD12-B1E3-48EF-8557-4004AD305701}" dt="2023-07-20T19:49:07.549" v="310" actId="403"/>
          <ac:spMkLst>
            <pc:docMk/>
            <pc:sldMk cId="2478539065" sldId="284"/>
            <ac:spMk id="8" creationId="{1E60D24D-8402-4B4F-BFF6-55A26842DD03}"/>
          </ac:spMkLst>
        </pc:spChg>
      </pc:sldChg>
      <pc:sldChg chg="modSp mod">
        <pc:chgData name="Henrique Delegrego" userId="dda1244064eddf32" providerId="LiveId" clId="{BCD0BD12-B1E3-48EF-8557-4004AD305701}" dt="2023-07-20T19:49:31.179" v="317" actId="1076"/>
        <pc:sldMkLst>
          <pc:docMk/>
          <pc:sldMk cId="1399921573" sldId="285"/>
        </pc:sldMkLst>
        <pc:spChg chg="mod">
          <ac:chgData name="Henrique Delegrego" userId="dda1244064eddf32" providerId="LiveId" clId="{BCD0BD12-B1E3-48EF-8557-4004AD305701}" dt="2023-07-20T19:49:24.933" v="316" actId="14100"/>
          <ac:spMkLst>
            <pc:docMk/>
            <pc:sldMk cId="1399921573" sldId="285"/>
            <ac:spMk id="8" creationId="{1E60D24D-8402-4B4F-BFF6-55A26842DD03}"/>
          </ac:spMkLst>
        </pc:spChg>
        <pc:spChg chg="mod">
          <ac:chgData name="Henrique Delegrego" userId="dda1244064eddf32" providerId="LiveId" clId="{BCD0BD12-B1E3-48EF-8557-4004AD305701}" dt="2023-07-20T19:49:31.179" v="317" actId="1076"/>
          <ac:spMkLst>
            <pc:docMk/>
            <pc:sldMk cId="1399921573" sldId="285"/>
            <ac:spMk id="9" creationId="{D44E2C96-3987-474F-B96A-37F396DA16E4}"/>
          </ac:spMkLst>
        </pc:spChg>
        <pc:spChg chg="mod">
          <ac:chgData name="Henrique Delegrego" userId="dda1244064eddf32" providerId="LiveId" clId="{BCD0BD12-B1E3-48EF-8557-4004AD305701}" dt="2023-07-20T19:49:31.179" v="317" actId="1076"/>
          <ac:spMkLst>
            <pc:docMk/>
            <pc:sldMk cId="1399921573" sldId="285"/>
            <ac:spMk id="10" creationId="{3C07B90F-74CB-4A91-BC4D-29F0CD35D415}"/>
          </ac:spMkLst>
        </pc:spChg>
        <pc:spChg chg="mod">
          <ac:chgData name="Henrique Delegrego" userId="dda1244064eddf32" providerId="LiveId" clId="{BCD0BD12-B1E3-48EF-8557-4004AD305701}" dt="2023-07-20T19:49:31.179" v="317" actId="1076"/>
          <ac:spMkLst>
            <pc:docMk/>
            <pc:sldMk cId="1399921573" sldId="285"/>
            <ac:spMk id="11" creationId="{A943A08A-0906-483D-AD99-95BBBF9AF048}"/>
          </ac:spMkLst>
        </pc:spChg>
        <pc:spChg chg="mod">
          <ac:chgData name="Henrique Delegrego" userId="dda1244064eddf32" providerId="LiveId" clId="{BCD0BD12-B1E3-48EF-8557-4004AD305701}" dt="2023-07-20T19:49:31.179" v="317" actId="1076"/>
          <ac:spMkLst>
            <pc:docMk/>
            <pc:sldMk cId="1399921573" sldId="285"/>
            <ac:spMk id="12" creationId="{31ABECC9-6876-4760-9FCF-33EC2E8C51EB}"/>
          </ac:spMkLst>
        </pc:spChg>
        <pc:picChg chg="mod">
          <ac:chgData name="Henrique Delegrego" userId="dda1244064eddf32" providerId="LiveId" clId="{BCD0BD12-B1E3-48EF-8557-4004AD305701}" dt="2023-07-20T19:49:31.179" v="317" actId="1076"/>
          <ac:picMkLst>
            <pc:docMk/>
            <pc:sldMk cId="1399921573" sldId="285"/>
            <ac:picMk id="7" creationId="{D96AF6E8-740D-43A3-87FC-543973597913}"/>
          </ac:picMkLst>
        </pc:picChg>
      </pc:sldChg>
      <pc:sldChg chg="addSp modSp mod">
        <pc:chgData name="Henrique Delegrego" userId="dda1244064eddf32" providerId="LiveId" clId="{BCD0BD12-B1E3-48EF-8557-4004AD305701}" dt="2023-07-20T19:50:54.642" v="333" actId="1076"/>
        <pc:sldMkLst>
          <pc:docMk/>
          <pc:sldMk cId="990723777" sldId="286"/>
        </pc:sldMkLst>
        <pc:spChg chg="mod">
          <ac:chgData name="Henrique Delegrego" userId="dda1244064eddf32" providerId="LiveId" clId="{BCD0BD12-B1E3-48EF-8557-4004AD305701}" dt="2023-07-20T19:49:44.576" v="320" actId="1076"/>
          <ac:spMkLst>
            <pc:docMk/>
            <pc:sldMk cId="990723777" sldId="286"/>
            <ac:spMk id="8" creationId="{1E60D24D-8402-4B4F-BFF6-55A26842DD03}"/>
          </ac:spMkLst>
        </pc:spChg>
        <pc:picChg chg="mod">
          <ac:chgData name="Henrique Delegrego" userId="dda1244064eddf32" providerId="LiveId" clId="{BCD0BD12-B1E3-48EF-8557-4004AD305701}" dt="2023-07-20T19:50:54.642" v="333" actId="1076"/>
          <ac:picMkLst>
            <pc:docMk/>
            <pc:sldMk cId="990723777" sldId="286"/>
            <ac:picMk id="1026" creationId="{06FF34F5-7D02-46F5-96E4-BC6ACB6C9A07}"/>
          </ac:picMkLst>
        </pc:picChg>
        <pc:picChg chg="add mod">
          <ac:chgData name="Henrique Delegrego" userId="dda1244064eddf32" providerId="LiveId" clId="{BCD0BD12-B1E3-48EF-8557-4004AD305701}" dt="2023-07-20T19:50:54.642" v="333" actId="1076"/>
          <ac:picMkLst>
            <pc:docMk/>
            <pc:sldMk cId="990723777" sldId="286"/>
            <ac:picMk id="2050" creationId="{73B8184B-5333-D8E3-EB96-C35E7E1A16AC}"/>
          </ac:picMkLst>
        </pc:picChg>
      </pc:sldChg>
      <pc:sldChg chg="modSp del mod">
        <pc:chgData name="Henrique Delegrego" userId="dda1244064eddf32" providerId="LiveId" clId="{BCD0BD12-B1E3-48EF-8557-4004AD305701}" dt="2023-07-20T19:48:39.781" v="302" actId="47"/>
        <pc:sldMkLst>
          <pc:docMk/>
          <pc:sldMk cId="2374936853" sldId="289"/>
        </pc:sldMkLst>
        <pc:spChg chg="mod">
          <ac:chgData name="Henrique Delegrego" userId="dda1244064eddf32" providerId="LiveId" clId="{BCD0BD12-B1E3-48EF-8557-4004AD305701}" dt="2023-07-20T19:48:13.972" v="296" actId="1076"/>
          <ac:spMkLst>
            <pc:docMk/>
            <pc:sldMk cId="2374936853" sldId="289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9:48:23.466" v="301" actId="20577"/>
          <ac:spMkLst>
            <pc:docMk/>
            <pc:sldMk cId="2374936853" sldId="289"/>
            <ac:spMk id="7" creationId="{43ADAE1F-1CE3-44E7-8A09-65C9C90088F6}"/>
          </ac:spMkLst>
        </pc:spChg>
      </pc:sldChg>
      <pc:sldChg chg="modSp mod ord">
        <pc:chgData name="Henrique Delegrego" userId="dda1244064eddf32" providerId="LiveId" clId="{BCD0BD12-B1E3-48EF-8557-4004AD305701}" dt="2023-07-20T20:22:43.614" v="752"/>
        <pc:sldMkLst>
          <pc:docMk/>
          <pc:sldMk cId="627175194" sldId="290"/>
        </pc:sldMkLst>
        <pc:spChg chg="mod">
          <ac:chgData name="Henrique Delegrego" userId="dda1244064eddf32" providerId="LiveId" clId="{BCD0BD12-B1E3-48EF-8557-4004AD305701}" dt="2023-07-20T20:10:59.936" v="670" actId="403"/>
          <ac:spMkLst>
            <pc:docMk/>
            <pc:sldMk cId="627175194" sldId="290"/>
            <ac:spMk id="7" creationId="{43ADAE1F-1CE3-44E7-8A09-65C9C90088F6}"/>
          </ac:spMkLst>
        </pc:spChg>
      </pc:sldChg>
      <pc:sldChg chg="del">
        <pc:chgData name="Henrique Delegrego" userId="dda1244064eddf32" providerId="LiveId" clId="{BCD0BD12-B1E3-48EF-8557-4004AD305701}" dt="2023-07-20T19:48:45.733" v="303" actId="47"/>
        <pc:sldMkLst>
          <pc:docMk/>
          <pc:sldMk cId="2751929029" sldId="291"/>
        </pc:sldMkLst>
      </pc:sldChg>
      <pc:sldChg chg="delSp modSp mod modAnim">
        <pc:chgData name="Henrique Delegrego" userId="dda1244064eddf32" providerId="LiveId" clId="{BCD0BD12-B1E3-48EF-8557-4004AD305701}" dt="2023-07-25T21:25:06.008" v="1124" actId="20577"/>
        <pc:sldMkLst>
          <pc:docMk/>
          <pc:sldMk cId="2007209223" sldId="292"/>
        </pc:sldMkLst>
        <pc:spChg chg="del">
          <ac:chgData name="Henrique Delegrego" userId="dda1244064eddf32" providerId="LiveId" clId="{BCD0BD12-B1E3-48EF-8557-4004AD305701}" dt="2023-07-20T20:23:08.328" v="769" actId="478"/>
          <ac:spMkLst>
            <pc:docMk/>
            <pc:sldMk cId="2007209223" sldId="292"/>
            <ac:spMk id="5" creationId="{C7C020C4-025B-4688-AE55-003CFBEAC2ED}"/>
          </ac:spMkLst>
        </pc:spChg>
        <pc:spChg chg="mod">
          <ac:chgData name="Henrique Delegrego" userId="dda1244064eddf32" providerId="LiveId" clId="{BCD0BD12-B1E3-48EF-8557-4004AD305701}" dt="2023-07-25T21:25:06.008" v="1124" actId="20577"/>
          <ac:spMkLst>
            <pc:docMk/>
            <pc:sldMk cId="2007209223" sldId="292"/>
            <ac:spMk id="7" creationId="{43ADAE1F-1CE3-44E7-8A09-65C9C90088F6}"/>
          </ac:spMkLst>
        </pc:spChg>
      </pc:sldChg>
      <pc:sldChg chg="modSp mod">
        <pc:chgData name="Henrique Delegrego" userId="dda1244064eddf32" providerId="LiveId" clId="{BCD0BD12-B1E3-48EF-8557-4004AD305701}" dt="2023-07-20T19:59:50.495" v="649" actId="20577"/>
        <pc:sldMkLst>
          <pc:docMk/>
          <pc:sldMk cId="1479413950" sldId="293"/>
        </pc:sldMkLst>
        <pc:spChg chg="mod">
          <ac:chgData name="Henrique Delegrego" userId="dda1244064eddf32" providerId="LiveId" clId="{BCD0BD12-B1E3-48EF-8557-4004AD305701}" dt="2023-07-20T19:59:50.495" v="649" actId="20577"/>
          <ac:spMkLst>
            <pc:docMk/>
            <pc:sldMk cId="1479413950" sldId="293"/>
            <ac:spMk id="7" creationId="{43ADAE1F-1CE3-44E7-8A09-65C9C90088F6}"/>
          </ac:spMkLst>
        </pc:spChg>
      </pc:sldChg>
      <pc:sldChg chg="modSp del mod">
        <pc:chgData name="Henrique Delegrego" userId="dda1244064eddf32" providerId="LiveId" clId="{BCD0BD12-B1E3-48EF-8557-4004AD305701}" dt="2023-07-20T19:56:10.118" v="547" actId="47"/>
        <pc:sldMkLst>
          <pc:docMk/>
          <pc:sldMk cId="121180303" sldId="294"/>
        </pc:sldMkLst>
        <pc:spChg chg="mod">
          <ac:chgData name="Henrique Delegrego" userId="dda1244064eddf32" providerId="LiveId" clId="{BCD0BD12-B1E3-48EF-8557-4004AD305701}" dt="2023-07-20T19:54:52.537" v="526" actId="20577"/>
          <ac:spMkLst>
            <pc:docMk/>
            <pc:sldMk cId="121180303" sldId="294"/>
            <ac:spMk id="7" creationId="{43ADAE1F-1CE3-44E7-8A09-65C9C90088F6}"/>
          </ac:spMkLst>
        </pc:spChg>
      </pc:sldChg>
      <pc:sldChg chg="del">
        <pc:chgData name="Henrique Delegrego" userId="dda1244064eddf32" providerId="LiveId" clId="{BCD0BD12-B1E3-48EF-8557-4004AD305701}" dt="2023-07-20T19:56:52.612" v="587" actId="47"/>
        <pc:sldMkLst>
          <pc:docMk/>
          <pc:sldMk cId="2455845970" sldId="295"/>
        </pc:sldMkLst>
      </pc:sldChg>
      <pc:sldChg chg="del">
        <pc:chgData name="Henrique Delegrego" userId="dda1244064eddf32" providerId="LiveId" clId="{BCD0BD12-B1E3-48EF-8557-4004AD305701}" dt="2023-07-20T19:52:41.054" v="463" actId="47"/>
        <pc:sldMkLst>
          <pc:docMk/>
          <pc:sldMk cId="698897787" sldId="296"/>
        </pc:sldMkLst>
      </pc:sldChg>
      <pc:sldChg chg="modSp del mod">
        <pc:chgData name="Henrique Delegrego" userId="dda1244064eddf32" providerId="LiveId" clId="{BCD0BD12-B1E3-48EF-8557-4004AD305701}" dt="2023-07-20T20:08:36.573" v="658" actId="47"/>
        <pc:sldMkLst>
          <pc:docMk/>
          <pc:sldMk cId="3405641050" sldId="297"/>
        </pc:sldMkLst>
        <pc:spChg chg="mod">
          <ac:chgData name="Henrique Delegrego" userId="dda1244064eddf32" providerId="LiveId" clId="{BCD0BD12-B1E3-48EF-8557-4004AD305701}" dt="2023-07-20T20:08:32.061" v="657" actId="20577"/>
          <ac:spMkLst>
            <pc:docMk/>
            <pc:sldMk cId="3405641050" sldId="297"/>
            <ac:spMk id="7" creationId="{43ADAE1F-1CE3-44E7-8A09-65C9C90088F6}"/>
          </ac:spMkLst>
        </pc:spChg>
      </pc:sldChg>
      <pc:sldChg chg="modSp mod ord modAnim">
        <pc:chgData name="Henrique Delegrego" userId="dda1244064eddf32" providerId="LiveId" clId="{BCD0BD12-B1E3-48EF-8557-4004AD305701}" dt="2023-07-20T20:46:08.996" v="942" actId="5793"/>
        <pc:sldMkLst>
          <pc:docMk/>
          <pc:sldMk cId="2963836667" sldId="298"/>
        </pc:sldMkLst>
        <pc:spChg chg="mod">
          <ac:chgData name="Henrique Delegrego" userId="dda1244064eddf32" providerId="LiveId" clId="{BCD0BD12-B1E3-48EF-8557-4004AD305701}" dt="2023-07-20T20:46:08.996" v="942" actId="5793"/>
          <ac:spMkLst>
            <pc:docMk/>
            <pc:sldMk cId="2963836667" sldId="298"/>
            <ac:spMk id="7" creationId="{43ADAE1F-1CE3-44E7-8A09-65C9C90088F6}"/>
          </ac:spMkLst>
        </pc:spChg>
      </pc:sldChg>
      <pc:sldChg chg="modSp del mod">
        <pc:chgData name="Henrique Delegrego" userId="dda1244064eddf32" providerId="LiveId" clId="{BCD0BD12-B1E3-48EF-8557-4004AD305701}" dt="2023-07-20T20:13:12.687" v="685" actId="47"/>
        <pc:sldMkLst>
          <pc:docMk/>
          <pc:sldMk cId="4111680729" sldId="299"/>
        </pc:sldMkLst>
        <pc:spChg chg="mod">
          <ac:chgData name="Henrique Delegrego" userId="dda1244064eddf32" providerId="LiveId" clId="{BCD0BD12-B1E3-48EF-8557-4004AD305701}" dt="2023-07-20T20:12:45.275" v="684" actId="20577"/>
          <ac:spMkLst>
            <pc:docMk/>
            <pc:sldMk cId="4111680729" sldId="299"/>
            <ac:spMk id="7" creationId="{43ADAE1F-1CE3-44E7-8A09-65C9C90088F6}"/>
          </ac:spMkLst>
        </pc:spChg>
      </pc:sldChg>
      <pc:sldChg chg="del">
        <pc:chgData name="Henrique Delegrego" userId="dda1244064eddf32" providerId="LiveId" clId="{BCD0BD12-B1E3-48EF-8557-4004AD305701}" dt="2023-07-20T20:11:23.820" v="673" actId="47"/>
        <pc:sldMkLst>
          <pc:docMk/>
          <pc:sldMk cId="3652085191" sldId="300"/>
        </pc:sldMkLst>
      </pc:sldChg>
      <pc:sldChg chg="addSp delSp modSp mod modAnim">
        <pc:chgData name="Henrique Delegrego" userId="dda1244064eddf32" providerId="LiveId" clId="{BCD0BD12-B1E3-48EF-8557-4004AD305701}" dt="2023-07-25T21:32:30.965" v="1158" actId="20577"/>
        <pc:sldMkLst>
          <pc:docMk/>
          <pc:sldMk cId="2875227256" sldId="301"/>
        </pc:sldMkLst>
        <pc:spChg chg="mod">
          <ac:chgData name="Henrique Delegrego" userId="dda1244064eddf32" providerId="LiveId" clId="{BCD0BD12-B1E3-48EF-8557-4004AD305701}" dt="2023-07-25T21:32:30.965" v="1158" actId="20577"/>
          <ac:spMkLst>
            <pc:docMk/>
            <pc:sldMk cId="2875227256" sldId="301"/>
            <ac:spMk id="7" creationId="{43ADAE1F-1CE3-44E7-8A09-65C9C90088F6}"/>
          </ac:spMkLst>
        </pc:spChg>
        <pc:spChg chg="del">
          <ac:chgData name="Henrique Delegrego" userId="dda1244064eddf32" providerId="LiveId" clId="{BCD0BD12-B1E3-48EF-8557-4004AD305701}" dt="2023-07-20T20:25:41.325" v="821" actId="478"/>
          <ac:spMkLst>
            <pc:docMk/>
            <pc:sldMk cId="2875227256" sldId="301"/>
            <ac:spMk id="8" creationId="{E3AF63A2-0CC5-4AD0-AFA7-CE57C3F0DB8F}"/>
          </ac:spMkLst>
        </pc:spChg>
        <pc:picChg chg="add mod modCrop">
          <ac:chgData name="Henrique Delegrego" userId="dda1244064eddf32" providerId="LiveId" clId="{BCD0BD12-B1E3-48EF-8557-4004AD305701}" dt="2023-07-25T21:32:12.523" v="1125" actId="1076"/>
          <ac:picMkLst>
            <pc:docMk/>
            <pc:sldMk cId="2875227256" sldId="301"/>
            <ac:picMk id="3" creationId="{32F96887-9CC5-892F-85D6-6B512D83C814}"/>
          </ac:picMkLst>
        </pc:picChg>
      </pc:sldChg>
      <pc:sldChg chg="del">
        <pc:chgData name="Henrique Delegrego" userId="dda1244064eddf32" providerId="LiveId" clId="{BCD0BD12-B1E3-48EF-8557-4004AD305701}" dt="2023-07-20T20:14:00.500" v="741" actId="47"/>
        <pc:sldMkLst>
          <pc:docMk/>
          <pc:sldMk cId="1474066072" sldId="302"/>
        </pc:sldMkLst>
      </pc:sldChg>
      <pc:sldChg chg="modSp modAnim">
        <pc:chgData name="Henrique Delegrego" userId="dda1244064eddf32" providerId="LiveId" clId="{BCD0BD12-B1E3-48EF-8557-4004AD305701}" dt="2023-07-25T21:55:41.184" v="1166" actId="20577"/>
        <pc:sldMkLst>
          <pc:docMk/>
          <pc:sldMk cId="2173679433" sldId="303"/>
        </pc:sldMkLst>
        <pc:spChg chg="mod">
          <ac:chgData name="Henrique Delegrego" userId="dda1244064eddf32" providerId="LiveId" clId="{BCD0BD12-B1E3-48EF-8557-4004AD305701}" dt="2023-07-25T21:55:41.184" v="1166" actId="20577"/>
          <ac:spMkLst>
            <pc:docMk/>
            <pc:sldMk cId="2173679433" sldId="303"/>
            <ac:spMk id="7" creationId="{43ADAE1F-1CE3-44E7-8A09-65C9C90088F6}"/>
          </ac:spMkLst>
        </pc:spChg>
      </pc:sldChg>
      <pc:sldChg chg="del">
        <pc:chgData name="Henrique Delegrego" userId="dda1244064eddf32" providerId="LiveId" clId="{BCD0BD12-B1E3-48EF-8557-4004AD305701}" dt="2023-07-20T20:25:59.623" v="822" actId="47"/>
        <pc:sldMkLst>
          <pc:docMk/>
          <pc:sldMk cId="338611871" sldId="304"/>
        </pc:sldMkLst>
      </pc:sldChg>
      <pc:sldChg chg="del">
        <pc:chgData name="Henrique Delegrego" userId="dda1244064eddf32" providerId="LiveId" clId="{BCD0BD12-B1E3-48EF-8557-4004AD305701}" dt="2023-07-20T18:12:56.097" v="15" actId="47"/>
        <pc:sldMkLst>
          <pc:docMk/>
          <pc:sldMk cId="3518247334" sldId="305"/>
        </pc:sldMkLst>
      </pc:sldChg>
      <pc:sldChg chg="modSp del modAnim">
        <pc:chgData name="Henrique Delegrego" userId="dda1244064eddf32" providerId="LiveId" clId="{BCD0BD12-B1E3-48EF-8557-4004AD305701}" dt="2023-07-20T22:03:06.690" v="994" actId="2696"/>
        <pc:sldMkLst>
          <pc:docMk/>
          <pc:sldMk cId="3654251393" sldId="306"/>
        </pc:sldMkLst>
        <pc:spChg chg="mod">
          <ac:chgData name="Henrique Delegrego" userId="dda1244064eddf32" providerId="LiveId" clId="{BCD0BD12-B1E3-48EF-8557-4004AD305701}" dt="2023-07-20T21:05:41.750" v="946" actId="20577"/>
          <ac:spMkLst>
            <pc:docMk/>
            <pc:sldMk cId="3654251393" sldId="306"/>
            <ac:spMk id="9" creationId="{8E7924CE-9CE6-4326-AD11-E2E63B320A4B}"/>
          </ac:spMkLst>
        </pc:spChg>
      </pc:sldChg>
      <pc:sldChg chg="modSp del mod">
        <pc:chgData name="Henrique Delegrego" userId="dda1244064eddf32" providerId="LiveId" clId="{BCD0BD12-B1E3-48EF-8557-4004AD305701}" dt="2023-07-20T22:03:06.690" v="994" actId="2696"/>
        <pc:sldMkLst>
          <pc:docMk/>
          <pc:sldMk cId="1939944098" sldId="307"/>
        </pc:sldMkLst>
        <pc:spChg chg="mod">
          <ac:chgData name="Henrique Delegrego" userId="dda1244064eddf32" providerId="LiveId" clId="{BCD0BD12-B1E3-48EF-8557-4004AD305701}" dt="2023-07-20T21:41:43.673" v="993" actId="20577"/>
          <ac:spMkLst>
            <pc:docMk/>
            <pc:sldMk cId="1939944098" sldId="307"/>
            <ac:spMk id="7" creationId="{43ADAE1F-1CE3-44E7-8A09-65C9C90088F6}"/>
          </ac:spMkLst>
        </pc:spChg>
      </pc:sldChg>
      <pc:sldChg chg="modSp del mod modAnim">
        <pc:chgData name="Henrique Delegrego" userId="dda1244064eddf32" providerId="LiveId" clId="{BCD0BD12-B1E3-48EF-8557-4004AD305701}" dt="2023-07-20T22:03:06.690" v="994" actId="2696"/>
        <pc:sldMkLst>
          <pc:docMk/>
          <pc:sldMk cId="1004696080" sldId="308"/>
        </pc:sldMkLst>
        <pc:spChg chg="mod">
          <ac:chgData name="Henrique Delegrego" userId="dda1244064eddf32" providerId="LiveId" clId="{BCD0BD12-B1E3-48EF-8557-4004AD305701}" dt="2023-07-20T21:08:27.396" v="988" actId="20577"/>
          <ac:spMkLst>
            <pc:docMk/>
            <pc:sldMk cId="1004696080" sldId="308"/>
            <ac:spMk id="7" creationId="{43ADAE1F-1CE3-44E7-8A09-65C9C90088F6}"/>
          </ac:spMkLst>
        </pc:spChg>
      </pc:sldChg>
      <pc:sldChg chg="del">
        <pc:chgData name="Henrique Delegrego" userId="dda1244064eddf32" providerId="LiveId" clId="{BCD0BD12-B1E3-48EF-8557-4004AD305701}" dt="2023-07-20T22:03:06.690" v="994" actId="2696"/>
        <pc:sldMkLst>
          <pc:docMk/>
          <pc:sldMk cId="2195635867" sldId="309"/>
        </pc:sldMkLst>
      </pc:sldChg>
      <pc:sldChg chg="del">
        <pc:chgData name="Henrique Delegrego" userId="dda1244064eddf32" providerId="LiveId" clId="{BCD0BD12-B1E3-48EF-8557-4004AD305701}" dt="2023-07-20T21:41:15.925" v="989" actId="47"/>
        <pc:sldMkLst>
          <pc:docMk/>
          <pc:sldMk cId="1180047102" sldId="310"/>
        </pc:sldMkLst>
      </pc:sldChg>
      <pc:sldChg chg="addSp delSp modSp">
        <pc:chgData name="Henrique Delegrego" userId="dda1244064eddf32" providerId="LiveId" clId="{BCD0BD12-B1E3-48EF-8557-4004AD305701}" dt="2023-07-20T18:35:22.986" v="55"/>
        <pc:sldMkLst>
          <pc:docMk/>
          <pc:sldMk cId="2342138514" sldId="311"/>
        </pc:sldMkLst>
        <pc:spChg chg="add mod">
          <ac:chgData name="Henrique Delegrego" userId="dda1244064eddf32" providerId="LiveId" clId="{BCD0BD12-B1E3-48EF-8557-4004AD305701}" dt="2023-07-20T18:35:22.986" v="55"/>
          <ac:spMkLst>
            <pc:docMk/>
            <pc:sldMk cId="2342138514" sldId="311"/>
            <ac:spMk id="2" creationId="{70DA1BE4-BF74-238A-ECAB-A3542FC56B92}"/>
          </ac:spMkLst>
        </pc:spChg>
        <pc:spChg chg="del">
          <ac:chgData name="Henrique Delegrego" userId="dda1244064eddf32" providerId="LiveId" clId="{BCD0BD12-B1E3-48EF-8557-4004AD305701}" dt="2023-07-20T18:35:22.158" v="54" actId="478"/>
          <ac:spMkLst>
            <pc:docMk/>
            <pc:sldMk cId="2342138514" sldId="311"/>
            <ac:spMk id="8" creationId="{1787E568-2F57-4A57-869C-CC2C03086BA8}"/>
          </ac:spMkLst>
        </pc:spChg>
      </pc:sldChg>
      <pc:sldChg chg="modSp mod ord">
        <pc:chgData name="Henrique Delegrego" userId="dda1244064eddf32" providerId="LiveId" clId="{BCD0BD12-B1E3-48EF-8557-4004AD305701}" dt="2023-07-25T22:13:48.779" v="1167" actId="732"/>
        <pc:sldMkLst>
          <pc:docMk/>
          <pc:sldMk cId="3368420665" sldId="313"/>
        </pc:sldMkLst>
        <pc:picChg chg="mod modCrop">
          <ac:chgData name="Henrique Delegrego" userId="dda1244064eddf32" providerId="LiveId" clId="{BCD0BD12-B1E3-48EF-8557-4004AD305701}" dt="2023-07-25T22:13:48.779" v="1167" actId="732"/>
          <ac:picMkLst>
            <pc:docMk/>
            <pc:sldMk cId="3368420665" sldId="313"/>
            <ac:picMk id="3" creationId="{CB3847A4-E6A8-4EE4-B221-CE62C644ADC9}"/>
          </ac:picMkLst>
        </pc:picChg>
        <pc:picChg chg="mod">
          <ac:chgData name="Henrique Delegrego" userId="dda1244064eddf32" providerId="LiveId" clId="{BCD0BD12-B1E3-48EF-8557-4004AD305701}" dt="2023-07-20T20:47:39.893" v="943" actId="1076"/>
          <ac:picMkLst>
            <pc:docMk/>
            <pc:sldMk cId="3368420665" sldId="313"/>
            <ac:picMk id="10" creationId="{18A4B2F7-406B-4D49-8C25-D8E5DB630754}"/>
          </ac:picMkLst>
        </pc:picChg>
      </pc:sldChg>
      <pc:sldChg chg="modSp add mod">
        <pc:chgData name="Henrique Delegrego" userId="dda1244064eddf32" providerId="LiveId" clId="{BCD0BD12-B1E3-48EF-8557-4004AD305701}" dt="2023-07-20T18:58:13.008" v="166" actId="14100"/>
        <pc:sldMkLst>
          <pc:docMk/>
          <pc:sldMk cId="4099412589" sldId="314"/>
        </pc:sldMkLst>
        <pc:spChg chg="mod">
          <ac:chgData name="Henrique Delegrego" userId="dda1244064eddf32" providerId="LiveId" clId="{BCD0BD12-B1E3-48EF-8557-4004AD305701}" dt="2023-07-20T18:58:13.008" v="166" actId="14100"/>
          <ac:spMkLst>
            <pc:docMk/>
            <pc:sldMk cId="4099412589" sldId="314"/>
            <ac:spMk id="7" creationId="{9EF029B9-14FA-46E5-B9A6-7F5CD5568E68}"/>
          </ac:spMkLst>
        </pc:spChg>
      </pc:sldChg>
      <pc:sldChg chg="add del">
        <pc:chgData name="Henrique Delegrego" userId="dda1244064eddf32" providerId="LiveId" clId="{BCD0BD12-B1E3-48EF-8557-4004AD305701}" dt="2023-07-20T19:52:33.045" v="461" actId="47"/>
        <pc:sldMkLst>
          <pc:docMk/>
          <pc:sldMk cId="801900877" sldId="315"/>
        </pc:sldMkLst>
      </pc:sldChg>
      <pc:sldChg chg="modSp add mod modAnim">
        <pc:chgData name="Henrique Delegrego" userId="dda1244064eddf32" providerId="LiveId" clId="{BCD0BD12-B1E3-48EF-8557-4004AD305701}" dt="2023-07-20T20:25:12.379" v="818"/>
        <pc:sldMkLst>
          <pc:docMk/>
          <pc:sldMk cId="1348011575" sldId="315"/>
        </pc:sldMkLst>
        <pc:spChg chg="mod">
          <ac:chgData name="Henrique Delegrego" userId="dda1244064eddf32" providerId="LiveId" clId="{BCD0BD12-B1E3-48EF-8557-4004AD305701}" dt="2023-07-20T20:25:12.379" v="818"/>
          <ac:spMkLst>
            <pc:docMk/>
            <pc:sldMk cId="1348011575" sldId="315"/>
            <ac:spMk id="7" creationId="{43ADAE1F-1CE3-44E7-8A09-65C9C90088F6}"/>
          </ac:spMkLst>
        </pc:spChg>
      </pc:sldChg>
      <pc:sldChg chg="modSp add mod ord">
        <pc:chgData name="Henrique Delegrego" userId="dda1244064eddf32" providerId="LiveId" clId="{BCD0BD12-B1E3-48EF-8557-4004AD305701}" dt="2023-07-20T20:15:49.625" v="749" actId="20577"/>
        <pc:sldMkLst>
          <pc:docMk/>
          <pc:sldMk cId="2300172074" sldId="316"/>
        </pc:sldMkLst>
        <pc:spChg chg="mod">
          <ac:chgData name="Henrique Delegrego" userId="dda1244064eddf32" providerId="LiveId" clId="{BCD0BD12-B1E3-48EF-8557-4004AD305701}" dt="2023-07-20T20:15:49.625" v="749" actId="20577"/>
          <ac:spMkLst>
            <pc:docMk/>
            <pc:sldMk cId="2300172074" sldId="316"/>
            <ac:spMk id="7" creationId="{43ADAE1F-1CE3-44E7-8A09-65C9C90088F6}"/>
          </ac:spMkLst>
        </pc:spChg>
      </pc:sldChg>
    </pc:docChg>
  </pc:docChgLst>
  <pc:docChgLst>
    <pc:chgData name="Henrique Delegrego" userId="dda1244064eddf32" providerId="LiveId" clId="{1B66B2CD-A15D-4EB8-8606-A6AB1117AB77}"/>
    <pc:docChg chg="undo custSel modSld">
      <pc:chgData name="Henrique Delegrego" userId="dda1244064eddf32" providerId="LiveId" clId="{1B66B2CD-A15D-4EB8-8606-A6AB1117AB77}" dt="2023-11-29T21:59:13.952" v="161" actId="20577"/>
      <pc:docMkLst>
        <pc:docMk/>
      </pc:docMkLst>
      <pc:sldChg chg="modSp mod">
        <pc:chgData name="Henrique Delegrego" userId="dda1244064eddf32" providerId="LiveId" clId="{1B66B2CD-A15D-4EB8-8606-A6AB1117AB77}" dt="2023-11-29T21:44:39.740" v="31" actId="14100"/>
        <pc:sldMkLst>
          <pc:docMk/>
          <pc:sldMk cId="3397513274" sldId="277"/>
        </pc:sldMkLst>
        <pc:spChg chg="mod">
          <ac:chgData name="Henrique Delegrego" userId="dda1244064eddf32" providerId="LiveId" clId="{1B66B2CD-A15D-4EB8-8606-A6AB1117AB77}" dt="2023-11-29T21:44:39.740" v="31" actId="14100"/>
          <ac:spMkLst>
            <pc:docMk/>
            <pc:sldMk cId="3397513274" sldId="277"/>
            <ac:spMk id="3" creationId="{AFB6D4E7-3383-6A89-6D57-53B02FC4083F}"/>
          </ac:spMkLst>
        </pc:spChg>
        <pc:spChg chg="mod">
          <ac:chgData name="Henrique Delegrego" userId="dda1244064eddf32" providerId="LiveId" clId="{1B66B2CD-A15D-4EB8-8606-A6AB1117AB77}" dt="2023-11-29T21:43:33.749" v="6" actId="14100"/>
          <ac:spMkLst>
            <pc:docMk/>
            <pc:sldMk cId="3397513274" sldId="277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1B66B2CD-A15D-4EB8-8606-A6AB1117AB77}" dt="2023-11-29T21:43:19.559" v="1" actId="20577"/>
        <pc:sldMkLst>
          <pc:docMk/>
          <pc:sldMk cId="1624184106" sldId="287"/>
        </pc:sldMkLst>
        <pc:spChg chg="mod">
          <ac:chgData name="Henrique Delegrego" userId="dda1244064eddf32" providerId="LiveId" clId="{1B66B2CD-A15D-4EB8-8606-A6AB1117AB77}" dt="2023-11-29T21:43:19.559" v="1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addSp delSp modSp">
        <pc:chgData name="Henrique Delegrego" userId="dda1244064eddf32" providerId="LiveId" clId="{1B66B2CD-A15D-4EB8-8606-A6AB1117AB77}" dt="2023-11-29T21:43:39.705" v="8"/>
        <pc:sldMkLst>
          <pc:docMk/>
          <pc:sldMk cId="2909788967" sldId="288"/>
        </pc:sldMkLst>
        <pc:spChg chg="add mod">
          <ac:chgData name="Henrique Delegrego" userId="dda1244064eddf32" providerId="LiveId" clId="{1B66B2CD-A15D-4EB8-8606-A6AB1117AB77}" dt="2023-11-29T21:43:39.705" v="8"/>
          <ac:spMkLst>
            <pc:docMk/>
            <pc:sldMk cId="2909788967" sldId="288"/>
            <ac:spMk id="3" creationId="{00458D96-CFC5-1ADC-6BC4-FE92CD74BF7B}"/>
          </ac:spMkLst>
        </pc:spChg>
        <pc:spChg chg="del">
          <ac:chgData name="Henrique Delegrego" userId="dda1244064eddf32" providerId="LiveId" clId="{1B66B2CD-A15D-4EB8-8606-A6AB1117AB77}" dt="2023-11-29T21:43:39.406" v="7" actId="478"/>
          <ac:spMkLst>
            <pc:docMk/>
            <pc:sldMk cId="2909788967" sldId="288"/>
            <ac:spMk id="9" creationId="{E84F1816-27BF-4854-9924-2042EF53FB5C}"/>
          </ac:spMkLst>
        </pc:spChg>
      </pc:sldChg>
      <pc:sldChg chg="addSp delSp modSp">
        <pc:chgData name="Henrique Delegrego" userId="dda1244064eddf32" providerId="LiveId" clId="{1B66B2CD-A15D-4EB8-8606-A6AB1117AB77}" dt="2023-11-29T21:43:49.060" v="13"/>
        <pc:sldMkLst>
          <pc:docMk/>
          <pc:sldMk cId="3497296349" sldId="289"/>
        </pc:sldMkLst>
        <pc:spChg chg="add mod">
          <ac:chgData name="Henrique Delegrego" userId="dda1244064eddf32" providerId="LiveId" clId="{1B66B2CD-A15D-4EB8-8606-A6AB1117AB77}" dt="2023-11-29T21:43:49.060" v="13"/>
          <ac:spMkLst>
            <pc:docMk/>
            <pc:sldMk cId="3497296349" sldId="289"/>
            <ac:spMk id="3" creationId="{7A819726-9154-29C3-1575-2E3A318132B9}"/>
          </ac:spMkLst>
        </pc:spChg>
        <pc:spChg chg="del">
          <ac:chgData name="Henrique Delegrego" userId="dda1244064eddf32" providerId="LiveId" clId="{1B66B2CD-A15D-4EB8-8606-A6AB1117AB77}" dt="2023-11-29T21:43:48.177" v="12" actId="478"/>
          <ac:spMkLst>
            <pc:docMk/>
            <pc:sldMk cId="3497296349" sldId="289"/>
            <ac:spMk id="9" creationId="{E84F1816-27BF-4854-9924-2042EF53FB5C}"/>
          </ac:spMkLst>
        </pc:spChg>
      </pc:sldChg>
      <pc:sldChg chg="addSp delSp modSp">
        <pc:chgData name="Henrique Delegrego" userId="dda1244064eddf32" providerId="LiveId" clId="{1B66B2CD-A15D-4EB8-8606-A6AB1117AB77}" dt="2023-11-29T21:43:52.042" v="15"/>
        <pc:sldMkLst>
          <pc:docMk/>
          <pc:sldMk cId="3280844667" sldId="290"/>
        </pc:sldMkLst>
        <pc:spChg chg="add mod">
          <ac:chgData name="Henrique Delegrego" userId="dda1244064eddf32" providerId="LiveId" clId="{1B66B2CD-A15D-4EB8-8606-A6AB1117AB77}" dt="2023-11-29T21:43:52.042" v="15"/>
          <ac:spMkLst>
            <pc:docMk/>
            <pc:sldMk cId="3280844667" sldId="290"/>
            <ac:spMk id="3" creationId="{D2B76C2D-34B1-8E73-306F-0BFA51E5BB43}"/>
          </ac:spMkLst>
        </pc:spChg>
        <pc:spChg chg="del">
          <ac:chgData name="Henrique Delegrego" userId="dda1244064eddf32" providerId="LiveId" clId="{1B66B2CD-A15D-4EB8-8606-A6AB1117AB77}" dt="2023-11-29T21:43:51.805" v="14" actId="478"/>
          <ac:spMkLst>
            <pc:docMk/>
            <pc:sldMk cId="3280844667" sldId="290"/>
            <ac:spMk id="9" creationId="{E84F1816-27BF-4854-9924-2042EF53FB5C}"/>
          </ac:spMkLst>
        </pc:spChg>
      </pc:sldChg>
      <pc:sldChg chg="addSp delSp modSp">
        <pc:chgData name="Henrique Delegrego" userId="dda1244064eddf32" providerId="LiveId" clId="{1B66B2CD-A15D-4EB8-8606-A6AB1117AB77}" dt="2023-11-29T21:59:13.952" v="161" actId="20577"/>
        <pc:sldMkLst>
          <pc:docMk/>
          <pc:sldMk cId="1110427535" sldId="291"/>
        </pc:sldMkLst>
        <pc:spChg chg="mod">
          <ac:chgData name="Henrique Delegrego" userId="dda1244064eddf32" providerId="LiveId" clId="{1B66B2CD-A15D-4EB8-8606-A6AB1117AB77}" dt="2023-11-29T21:59:13.952" v="161" actId="20577"/>
          <ac:spMkLst>
            <pc:docMk/>
            <pc:sldMk cId="1110427535" sldId="291"/>
            <ac:spMk id="3" creationId="{14445A0B-9D78-8EC0-0DF3-8EBA576B757E}"/>
          </ac:spMkLst>
        </pc:spChg>
        <pc:spChg chg="add mod">
          <ac:chgData name="Henrique Delegrego" userId="dda1244064eddf32" providerId="LiveId" clId="{1B66B2CD-A15D-4EB8-8606-A6AB1117AB77}" dt="2023-11-29T21:44:13.914" v="27"/>
          <ac:spMkLst>
            <pc:docMk/>
            <pc:sldMk cId="1110427535" sldId="291"/>
            <ac:spMk id="6" creationId="{00FA849D-A489-0BC6-6198-AAE7B69FE700}"/>
          </ac:spMkLst>
        </pc:spChg>
        <pc:spChg chg="del">
          <ac:chgData name="Henrique Delegrego" userId="dda1244064eddf32" providerId="LiveId" clId="{1B66B2CD-A15D-4EB8-8606-A6AB1117AB77}" dt="2023-11-29T21:44:13.757" v="26" actId="478"/>
          <ac:spMkLst>
            <pc:docMk/>
            <pc:sldMk cId="1110427535" sldId="291"/>
            <ac:spMk id="9" creationId="{E84F1816-27BF-4854-9924-2042EF53FB5C}"/>
          </ac:spMkLst>
        </pc:spChg>
      </pc:sldChg>
      <pc:sldChg chg="addSp delSp modSp">
        <pc:chgData name="Henrique Delegrego" userId="dda1244064eddf32" providerId="LiveId" clId="{1B66B2CD-A15D-4EB8-8606-A6AB1117AB77}" dt="2023-11-29T21:44:18.272" v="29"/>
        <pc:sldMkLst>
          <pc:docMk/>
          <pc:sldMk cId="447291555" sldId="293"/>
        </pc:sldMkLst>
        <pc:spChg chg="add mod">
          <ac:chgData name="Henrique Delegrego" userId="dda1244064eddf32" providerId="LiveId" clId="{1B66B2CD-A15D-4EB8-8606-A6AB1117AB77}" dt="2023-11-29T21:44:18.272" v="29"/>
          <ac:spMkLst>
            <pc:docMk/>
            <pc:sldMk cId="447291555" sldId="293"/>
            <ac:spMk id="6" creationId="{A47C3F21-9A0E-8E18-338D-21874EAD9C42}"/>
          </ac:spMkLst>
        </pc:spChg>
        <pc:spChg chg="del">
          <ac:chgData name="Henrique Delegrego" userId="dda1244064eddf32" providerId="LiveId" clId="{1B66B2CD-A15D-4EB8-8606-A6AB1117AB77}" dt="2023-11-29T21:44:18.128" v="28" actId="478"/>
          <ac:spMkLst>
            <pc:docMk/>
            <pc:sldMk cId="447291555" sldId="293"/>
            <ac:spMk id="9" creationId="{E84F1816-27BF-4854-9924-2042EF53FB5C}"/>
          </ac:spMkLst>
        </pc:spChg>
      </pc:sldChg>
      <pc:sldChg chg="addSp delSp modSp">
        <pc:chgData name="Henrique Delegrego" userId="dda1244064eddf32" providerId="LiveId" clId="{1B66B2CD-A15D-4EB8-8606-A6AB1117AB77}" dt="2023-11-29T21:43:55.591" v="17"/>
        <pc:sldMkLst>
          <pc:docMk/>
          <pc:sldMk cId="590691017" sldId="295"/>
        </pc:sldMkLst>
        <pc:spChg chg="add mod">
          <ac:chgData name="Henrique Delegrego" userId="dda1244064eddf32" providerId="LiveId" clId="{1B66B2CD-A15D-4EB8-8606-A6AB1117AB77}" dt="2023-11-29T21:43:55.591" v="17"/>
          <ac:spMkLst>
            <pc:docMk/>
            <pc:sldMk cId="590691017" sldId="295"/>
            <ac:spMk id="3" creationId="{A441CA3F-F71A-DF75-BB78-53D530C21AF3}"/>
          </ac:spMkLst>
        </pc:spChg>
        <pc:spChg chg="del">
          <ac:chgData name="Henrique Delegrego" userId="dda1244064eddf32" providerId="LiveId" clId="{1B66B2CD-A15D-4EB8-8606-A6AB1117AB77}" dt="2023-11-29T21:43:55.387" v="16" actId="478"/>
          <ac:spMkLst>
            <pc:docMk/>
            <pc:sldMk cId="590691017" sldId="295"/>
            <ac:spMk id="9" creationId="{E84F1816-27BF-4854-9924-2042EF53FB5C}"/>
          </ac:spMkLst>
        </pc:spChg>
      </pc:sldChg>
      <pc:sldChg chg="addSp delSp modSp">
        <pc:chgData name="Henrique Delegrego" userId="dda1244064eddf32" providerId="LiveId" clId="{1B66B2CD-A15D-4EB8-8606-A6AB1117AB77}" dt="2023-11-29T21:43:59.677" v="19"/>
        <pc:sldMkLst>
          <pc:docMk/>
          <pc:sldMk cId="4056260507" sldId="296"/>
        </pc:sldMkLst>
        <pc:spChg chg="add mod">
          <ac:chgData name="Henrique Delegrego" userId="dda1244064eddf32" providerId="LiveId" clId="{1B66B2CD-A15D-4EB8-8606-A6AB1117AB77}" dt="2023-11-29T21:43:59.677" v="19"/>
          <ac:spMkLst>
            <pc:docMk/>
            <pc:sldMk cId="4056260507" sldId="296"/>
            <ac:spMk id="3" creationId="{422FE91F-DED2-1585-3005-7BBF1943DB51}"/>
          </ac:spMkLst>
        </pc:spChg>
        <pc:spChg chg="del">
          <ac:chgData name="Henrique Delegrego" userId="dda1244064eddf32" providerId="LiveId" clId="{1B66B2CD-A15D-4EB8-8606-A6AB1117AB77}" dt="2023-11-29T21:43:59.400" v="18" actId="478"/>
          <ac:spMkLst>
            <pc:docMk/>
            <pc:sldMk cId="4056260507" sldId="296"/>
            <ac:spMk id="9" creationId="{E84F1816-27BF-4854-9924-2042EF53FB5C}"/>
          </ac:spMkLst>
        </pc:spChg>
      </pc:sldChg>
      <pc:sldChg chg="addSp delSp modSp modAnim">
        <pc:chgData name="Henrique Delegrego" userId="dda1244064eddf32" providerId="LiveId" clId="{1B66B2CD-A15D-4EB8-8606-A6AB1117AB77}" dt="2023-11-29T21:52:41.548" v="58"/>
        <pc:sldMkLst>
          <pc:docMk/>
          <pc:sldMk cId="2822364608" sldId="297"/>
        </pc:sldMkLst>
        <pc:spChg chg="add mod">
          <ac:chgData name="Henrique Delegrego" userId="dda1244064eddf32" providerId="LiveId" clId="{1B66B2CD-A15D-4EB8-8606-A6AB1117AB77}" dt="2023-11-29T21:44:06.860" v="23"/>
          <ac:spMkLst>
            <pc:docMk/>
            <pc:sldMk cId="2822364608" sldId="297"/>
            <ac:spMk id="2" creationId="{886D02BC-A985-C192-63EF-2CB0FA98052E}"/>
          </ac:spMkLst>
        </pc:spChg>
        <pc:spChg chg="mod">
          <ac:chgData name="Henrique Delegrego" userId="dda1244064eddf32" providerId="LiveId" clId="{1B66B2CD-A15D-4EB8-8606-A6AB1117AB77}" dt="2023-11-29T21:51:43.806" v="54" actId="20577"/>
          <ac:spMkLst>
            <pc:docMk/>
            <pc:sldMk cId="2822364608" sldId="297"/>
            <ac:spMk id="3" creationId="{397B939D-AE6B-BB0C-4C6B-A157819425DA}"/>
          </ac:spMkLst>
        </pc:spChg>
        <pc:spChg chg="del">
          <ac:chgData name="Henrique Delegrego" userId="dda1244064eddf32" providerId="LiveId" clId="{1B66B2CD-A15D-4EB8-8606-A6AB1117AB77}" dt="2023-11-29T21:44:06.633" v="22" actId="478"/>
          <ac:spMkLst>
            <pc:docMk/>
            <pc:sldMk cId="2822364608" sldId="297"/>
            <ac:spMk id="9" creationId="{E84F1816-27BF-4854-9924-2042EF53FB5C}"/>
          </ac:spMkLst>
        </pc:spChg>
      </pc:sldChg>
      <pc:sldChg chg="addSp delSp modSp">
        <pc:chgData name="Henrique Delegrego" userId="dda1244064eddf32" providerId="LiveId" clId="{1B66B2CD-A15D-4EB8-8606-A6AB1117AB77}" dt="2023-11-29T21:44:02.840" v="21"/>
        <pc:sldMkLst>
          <pc:docMk/>
          <pc:sldMk cId="1830827056" sldId="298"/>
        </pc:sldMkLst>
        <pc:spChg chg="add mod">
          <ac:chgData name="Henrique Delegrego" userId="dda1244064eddf32" providerId="LiveId" clId="{1B66B2CD-A15D-4EB8-8606-A6AB1117AB77}" dt="2023-11-29T21:44:02.840" v="21"/>
          <ac:spMkLst>
            <pc:docMk/>
            <pc:sldMk cId="1830827056" sldId="298"/>
            <ac:spMk id="3" creationId="{226B6BA1-017A-7481-AF56-A4209B2DE176}"/>
          </ac:spMkLst>
        </pc:spChg>
        <pc:spChg chg="del">
          <ac:chgData name="Henrique Delegrego" userId="dda1244064eddf32" providerId="LiveId" clId="{1B66B2CD-A15D-4EB8-8606-A6AB1117AB77}" dt="2023-11-29T21:44:02.679" v="20" actId="478"/>
          <ac:spMkLst>
            <pc:docMk/>
            <pc:sldMk cId="1830827056" sldId="298"/>
            <ac:spMk id="9" creationId="{E84F1816-27BF-4854-9924-2042EF53FB5C}"/>
          </ac:spMkLst>
        </pc:spChg>
      </pc:sldChg>
      <pc:sldChg chg="addSp delSp modSp mod">
        <pc:chgData name="Henrique Delegrego" userId="dda1244064eddf32" providerId="LiveId" clId="{1B66B2CD-A15D-4EB8-8606-A6AB1117AB77}" dt="2023-11-29T21:43:45.041" v="11"/>
        <pc:sldMkLst>
          <pc:docMk/>
          <pc:sldMk cId="1709373219" sldId="299"/>
        </pc:sldMkLst>
        <pc:spChg chg="add mod">
          <ac:chgData name="Henrique Delegrego" userId="dda1244064eddf32" providerId="LiveId" clId="{1B66B2CD-A15D-4EB8-8606-A6AB1117AB77}" dt="2023-11-29T21:43:45.041" v="11"/>
          <ac:spMkLst>
            <pc:docMk/>
            <pc:sldMk cId="1709373219" sldId="299"/>
            <ac:spMk id="2" creationId="{7B53DCE1-5DEF-2685-54F7-40B0C3B5DFA9}"/>
          </ac:spMkLst>
        </pc:spChg>
        <pc:spChg chg="del mod">
          <ac:chgData name="Henrique Delegrego" userId="dda1244064eddf32" providerId="LiveId" clId="{1B66B2CD-A15D-4EB8-8606-A6AB1117AB77}" dt="2023-11-29T21:43:44.802" v="10" actId="478"/>
          <ac:spMkLst>
            <pc:docMk/>
            <pc:sldMk cId="1709373219" sldId="299"/>
            <ac:spMk id="9" creationId="{E84F1816-27BF-4854-9924-2042EF53FB5C}"/>
          </ac:spMkLst>
        </pc:spChg>
      </pc:sldChg>
      <pc:sldChg chg="addSp delSp modSp mod">
        <pc:chgData name="Henrique Delegrego" userId="dda1244064eddf32" providerId="LiveId" clId="{1B66B2CD-A15D-4EB8-8606-A6AB1117AB77}" dt="2023-11-29T21:58:26.970" v="160" actId="1076"/>
        <pc:sldMkLst>
          <pc:docMk/>
          <pc:sldMk cId="405441739" sldId="300"/>
        </pc:sldMkLst>
        <pc:spChg chg="add mod">
          <ac:chgData name="Henrique Delegrego" userId="dda1244064eddf32" providerId="LiveId" clId="{1B66B2CD-A15D-4EB8-8606-A6AB1117AB77}" dt="2023-11-29T21:44:10.214" v="25"/>
          <ac:spMkLst>
            <pc:docMk/>
            <pc:sldMk cId="405441739" sldId="300"/>
            <ac:spMk id="2" creationId="{EBBBE428-8627-C871-6980-D0EFD804C614}"/>
          </ac:spMkLst>
        </pc:spChg>
        <pc:spChg chg="mod">
          <ac:chgData name="Henrique Delegrego" userId="dda1244064eddf32" providerId="LiveId" clId="{1B66B2CD-A15D-4EB8-8606-A6AB1117AB77}" dt="2023-11-29T21:58:26.970" v="160" actId="1076"/>
          <ac:spMkLst>
            <pc:docMk/>
            <pc:sldMk cId="405441739" sldId="300"/>
            <ac:spMk id="5" creationId="{F5610E17-88CE-1EE8-7648-0C453276DC9F}"/>
          </ac:spMkLst>
        </pc:spChg>
        <pc:spChg chg="del">
          <ac:chgData name="Henrique Delegrego" userId="dda1244064eddf32" providerId="LiveId" clId="{1B66B2CD-A15D-4EB8-8606-A6AB1117AB77}" dt="2023-11-29T21:44:10.003" v="24" actId="478"/>
          <ac:spMkLst>
            <pc:docMk/>
            <pc:sldMk cId="405441739" sldId="300"/>
            <ac:spMk id="9" creationId="{E84F1816-27BF-4854-9924-2042EF53FB5C}"/>
          </ac:spMkLst>
        </pc:spChg>
      </pc:sldChg>
    </pc:docChg>
  </pc:docChgLst>
  <pc:docChgLst>
    <pc:chgData name="Henrique Delegrego" userId="dda1244064eddf32" providerId="Windows Live" clId="Web-{0F55B700-C9C5-442E-81D4-9CA93C28386F}"/>
    <pc:docChg chg="modSld">
      <pc:chgData name="Henrique Delegrego" userId="dda1244064eddf32" providerId="Windows Live" clId="Web-{0F55B700-C9C5-442E-81D4-9CA93C28386F}" dt="2023-07-20T18:07:15.396" v="4" actId="20577"/>
      <pc:docMkLst>
        <pc:docMk/>
      </pc:docMkLst>
      <pc:sldChg chg="modSp">
        <pc:chgData name="Henrique Delegrego" userId="dda1244064eddf32" providerId="Windows Live" clId="Web-{0F55B700-C9C5-442E-81D4-9CA93C28386F}" dt="2023-07-20T18:07:15.396" v="4" actId="20577"/>
        <pc:sldMkLst>
          <pc:docMk/>
          <pc:sldMk cId="3397513274" sldId="277"/>
        </pc:sldMkLst>
        <pc:spChg chg="mod">
          <ac:chgData name="Henrique Delegrego" userId="dda1244064eddf32" providerId="Windows Live" clId="Web-{0F55B700-C9C5-442E-81D4-9CA93C28386F}" dt="2023-07-20T18:07:15.396" v="4" actId="20577"/>
          <ac:spMkLst>
            <pc:docMk/>
            <pc:sldMk cId="3397513274" sldId="277"/>
            <ac:spMk id="11" creationId="{839613DD-91DF-47D8-B247-AD6B61AD3D2B}"/>
          </ac:spMkLst>
        </pc:spChg>
      </pc:sldChg>
    </pc:docChg>
  </pc:docChgLst>
  <pc:docChgLst>
    <pc:chgData name="Henrique Delegrego" userId="dda1244064eddf32" providerId="Windows Live" clId="Web-{4A11E0EE-7A1C-4CEF-853F-996CBEB0D295}"/>
    <pc:docChg chg="delSld modSld">
      <pc:chgData name="Henrique Delegrego" userId="dda1244064eddf32" providerId="Windows Live" clId="Web-{4A11E0EE-7A1C-4CEF-853F-996CBEB0D295}" dt="2023-08-02T11:41:44.709" v="40" actId="20577"/>
      <pc:docMkLst>
        <pc:docMk/>
      </pc:docMkLst>
      <pc:sldChg chg="modSp">
        <pc:chgData name="Henrique Delegrego" userId="dda1244064eddf32" providerId="Windows Live" clId="Web-{4A11E0EE-7A1C-4CEF-853F-996CBEB0D295}" dt="2023-08-02T11:39:57.534" v="5" actId="20577"/>
        <pc:sldMkLst>
          <pc:docMk/>
          <pc:sldMk cId="1637265131" sldId="257"/>
        </pc:sldMkLst>
        <pc:spChg chg="mod">
          <ac:chgData name="Henrique Delegrego" userId="dda1244064eddf32" providerId="Windows Live" clId="Web-{4A11E0EE-7A1C-4CEF-853F-996CBEB0D295}" dt="2023-08-02T11:39:57.534" v="5" actId="20577"/>
          <ac:spMkLst>
            <pc:docMk/>
            <pc:sldMk cId="1637265131" sldId="257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49.551" v="24" actId="20577"/>
        <pc:sldMkLst>
          <pc:docMk/>
          <pc:sldMk cId="4035215054" sldId="258"/>
        </pc:sldMkLst>
        <pc:spChg chg="mod">
          <ac:chgData name="Henrique Delegrego" userId="dda1244064eddf32" providerId="Windows Live" clId="Web-{4A11E0EE-7A1C-4CEF-853F-996CBEB0D295}" dt="2023-08-02T11:40:49.551" v="24" actId="20577"/>
          <ac:spMkLst>
            <pc:docMk/>
            <pc:sldMk cId="4035215054" sldId="258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39:53.471" v="4" actId="20577"/>
        <pc:sldMkLst>
          <pc:docMk/>
          <pc:sldMk cId="2025742904" sldId="259"/>
        </pc:sldMkLst>
        <pc:spChg chg="mod">
          <ac:chgData name="Henrique Delegrego" userId="dda1244064eddf32" providerId="Windows Live" clId="Web-{4A11E0EE-7A1C-4CEF-853F-996CBEB0D295}" dt="2023-08-02T11:39:53.471" v="4" actId="20577"/>
          <ac:spMkLst>
            <pc:docMk/>
            <pc:sldMk cId="2025742904" sldId="259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4A11E0EE-7A1C-4CEF-853F-996CBEB0D295}" dt="2023-08-02T11:40:15.425" v="10" actId="20577"/>
        <pc:sldMkLst>
          <pc:docMk/>
          <pc:sldMk cId="2484189507" sldId="261"/>
        </pc:sldMkLst>
        <pc:spChg chg="mod">
          <ac:chgData name="Henrique Delegrego" userId="dda1244064eddf32" providerId="Windows Live" clId="Web-{4A11E0EE-7A1C-4CEF-853F-996CBEB0D295}" dt="2023-08-02T11:40:15.425" v="10" actId="20577"/>
          <ac:spMkLst>
            <pc:docMk/>
            <pc:sldMk cId="2484189507" sldId="261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05.441" v="6" actId="20577"/>
        <pc:sldMkLst>
          <pc:docMk/>
          <pc:sldMk cId="3726729155" sldId="263"/>
        </pc:sldMkLst>
        <pc:spChg chg="mod">
          <ac:chgData name="Henrique Delegrego" userId="dda1244064eddf32" providerId="Windows Live" clId="Web-{4A11E0EE-7A1C-4CEF-853F-996CBEB0D295}" dt="2023-08-02T11:40:05.441" v="6" actId="20577"/>
          <ac:spMkLst>
            <pc:docMk/>
            <pc:sldMk cId="3726729155" sldId="263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23.347" v="12" actId="20577"/>
        <pc:sldMkLst>
          <pc:docMk/>
          <pc:sldMk cId="707068478" sldId="264"/>
        </pc:sldMkLst>
        <pc:spChg chg="mod">
          <ac:chgData name="Henrique Delegrego" userId="dda1244064eddf32" providerId="Windows Live" clId="Web-{4A11E0EE-7A1C-4CEF-853F-996CBEB0D295}" dt="2023-08-02T11:40:23.347" v="12" actId="20577"/>
          <ac:spMkLst>
            <pc:docMk/>
            <pc:sldMk cId="707068478" sldId="264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36.223" v="15" actId="20577"/>
        <pc:sldMkLst>
          <pc:docMk/>
          <pc:sldMk cId="354905295" sldId="266"/>
        </pc:sldMkLst>
        <pc:spChg chg="mod">
          <ac:chgData name="Henrique Delegrego" userId="dda1244064eddf32" providerId="Windows Live" clId="Web-{4A11E0EE-7A1C-4CEF-853F-996CBEB0D295}" dt="2023-08-02T11:40:36.223" v="15" actId="20577"/>
          <ac:spMkLst>
            <pc:docMk/>
            <pc:sldMk cId="354905295" sldId="266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40.239" v="19" actId="20577"/>
        <pc:sldMkLst>
          <pc:docMk/>
          <pc:sldMk cId="2759009756" sldId="267"/>
        </pc:sldMkLst>
        <pc:spChg chg="mod">
          <ac:chgData name="Henrique Delegrego" userId="dda1244064eddf32" providerId="Windows Live" clId="Web-{4A11E0EE-7A1C-4CEF-853F-996CBEB0D295}" dt="2023-08-02T11:40:40.239" v="19" actId="20577"/>
          <ac:spMkLst>
            <pc:docMk/>
            <pc:sldMk cId="2759009756" sldId="267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45.207" v="22" actId="20577"/>
        <pc:sldMkLst>
          <pc:docMk/>
          <pc:sldMk cId="4280566268" sldId="268"/>
        </pc:sldMkLst>
        <pc:spChg chg="mod">
          <ac:chgData name="Henrique Delegrego" userId="dda1244064eddf32" providerId="Windows Live" clId="Web-{4A11E0EE-7A1C-4CEF-853F-996CBEB0D295}" dt="2023-08-02T11:40:45.207" v="22" actId="20577"/>
          <ac:spMkLst>
            <pc:docMk/>
            <pc:sldMk cId="4280566268" sldId="268"/>
            <ac:spMk id="10" creationId="{588E9C04-80B7-4F58-90B8-68BE6F6998E8}"/>
          </ac:spMkLst>
        </pc:spChg>
      </pc:sldChg>
      <pc:sldChg chg="del">
        <pc:chgData name="Henrique Delegrego" userId="dda1244064eddf32" providerId="Windows Live" clId="Web-{4A11E0EE-7A1C-4CEF-853F-996CBEB0D295}" dt="2023-08-02T11:40:36.567" v="16"/>
        <pc:sldMkLst>
          <pc:docMk/>
          <pc:sldMk cId="2601875239" sldId="269"/>
        </pc:sldMkLst>
      </pc:sldChg>
      <pc:sldChg chg="modSp">
        <pc:chgData name="Henrique Delegrego" userId="dda1244064eddf32" providerId="Windows Live" clId="Web-{4A11E0EE-7A1C-4CEF-853F-996CBEB0D295}" dt="2023-08-02T11:39:41.596" v="1" actId="20577"/>
        <pc:sldMkLst>
          <pc:docMk/>
          <pc:sldMk cId="1554029085" sldId="275"/>
        </pc:sldMkLst>
        <pc:spChg chg="mod">
          <ac:chgData name="Henrique Delegrego" userId="dda1244064eddf32" providerId="Windows Live" clId="Web-{4A11E0EE-7A1C-4CEF-853F-996CBEB0D295}" dt="2023-08-02T11:39:41.596" v="1" actId="20577"/>
          <ac:spMkLst>
            <pc:docMk/>
            <pc:sldMk cId="1554029085" sldId="275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4A11E0EE-7A1C-4CEF-853F-996CBEB0D295}" dt="2023-08-02T11:39:45.846" v="2" actId="20577"/>
        <pc:sldMkLst>
          <pc:docMk/>
          <pc:sldMk cId="4253751586" sldId="276"/>
        </pc:sldMkLst>
        <pc:spChg chg="mod">
          <ac:chgData name="Henrique Delegrego" userId="dda1244064eddf32" providerId="Windows Live" clId="Web-{4A11E0EE-7A1C-4CEF-853F-996CBEB0D295}" dt="2023-08-02T11:39:45.846" v="2" actId="20577"/>
          <ac:spMkLst>
            <pc:docMk/>
            <pc:sldMk cId="4253751586" sldId="276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4A11E0EE-7A1C-4CEF-853F-996CBEB0D295}" dt="2023-08-02T11:39:37.721" v="0" actId="20577"/>
        <pc:sldMkLst>
          <pc:docMk/>
          <pc:sldMk cId="3397513274" sldId="277"/>
        </pc:sldMkLst>
        <pc:spChg chg="mod">
          <ac:chgData name="Henrique Delegrego" userId="dda1244064eddf32" providerId="Windows Live" clId="Web-{4A11E0EE-7A1C-4CEF-853F-996CBEB0D295}" dt="2023-08-02T11:39:37.721" v="0" actId="20577"/>
          <ac:spMkLst>
            <pc:docMk/>
            <pc:sldMk cId="3397513274" sldId="277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4A11E0EE-7A1C-4CEF-853F-996CBEB0D295}" dt="2023-08-02T11:40:18.972" v="11" actId="20577"/>
        <pc:sldMkLst>
          <pc:docMk/>
          <pc:sldMk cId="1683066414" sldId="278"/>
        </pc:sldMkLst>
        <pc:spChg chg="mod">
          <ac:chgData name="Henrique Delegrego" userId="dda1244064eddf32" providerId="Windows Live" clId="Web-{4A11E0EE-7A1C-4CEF-853F-996CBEB0D295}" dt="2023-08-02T11:40:18.972" v="11" actId="20577"/>
          <ac:spMkLst>
            <pc:docMk/>
            <pc:sldMk cId="1683066414" sldId="278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54.442" v="25" actId="20577"/>
        <pc:sldMkLst>
          <pc:docMk/>
          <pc:sldMk cId="2356638985" sldId="279"/>
        </pc:sldMkLst>
        <pc:spChg chg="mod">
          <ac:chgData name="Henrique Delegrego" userId="dda1244064eddf32" providerId="Windows Live" clId="Web-{4A11E0EE-7A1C-4CEF-853F-996CBEB0D295}" dt="2023-08-02T11:40:54.442" v="25" actId="20577"/>
          <ac:spMkLst>
            <pc:docMk/>
            <pc:sldMk cId="2356638985" sldId="279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0:31.785" v="13" actId="20577"/>
        <pc:sldMkLst>
          <pc:docMk/>
          <pc:sldMk cId="3745669336" sldId="283"/>
        </pc:sldMkLst>
        <pc:spChg chg="mod">
          <ac:chgData name="Henrique Delegrego" userId="dda1244064eddf32" providerId="Windows Live" clId="Web-{4A11E0EE-7A1C-4CEF-853F-996CBEB0D295}" dt="2023-08-02T11:40:31.785" v="13" actId="20577"/>
          <ac:spMkLst>
            <pc:docMk/>
            <pc:sldMk cId="3745669336" sldId="283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59.255" v="28" actId="20577"/>
        <pc:sldMkLst>
          <pc:docMk/>
          <pc:sldMk cId="2478539065" sldId="284"/>
        </pc:sldMkLst>
        <pc:spChg chg="mod">
          <ac:chgData name="Henrique Delegrego" userId="dda1244064eddf32" providerId="Windows Live" clId="Web-{4A11E0EE-7A1C-4CEF-853F-996CBEB0D295}" dt="2023-08-02T11:40:59.255" v="28" actId="20577"/>
          <ac:spMkLst>
            <pc:docMk/>
            <pc:sldMk cId="2478539065" sldId="284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03.880" v="29" actId="20577"/>
        <pc:sldMkLst>
          <pc:docMk/>
          <pc:sldMk cId="1399921573" sldId="285"/>
        </pc:sldMkLst>
        <pc:spChg chg="mod">
          <ac:chgData name="Henrique Delegrego" userId="dda1244064eddf32" providerId="Windows Live" clId="Web-{4A11E0EE-7A1C-4CEF-853F-996CBEB0D295}" dt="2023-08-02T11:41:03.880" v="29" actId="20577"/>
          <ac:spMkLst>
            <pc:docMk/>
            <pc:sldMk cId="1399921573" sldId="285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07.255" v="30" actId="20577"/>
        <pc:sldMkLst>
          <pc:docMk/>
          <pc:sldMk cId="990723777" sldId="286"/>
        </pc:sldMkLst>
        <pc:spChg chg="mod">
          <ac:chgData name="Henrique Delegrego" userId="dda1244064eddf32" providerId="Windows Live" clId="Web-{4A11E0EE-7A1C-4CEF-853F-996CBEB0D295}" dt="2023-08-02T11:41:07.255" v="30" actId="20577"/>
          <ac:spMkLst>
            <pc:docMk/>
            <pc:sldMk cId="990723777" sldId="286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33.662" v="37" actId="20577"/>
        <pc:sldMkLst>
          <pc:docMk/>
          <pc:sldMk cId="627175194" sldId="290"/>
        </pc:sldMkLst>
        <pc:spChg chg="mod">
          <ac:chgData name="Henrique Delegrego" userId="dda1244064eddf32" providerId="Windows Live" clId="Web-{4A11E0EE-7A1C-4CEF-853F-996CBEB0D295}" dt="2023-08-02T11:41:33.662" v="37" actId="20577"/>
          <ac:spMkLst>
            <pc:docMk/>
            <pc:sldMk cId="627175194" sldId="290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29.271" v="36" actId="20577"/>
        <pc:sldMkLst>
          <pc:docMk/>
          <pc:sldMk cId="2007209223" sldId="292"/>
        </pc:sldMkLst>
        <pc:spChg chg="mod">
          <ac:chgData name="Henrique Delegrego" userId="dda1244064eddf32" providerId="Windows Live" clId="Web-{4A11E0EE-7A1C-4CEF-853F-996CBEB0D295}" dt="2023-08-02T11:41:29.271" v="36" actId="20577"/>
          <ac:spMkLst>
            <pc:docMk/>
            <pc:sldMk cId="2007209223" sldId="292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15.162" v="33" actId="20577"/>
        <pc:sldMkLst>
          <pc:docMk/>
          <pc:sldMk cId="1479413950" sldId="293"/>
        </pc:sldMkLst>
        <pc:spChg chg="mod">
          <ac:chgData name="Henrique Delegrego" userId="dda1244064eddf32" providerId="Windows Live" clId="Web-{4A11E0EE-7A1C-4CEF-853F-996CBEB0D295}" dt="2023-08-02T11:41:15.162" v="33" actId="20577"/>
          <ac:spMkLst>
            <pc:docMk/>
            <pc:sldMk cId="1479413950" sldId="293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10.771" v="32" actId="20577"/>
        <pc:sldMkLst>
          <pc:docMk/>
          <pc:sldMk cId="2963836667" sldId="298"/>
        </pc:sldMkLst>
        <pc:spChg chg="mod">
          <ac:chgData name="Henrique Delegrego" userId="dda1244064eddf32" providerId="Windows Live" clId="Web-{4A11E0EE-7A1C-4CEF-853F-996CBEB0D295}" dt="2023-08-02T11:41:10.771" v="32" actId="20577"/>
          <ac:spMkLst>
            <pc:docMk/>
            <pc:sldMk cId="2963836667" sldId="298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37.240" v="38" actId="20577"/>
        <pc:sldMkLst>
          <pc:docMk/>
          <pc:sldMk cId="2875227256" sldId="301"/>
        </pc:sldMkLst>
        <pc:spChg chg="mod">
          <ac:chgData name="Henrique Delegrego" userId="dda1244064eddf32" providerId="Windows Live" clId="Web-{4A11E0EE-7A1C-4CEF-853F-996CBEB0D295}" dt="2023-08-02T11:41:37.240" v="38" actId="20577"/>
          <ac:spMkLst>
            <pc:docMk/>
            <pc:sldMk cId="2875227256" sldId="301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41.491" v="39" actId="20577"/>
        <pc:sldMkLst>
          <pc:docMk/>
          <pc:sldMk cId="2173679433" sldId="303"/>
        </pc:sldMkLst>
        <pc:spChg chg="mod">
          <ac:chgData name="Henrique Delegrego" userId="dda1244064eddf32" providerId="Windows Live" clId="Web-{4A11E0EE-7A1C-4CEF-853F-996CBEB0D295}" dt="2023-08-02T11:41:41.491" v="39" actId="20577"/>
          <ac:spMkLst>
            <pc:docMk/>
            <pc:sldMk cId="2173679433" sldId="303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39:50.143" v="3" actId="20577"/>
        <pc:sldMkLst>
          <pc:docMk/>
          <pc:sldMk cId="2342138514" sldId="311"/>
        </pc:sldMkLst>
        <pc:spChg chg="mod">
          <ac:chgData name="Henrique Delegrego" userId="dda1244064eddf32" providerId="Windows Live" clId="Web-{4A11E0EE-7A1C-4CEF-853F-996CBEB0D295}" dt="2023-08-02T11:39:50.143" v="3" actId="20577"/>
          <ac:spMkLst>
            <pc:docMk/>
            <pc:sldMk cId="2342138514" sldId="311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4A11E0EE-7A1C-4CEF-853F-996CBEB0D295}" dt="2023-08-02T11:41:44.709" v="40" actId="20577"/>
        <pc:sldMkLst>
          <pc:docMk/>
          <pc:sldMk cId="3368420665" sldId="313"/>
        </pc:sldMkLst>
        <pc:spChg chg="mod">
          <ac:chgData name="Henrique Delegrego" userId="dda1244064eddf32" providerId="Windows Live" clId="Web-{4A11E0EE-7A1C-4CEF-853F-996CBEB0D295}" dt="2023-08-02T11:41:44.709" v="40" actId="20577"/>
          <ac:spMkLst>
            <pc:docMk/>
            <pc:sldMk cId="3368420665" sldId="313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0:10.644" v="9" actId="20577"/>
        <pc:sldMkLst>
          <pc:docMk/>
          <pc:sldMk cId="4099412589" sldId="314"/>
        </pc:sldMkLst>
        <pc:spChg chg="mod">
          <ac:chgData name="Henrique Delegrego" userId="dda1244064eddf32" providerId="Windows Live" clId="Web-{4A11E0EE-7A1C-4CEF-853F-996CBEB0D295}" dt="2023-08-02T11:40:10.644" v="9" actId="20577"/>
          <ac:spMkLst>
            <pc:docMk/>
            <pc:sldMk cId="4099412589" sldId="314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1:25.115" v="35" actId="20577"/>
        <pc:sldMkLst>
          <pc:docMk/>
          <pc:sldMk cId="1348011575" sldId="315"/>
        </pc:sldMkLst>
        <pc:spChg chg="mod">
          <ac:chgData name="Henrique Delegrego" userId="dda1244064eddf32" providerId="Windows Live" clId="Web-{4A11E0EE-7A1C-4CEF-853F-996CBEB0D295}" dt="2023-08-02T11:41:25.115" v="35" actId="20577"/>
          <ac:spMkLst>
            <pc:docMk/>
            <pc:sldMk cId="1348011575" sldId="315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19.318" v="34" actId="20577"/>
        <pc:sldMkLst>
          <pc:docMk/>
          <pc:sldMk cId="2300172074" sldId="316"/>
        </pc:sldMkLst>
        <pc:spChg chg="mod">
          <ac:chgData name="Henrique Delegrego" userId="dda1244064eddf32" providerId="Windows Live" clId="Web-{4A11E0EE-7A1C-4CEF-853F-996CBEB0D295}" dt="2023-08-02T11:41:19.318" v="34" actId="20577"/>
          <ac:spMkLst>
            <pc:docMk/>
            <pc:sldMk cId="2300172074" sldId="316"/>
            <ac:spMk id="6" creationId="{DD3EF731-819F-4ADF-8D3C-00F4693AEEF5}"/>
          </ac:spMkLst>
        </pc:spChg>
      </pc:sldChg>
    </pc:docChg>
  </pc:docChgLst>
  <pc:docChgLst>
    <pc:chgData name="Henrique Delegrego" userId="dda1244064eddf32" providerId="LiveId" clId="{FFA5F490-13AF-48DA-BB30-2687263A9E36}"/>
    <pc:docChg chg="modSld">
      <pc:chgData name="Henrique Delegrego" userId="dda1244064eddf32" providerId="LiveId" clId="{FFA5F490-13AF-48DA-BB30-2687263A9E36}" dt="2023-12-11T03:51:51.956" v="1"/>
      <pc:docMkLst>
        <pc:docMk/>
      </pc:docMkLst>
      <pc:sldChg chg="modSp mod">
        <pc:chgData name="Henrique Delegrego" userId="dda1244064eddf32" providerId="LiveId" clId="{FFA5F490-13AF-48DA-BB30-2687263A9E36}" dt="2023-12-11T03:50:26.251" v="0" actId="1076"/>
        <pc:sldMkLst>
          <pc:docMk/>
          <pc:sldMk cId="3397513274" sldId="277"/>
        </pc:sldMkLst>
        <pc:spChg chg="mod">
          <ac:chgData name="Henrique Delegrego" userId="dda1244064eddf32" providerId="LiveId" clId="{FFA5F490-13AF-48DA-BB30-2687263A9E36}" dt="2023-12-11T03:50:26.251" v="0" actId="1076"/>
          <ac:spMkLst>
            <pc:docMk/>
            <pc:sldMk cId="3397513274" sldId="277"/>
            <ac:spMk id="3" creationId="{AFB6D4E7-3383-6A89-6D57-53B02FC4083F}"/>
          </ac:spMkLst>
        </pc:spChg>
      </pc:sldChg>
      <pc:sldChg chg="modAnim">
        <pc:chgData name="Henrique Delegrego" userId="dda1244064eddf32" providerId="LiveId" clId="{FFA5F490-13AF-48DA-BB30-2687263A9E36}" dt="2023-12-11T03:51:51.956" v="1"/>
        <pc:sldMkLst>
          <pc:docMk/>
          <pc:sldMk cId="3497296349" sldId="289"/>
        </pc:sldMkLst>
      </pc:sldChg>
    </pc:docChg>
  </pc:docChgLst>
  <pc:docChgLst>
    <pc:chgData name="Maria Júlia Testoni" userId="4e779e03-378a-4cb9-b40f-beda4d340216" providerId="ADAL" clId="{34F756E1-C27D-4CAB-81A5-047D8F5288A7}"/>
    <pc:docChg chg="modSld">
      <pc:chgData name="Maria Júlia Testoni" userId="4e779e03-378a-4cb9-b40f-beda4d340216" providerId="ADAL" clId="{34F756E1-C27D-4CAB-81A5-047D8F5288A7}" dt="2023-10-14T21:16:59.278" v="1" actId="20577"/>
      <pc:docMkLst>
        <pc:docMk/>
      </pc:docMkLst>
      <pc:sldChg chg="modSp mod">
        <pc:chgData name="Maria Júlia Testoni" userId="4e779e03-378a-4cb9-b40f-beda4d340216" providerId="ADAL" clId="{34F756E1-C27D-4CAB-81A5-047D8F5288A7}" dt="2023-10-14T21:16:59.278" v="1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34F756E1-C27D-4CAB-81A5-047D8F5288A7}" dt="2023-10-14T21:16:59.278" v="1" actId="20577"/>
          <ac:spMkLst>
            <pc:docMk/>
            <pc:sldMk cId="1624184106" sldId="287"/>
            <ac:spMk id="5" creationId="{8B67320E-C8B4-4DE7-928D-06731CDEBF32}"/>
          </ac:spMkLst>
        </pc:spChg>
      </pc:sldChg>
    </pc:docChg>
  </pc:docChgLst>
  <pc:docChgLst>
    <pc:chgData name="Henrique Delegrego" userId="dda1244064eddf32" providerId="LiveId" clId="{FA3F687D-A6AD-4064-9047-2396B858D208}"/>
    <pc:docChg chg="undo custSel addSld modSld">
      <pc:chgData name="Henrique Delegrego" userId="dda1244064eddf32" providerId="LiveId" clId="{FA3F687D-A6AD-4064-9047-2396B858D208}" dt="2023-11-25T22:50:57.256" v="719" actId="20577"/>
      <pc:docMkLst>
        <pc:docMk/>
      </pc:docMkLst>
      <pc:sldChg chg="modSp mod">
        <pc:chgData name="Henrique Delegrego" userId="dda1244064eddf32" providerId="LiveId" clId="{FA3F687D-A6AD-4064-9047-2396B858D208}" dt="2023-11-25T21:59:45.450" v="2" actId="1076"/>
        <pc:sldMkLst>
          <pc:docMk/>
          <pc:sldMk cId="3397513274" sldId="277"/>
        </pc:sldMkLst>
        <pc:spChg chg="mod">
          <ac:chgData name="Henrique Delegrego" userId="dda1244064eddf32" providerId="LiveId" clId="{FA3F687D-A6AD-4064-9047-2396B858D208}" dt="2023-11-25T21:59:45.450" v="2" actId="1076"/>
          <ac:spMkLst>
            <pc:docMk/>
            <pc:sldMk cId="3397513274" sldId="277"/>
            <ac:spMk id="3" creationId="{AFB6D4E7-3383-6A89-6D57-53B02FC4083F}"/>
          </ac:spMkLst>
        </pc:spChg>
      </pc:sldChg>
      <pc:sldChg chg="modSp">
        <pc:chgData name="Henrique Delegrego" userId="dda1244064eddf32" providerId="LiveId" clId="{FA3F687D-A6AD-4064-9047-2396B858D208}" dt="2023-11-25T22:16:21.949" v="27" actId="20577"/>
        <pc:sldMkLst>
          <pc:docMk/>
          <pc:sldMk cId="3497296349" sldId="289"/>
        </pc:sldMkLst>
        <pc:spChg chg="mod">
          <ac:chgData name="Henrique Delegrego" userId="dda1244064eddf32" providerId="LiveId" clId="{FA3F687D-A6AD-4064-9047-2396B858D208}" dt="2023-11-25T22:16:21.949" v="27" actId="20577"/>
          <ac:spMkLst>
            <pc:docMk/>
            <pc:sldMk cId="3497296349" sldId="289"/>
            <ac:spMk id="2" creationId="{5EE0DA90-A553-97CB-FAD4-A823ABF9B2E2}"/>
          </ac:spMkLst>
        </pc:spChg>
      </pc:sldChg>
      <pc:sldChg chg="modSp mod">
        <pc:chgData name="Henrique Delegrego" userId="dda1244064eddf32" providerId="LiveId" clId="{FA3F687D-A6AD-4064-9047-2396B858D208}" dt="2023-11-25T22:17:03.446" v="40" actId="6549"/>
        <pc:sldMkLst>
          <pc:docMk/>
          <pc:sldMk cId="3280844667" sldId="290"/>
        </pc:sldMkLst>
        <pc:spChg chg="mod">
          <ac:chgData name="Henrique Delegrego" userId="dda1244064eddf32" providerId="LiveId" clId="{FA3F687D-A6AD-4064-9047-2396B858D208}" dt="2023-11-25T22:17:03.446" v="40" actId="6549"/>
          <ac:spMkLst>
            <pc:docMk/>
            <pc:sldMk cId="3280844667" sldId="290"/>
            <ac:spMk id="2" creationId="{5EE0DA90-A553-97CB-FAD4-A823ABF9B2E2}"/>
          </ac:spMkLst>
        </pc:spChg>
      </pc:sldChg>
      <pc:sldChg chg="modSp mod">
        <pc:chgData name="Henrique Delegrego" userId="dda1244064eddf32" providerId="LiveId" clId="{FA3F687D-A6AD-4064-9047-2396B858D208}" dt="2023-11-25T22:21:14.804" v="41" actId="1076"/>
        <pc:sldMkLst>
          <pc:docMk/>
          <pc:sldMk cId="4056260507" sldId="296"/>
        </pc:sldMkLst>
        <pc:spChg chg="mod">
          <ac:chgData name="Henrique Delegrego" userId="dda1244064eddf32" providerId="LiveId" clId="{FA3F687D-A6AD-4064-9047-2396B858D208}" dt="2023-11-25T22:21:14.804" v="41" actId="1076"/>
          <ac:spMkLst>
            <pc:docMk/>
            <pc:sldMk cId="4056260507" sldId="296"/>
            <ac:spMk id="2" creationId="{5EE0DA90-A553-97CB-FAD4-A823ABF9B2E2}"/>
          </ac:spMkLst>
        </pc:spChg>
      </pc:sldChg>
      <pc:sldChg chg="modSp modAnim">
        <pc:chgData name="Henrique Delegrego" userId="dda1244064eddf32" providerId="LiveId" clId="{FA3F687D-A6AD-4064-9047-2396B858D208}" dt="2023-11-25T22:24:06.003" v="43" actId="20577"/>
        <pc:sldMkLst>
          <pc:docMk/>
          <pc:sldMk cId="1830827056" sldId="298"/>
        </pc:sldMkLst>
        <pc:spChg chg="mod">
          <ac:chgData name="Henrique Delegrego" userId="dda1244064eddf32" providerId="LiveId" clId="{FA3F687D-A6AD-4064-9047-2396B858D208}" dt="2023-11-25T22:23:50.280" v="42" actId="20577"/>
          <ac:spMkLst>
            <pc:docMk/>
            <pc:sldMk cId="1830827056" sldId="298"/>
            <ac:spMk id="2" creationId="{5EE0DA90-A553-97CB-FAD4-A823ABF9B2E2}"/>
          </ac:spMkLst>
        </pc:spChg>
      </pc:sldChg>
      <pc:sldChg chg="addSp delSp modSp add mod">
        <pc:chgData name="Henrique Delegrego" userId="dda1244064eddf32" providerId="LiveId" clId="{FA3F687D-A6AD-4064-9047-2396B858D208}" dt="2023-11-25T22:13:39.988" v="18" actId="1076"/>
        <pc:sldMkLst>
          <pc:docMk/>
          <pc:sldMk cId="1709373219" sldId="299"/>
        </pc:sldMkLst>
        <pc:spChg chg="del">
          <ac:chgData name="Henrique Delegrego" userId="dda1244064eddf32" providerId="LiveId" clId="{FA3F687D-A6AD-4064-9047-2396B858D208}" dt="2023-11-25T22:12:55.416" v="10" actId="478"/>
          <ac:spMkLst>
            <pc:docMk/>
            <pc:sldMk cId="1709373219" sldId="299"/>
            <ac:spMk id="2" creationId="{5EE0DA90-A553-97CB-FAD4-A823ABF9B2E2}"/>
          </ac:spMkLst>
        </pc:spChg>
        <pc:spChg chg="add mod">
          <ac:chgData name="Henrique Delegrego" userId="dda1244064eddf32" providerId="LiveId" clId="{FA3F687D-A6AD-4064-9047-2396B858D208}" dt="2023-11-25T22:13:39.988" v="18" actId="1076"/>
          <ac:spMkLst>
            <pc:docMk/>
            <pc:sldMk cId="1709373219" sldId="299"/>
            <ac:spMk id="3" creationId="{21AEA224-B617-5AEC-235E-D7744A628EA8}"/>
          </ac:spMkLst>
        </pc:spChg>
        <pc:spChg chg="del">
          <ac:chgData name="Henrique Delegrego" userId="dda1244064eddf32" providerId="LiveId" clId="{FA3F687D-A6AD-4064-9047-2396B858D208}" dt="2023-11-25T22:12:48.833" v="4" actId="478"/>
          <ac:spMkLst>
            <pc:docMk/>
            <pc:sldMk cId="1709373219" sldId="299"/>
            <ac:spMk id="8" creationId="{1787E568-2F57-4A57-869C-CC2C03086BA8}"/>
          </ac:spMkLst>
        </pc:spChg>
        <pc:spChg chg="del">
          <ac:chgData name="Henrique Delegrego" userId="dda1244064eddf32" providerId="LiveId" clId="{FA3F687D-A6AD-4064-9047-2396B858D208}" dt="2023-11-25T22:12:54.009" v="9" actId="478"/>
          <ac:spMkLst>
            <pc:docMk/>
            <pc:sldMk cId="1709373219" sldId="299"/>
            <ac:spMk id="11" creationId="{839613DD-91DF-47D8-B247-AD6B61AD3D2B}"/>
          </ac:spMkLst>
        </pc:spChg>
        <pc:spChg chg="del">
          <ac:chgData name="Henrique Delegrego" userId="dda1244064eddf32" providerId="LiveId" clId="{FA3F687D-A6AD-4064-9047-2396B858D208}" dt="2023-11-25T22:12:53.128" v="8" actId="478"/>
          <ac:spMkLst>
            <pc:docMk/>
            <pc:sldMk cId="1709373219" sldId="299"/>
            <ac:spMk id="12" creationId="{1FA74757-9A13-4A7E-839F-5B19E3173C61}"/>
          </ac:spMkLst>
        </pc:spChg>
        <pc:picChg chg="del">
          <ac:chgData name="Henrique Delegrego" userId="dda1244064eddf32" providerId="LiveId" clId="{FA3F687D-A6AD-4064-9047-2396B858D208}" dt="2023-11-25T22:12:50.905" v="5" actId="478"/>
          <ac:picMkLst>
            <pc:docMk/>
            <pc:sldMk cId="1709373219" sldId="299"/>
            <ac:picMk id="2056" creationId="{63199674-FC2C-BE24-B43A-8EB27E63DB51}"/>
          </ac:picMkLst>
        </pc:picChg>
        <pc:picChg chg="del">
          <ac:chgData name="Henrique Delegrego" userId="dda1244064eddf32" providerId="LiveId" clId="{FA3F687D-A6AD-4064-9047-2396B858D208}" dt="2023-11-25T22:12:51.351" v="6" actId="478"/>
          <ac:picMkLst>
            <pc:docMk/>
            <pc:sldMk cId="1709373219" sldId="299"/>
            <ac:picMk id="2058" creationId="{4554FA2B-3672-E042-DE03-7A2105D95595}"/>
          </ac:picMkLst>
        </pc:picChg>
        <pc:picChg chg="del">
          <ac:chgData name="Henrique Delegrego" userId="dda1244064eddf32" providerId="LiveId" clId="{FA3F687D-A6AD-4064-9047-2396B858D208}" dt="2023-11-25T22:12:52.257" v="7" actId="478"/>
          <ac:picMkLst>
            <pc:docMk/>
            <pc:sldMk cId="1709373219" sldId="299"/>
            <ac:picMk id="2060" creationId="{CA8D5C5C-3FA8-5374-E881-2320C52BD702}"/>
          </ac:picMkLst>
        </pc:picChg>
      </pc:sldChg>
      <pc:sldChg chg="addSp delSp modSp add mod delAnim modAnim">
        <pc:chgData name="Henrique Delegrego" userId="dda1244064eddf32" providerId="LiveId" clId="{FA3F687D-A6AD-4064-9047-2396B858D208}" dt="2023-11-25T22:50:57.256" v="719" actId="20577"/>
        <pc:sldMkLst>
          <pc:docMk/>
          <pc:sldMk cId="405441739" sldId="300"/>
        </pc:sldMkLst>
        <pc:spChg chg="del mod">
          <ac:chgData name="Henrique Delegrego" userId="dda1244064eddf32" providerId="LiveId" clId="{FA3F687D-A6AD-4064-9047-2396B858D208}" dt="2023-11-25T22:49:43.519" v="683" actId="478"/>
          <ac:spMkLst>
            <pc:docMk/>
            <pc:sldMk cId="405441739" sldId="300"/>
            <ac:spMk id="3" creationId="{397B939D-AE6B-BB0C-4C6B-A157819425DA}"/>
          </ac:spMkLst>
        </pc:spChg>
        <pc:spChg chg="add mod">
          <ac:chgData name="Henrique Delegrego" userId="dda1244064eddf32" providerId="LiveId" clId="{FA3F687D-A6AD-4064-9047-2396B858D208}" dt="2023-11-25T22:50:57.256" v="719" actId="20577"/>
          <ac:spMkLst>
            <pc:docMk/>
            <pc:sldMk cId="405441739" sldId="300"/>
            <ac:spMk id="5" creationId="{F5610E17-88CE-1EE8-7648-0C453276DC9F}"/>
          </ac:spMkLst>
        </pc:spChg>
        <pc:spChg chg="mod">
          <ac:chgData name="Henrique Delegrego" userId="dda1244064eddf32" providerId="LiveId" clId="{FA3F687D-A6AD-4064-9047-2396B858D208}" dt="2023-11-25T22:50:26.314" v="701" actId="1076"/>
          <ac:spMkLst>
            <pc:docMk/>
            <pc:sldMk cId="405441739" sldId="300"/>
            <ac:spMk id="8" creationId="{1787E568-2F57-4A57-869C-CC2C03086BA8}"/>
          </ac:spMkLst>
        </pc:spChg>
        <pc:picChg chg="del">
          <ac:chgData name="Henrique Delegrego" userId="dda1244064eddf32" providerId="LiveId" clId="{FA3F687D-A6AD-4064-9047-2396B858D208}" dt="2023-11-25T22:43:51.559" v="559" actId="478"/>
          <ac:picMkLst>
            <pc:docMk/>
            <pc:sldMk cId="405441739" sldId="300"/>
            <ac:picMk id="10" creationId="{F10B1966-1498-4CF0-4D24-86C5EF5FC8A7}"/>
          </ac:picMkLst>
        </pc:picChg>
        <pc:picChg chg="add mod modCrop">
          <ac:chgData name="Henrique Delegrego" userId="dda1244064eddf32" providerId="LiveId" clId="{FA3F687D-A6AD-4064-9047-2396B858D208}" dt="2023-11-25T22:45:07.699" v="577" actId="1076"/>
          <ac:picMkLst>
            <pc:docMk/>
            <pc:sldMk cId="405441739" sldId="300"/>
            <ac:picMk id="11" creationId="{A0E70676-CC23-F042-410A-57A3714A47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28742-6B24-41F1-BDF9-396B8D669607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2CA93-F01C-4067-8AF0-90FDCDCFA5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92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530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607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680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87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53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33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992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30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3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086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66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11/12/2023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9hIQjrMHTv4?si=SyAKj0sBzgbAVZrc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2998839" y="1955683"/>
            <a:ext cx="619432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Web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52CA569B-2ED4-2DD6-62FB-4861A60268B8}"/>
              </a:ext>
            </a:extLst>
          </p:cNvPr>
          <p:cNvSpPr txBox="1">
            <a:spLocks/>
          </p:cNvSpPr>
          <p:nvPr/>
        </p:nvSpPr>
        <p:spPr bwMode="auto">
          <a:xfrm>
            <a:off x="-1" y="3559828"/>
            <a:ext cx="12191999" cy="154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 </a:t>
            </a:r>
          </a:p>
          <a:p>
            <a:pPr eaLnBrk="0" hangingPunct="0"/>
            <a:endParaRPr lang="pt-BR" sz="36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Créditos: Maju Testoni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398808" y="1504167"/>
            <a:ext cx="2386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é CSS?</a:t>
            </a:r>
          </a:p>
        </p:txBody>
      </p:sp>
      <p:sp>
        <p:nvSpPr>
          <p:cNvPr id="7" name="AutoShape 6" descr="A Rede Social - 3 de Dezembro de 2010 | Filmow">
            <a:extLst>
              <a:ext uri="{FF2B5EF4-FFF2-40B4-BE49-F238E27FC236}">
                <a16:creationId xmlns:a16="http://schemas.microsoft.com/office/drawing/2014/main" id="{6AC3E2CE-607D-36BD-6325-6F3BE1E26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397B939D-AE6B-BB0C-4C6B-A157819425DA}"/>
              </a:ext>
            </a:extLst>
          </p:cNvPr>
          <p:cNvSpPr txBox="1">
            <a:spLocks/>
          </p:cNvSpPr>
          <p:nvPr/>
        </p:nvSpPr>
        <p:spPr>
          <a:xfrm>
            <a:off x="568737" y="2939362"/>
            <a:ext cx="6060160" cy="2301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Dá a aparência ao site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Todos comandos terminam em “;”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Assim como Java, para abrir um corpo se usa “{“ e “}”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Podemos usar as divs ou criar classes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10B1966-1498-4CF0-4D24-86C5EF5FC8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87" t="1325" r="1" b="4420"/>
          <a:stretch/>
        </p:blipFill>
        <p:spPr>
          <a:xfrm>
            <a:off x="7452851" y="2330245"/>
            <a:ext cx="4458063" cy="3067665"/>
          </a:xfrm>
          <a:prstGeom prst="rect">
            <a:avLst/>
          </a:prstGeom>
        </p:spPr>
      </p:pic>
      <p:sp>
        <p:nvSpPr>
          <p:cNvPr id="2" name="Título 5">
            <a:extLst>
              <a:ext uri="{FF2B5EF4-FFF2-40B4-BE49-F238E27FC236}">
                <a16:creationId xmlns:a16="http://schemas.microsoft.com/office/drawing/2014/main" id="{886D02BC-A985-C192-63EF-2CB0FA98052E}"/>
              </a:ext>
            </a:extLst>
          </p:cNvPr>
          <p:cNvSpPr txBox="1">
            <a:spLocks/>
          </p:cNvSpPr>
          <p:nvPr/>
        </p:nvSpPr>
        <p:spPr bwMode="auto">
          <a:xfrm>
            <a:off x="4149213" y="59932"/>
            <a:ext cx="38935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Web</a:t>
            </a:r>
          </a:p>
        </p:txBody>
      </p:sp>
    </p:spTree>
    <p:extLst>
      <p:ext uri="{BB962C8B-B14F-4D97-AF65-F5344CB8AC3E}">
        <p14:creationId xmlns:p14="http://schemas.microsoft.com/office/powerpoint/2010/main" val="282236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200802" y="850084"/>
            <a:ext cx="3291176" cy="35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é </a:t>
            </a:r>
            <a:r>
              <a:rPr lang="pt-BR" sz="2400" b="1" cap="small" dirty="0" err="1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JavaScript</a:t>
            </a:r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?</a:t>
            </a:r>
          </a:p>
        </p:txBody>
      </p:sp>
      <p:sp>
        <p:nvSpPr>
          <p:cNvPr id="7" name="AutoShape 6" descr="A Rede Social - 3 de Dezembro de 2010 | Filmow">
            <a:extLst>
              <a:ext uri="{FF2B5EF4-FFF2-40B4-BE49-F238E27FC236}">
                <a16:creationId xmlns:a16="http://schemas.microsoft.com/office/drawing/2014/main" id="{6AC3E2CE-607D-36BD-6325-6F3BE1E26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10E17-88CE-1EE8-7648-0C453276DC9F}"/>
              </a:ext>
            </a:extLst>
          </p:cNvPr>
          <p:cNvSpPr txBox="1"/>
          <p:nvPr/>
        </p:nvSpPr>
        <p:spPr>
          <a:xfrm>
            <a:off x="130831" y="1476127"/>
            <a:ext cx="120611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É a linguagem para fazer os cálculos e comparações do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Variáveis podem ser criadas usando palavras-chave como “var”, “</a:t>
            </a:r>
            <a:r>
              <a:rPr lang="pt-BR" sz="2800" dirty="0" err="1"/>
              <a:t>let</a:t>
            </a:r>
            <a:r>
              <a:rPr lang="pt-BR" sz="2800" dirty="0"/>
              <a:t>” ou “</a:t>
            </a:r>
            <a:r>
              <a:rPr lang="pt-BR" sz="2800" dirty="0" err="1"/>
              <a:t>const</a:t>
            </a:r>
            <a:r>
              <a:rPr lang="pt-BR" sz="28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É uma linguagem levemente </a:t>
            </a:r>
            <a:r>
              <a:rPr lang="pt-BR" sz="2800" dirty="0" err="1"/>
              <a:t>tipada</a:t>
            </a:r>
            <a:r>
              <a:rPr lang="pt-BR" sz="2800" dirty="0"/>
              <a:t>, ou seja, as variáveis podem conter diversos tipos de dados, como números, </a:t>
            </a:r>
            <a:r>
              <a:rPr lang="pt-BR" sz="2800" dirty="0" err="1"/>
              <a:t>strings</a:t>
            </a:r>
            <a:r>
              <a:rPr lang="pt-BR" sz="2800" dirty="0"/>
              <a:t> ou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Utiliza “</a:t>
            </a:r>
            <a:r>
              <a:rPr lang="pt-BR" sz="2800" dirty="0" err="1"/>
              <a:t>if</a:t>
            </a:r>
            <a:r>
              <a:rPr lang="pt-BR" sz="2800" dirty="0"/>
              <a:t>”, “</a:t>
            </a:r>
            <a:r>
              <a:rPr lang="pt-BR" sz="2800" dirty="0" err="1"/>
              <a:t>else</a:t>
            </a:r>
            <a:r>
              <a:rPr lang="pt-BR" sz="2800" dirty="0"/>
              <a:t>”, “for” e “</a:t>
            </a:r>
            <a:r>
              <a:rPr lang="pt-BR" sz="2800" dirty="0" err="1"/>
              <a:t>while</a:t>
            </a:r>
            <a:r>
              <a:rPr lang="pt-BR" sz="2800" dirty="0"/>
              <a:t>” assim como o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Possui funções</a:t>
            </a:r>
          </a:p>
        </p:txBody>
      </p:sp>
      <p:pic>
        <p:nvPicPr>
          <p:cNvPr id="11" name="Picture 10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A0E70676-CC23-F042-410A-57A3714A47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" t="3033" r="2063" b="20238"/>
          <a:stretch/>
        </p:blipFill>
        <p:spPr>
          <a:xfrm>
            <a:off x="1313600" y="4268320"/>
            <a:ext cx="9564799" cy="1814622"/>
          </a:xfrm>
          <a:prstGeom prst="rect">
            <a:avLst/>
          </a:prstGeom>
        </p:spPr>
      </p:pic>
      <p:sp>
        <p:nvSpPr>
          <p:cNvPr id="2" name="Título 5">
            <a:extLst>
              <a:ext uri="{FF2B5EF4-FFF2-40B4-BE49-F238E27FC236}">
                <a16:creationId xmlns:a16="http://schemas.microsoft.com/office/drawing/2014/main" id="{EBBBE428-8627-C871-6980-D0EFD804C614}"/>
              </a:ext>
            </a:extLst>
          </p:cNvPr>
          <p:cNvSpPr txBox="1">
            <a:spLocks/>
          </p:cNvSpPr>
          <p:nvPr/>
        </p:nvSpPr>
        <p:spPr bwMode="auto">
          <a:xfrm>
            <a:off x="4149213" y="59932"/>
            <a:ext cx="38935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Web</a:t>
            </a:r>
          </a:p>
        </p:txBody>
      </p:sp>
    </p:spTree>
    <p:extLst>
      <p:ext uri="{BB962C8B-B14F-4D97-AF65-F5344CB8AC3E}">
        <p14:creationId xmlns:p14="http://schemas.microsoft.com/office/powerpoint/2010/main" val="40544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954CACB-E953-507E-261C-C270CBE7B8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72" r="6285"/>
          <a:stretch/>
        </p:blipFill>
        <p:spPr>
          <a:xfrm>
            <a:off x="6813754" y="2471566"/>
            <a:ext cx="5378246" cy="28211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314632" y="631432"/>
            <a:ext cx="195060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Curiosidade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0" y="1835702"/>
            <a:ext cx="10288100" cy="2666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É possível acessar um site e alterá-lo (localmente)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Clicar f12(inspecionar)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Selecionar o texto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Alterar o texto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l"/>
            <a:r>
              <a:rPr lang="pt-BR" sz="2800" dirty="0"/>
              <a:t>Também é possível ir no console e digitar:</a:t>
            </a:r>
          </a:p>
          <a:p>
            <a:pPr algn="l"/>
            <a:r>
              <a:rPr lang="pt-BR" sz="2400" dirty="0" err="1"/>
              <a:t>write</a:t>
            </a:r>
            <a:r>
              <a:rPr lang="pt-BR" sz="2400" dirty="0"/>
              <a:t> </a:t>
            </a:r>
            <a:r>
              <a:rPr lang="pt-BR" sz="2400" dirty="0" err="1"/>
              <a:t>document.designMode</a:t>
            </a:r>
            <a:r>
              <a:rPr lang="pt-BR" sz="2400" dirty="0"/>
              <a:t> = “</a:t>
            </a:r>
            <a:r>
              <a:rPr lang="pt-BR" sz="2400" dirty="0" err="1"/>
              <a:t>on</a:t>
            </a:r>
            <a:r>
              <a:rPr lang="pt-BR" sz="2400" dirty="0"/>
              <a:t>”</a:t>
            </a:r>
          </a:p>
        </p:txBody>
      </p:sp>
      <p:sp>
        <p:nvSpPr>
          <p:cNvPr id="7" name="AutoShape 6" descr="A Rede Social - 3 de Dezembro de 2010 | Filmow">
            <a:extLst>
              <a:ext uri="{FF2B5EF4-FFF2-40B4-BE49-F238E27FC236}">
                <a16:creationId xmlns:a16="http://schemas.microsoft.com/office/drawing/2014/main" id="{6AC3E2CE-607D-36BD-6325-6F3BE1E26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14445A0B-9D78-8EC0-0DF3-8EBA576B757E}"/>
              </a:ext>
            </a:extLst>
          </p:cNvPr>
          <p:cNvSpPr txBox="1">
            <a:spLocks/>
          </p:cNvSpPr>
          <p:nvPr/>
        </p:nvSpPr>
        <p:spPr>
          <a:xfrm>
            <a:off x="314632" y="5450172"/>
            <a:ext cx="10288100" cy="1283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dirty="0"/>
              <a:t>Agora é com vocês: Escolham algum site (de preferência com muito texto) e brinquem de editar seu texto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0FA849D-A489-0BC6-6198-AAE7B69FE700}"/>
              </a:ext>
            </a:extLst>
          </p:cNvPr>
          <p:cNvSpPr txBox="1">
            <a:spLocks/>
          </p:cNvSpPr>
          <p:nvPr/>
        </p:nvSpPr>
        <p:spPr bwMode="auto">
          <a:xfrm>
            <a:off x="4149213" y="59932"/>
            <a:ext cx="38935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Web</a:t>
            </a:r>
          </a:p>
        </p:txBody>
      </p:sp>
    </p:spTree>
    <p:extLst>
      <p:ext uri="{BB962C8B-B14F-4D97-AF65-F5344CB8AC3E}">
        <p14:creationId xmlns:p14="http://schemas.microsoft.com/office/powerpoint/2010/main" val="111042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643794" y="993735"/>
            <a:ext cx="238953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Curiosidade 2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78831" y="2261850"/>
            <a:ext cx="5653348" cy="2980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/>
              <a:t>Além de alterar os texto é possível alterar as cores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Partindo do mesmo princípio de f12 e selecionar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Porém, mexer na parte de estilos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7" name="AutoShape 6" descr="A Rede Social - 3 de Dezembro de 2010 | Filmow">
            <a:extLst>
              <a:ext uri="{FF2B5EF4-FFF2-40B4-BE49-F238E27FC236}">
                <a16:creationId xmlns:a16="http://schemas.microsoft.com/office/drawing/2014/main" id="{6AC3E2CE-607D-36BD-6325-6F3BE1E26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EAABB2-D968-CA1B-D614-7CE627200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2136735"/>
            <a:ext cx="5653348" cy="2856333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A752019-AC19-0DA8-CC54-B207F51B1503}"/>
              </a:ext>
            </a:extLst>
          </p:cNvPr>
          <p:cNvCxnSpPr/>
          <p:nvPr/>
        </p:nvCxnSpPr>
        <p:spPr>
          <a:xfrm flipH="1">
            <a:off x="11570515" y="1357594"/>
            <a:ext cx="233082" cy="6992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8276EFB0-44A5-5858-7515-FCB2E2CB9023}"/>
              </a:ext>
            </a:extLst>
          </p:cNvPr>
          <p:cNvSpPr/>
          <p:nvPr/>
        </p:nvSpPr>
        <p:spPr>
          <a:xfrm>
            <a:off x="10230288" y="2294449"/>
            <a:ext cx="1671460" cy="26986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FAF60AB0-BC17-B77D-FE92-FB014571904C}"/>
              </a:ext>
            </a:extLst>
          </p:cNvPr>
          <p:cNvSpPr txBox="1">
            <a:spLocks/>
          </p:cNvSpPr>
          <p:nvPr/>
        </p:nvSpPr>
        <p:spPr>
          <a:xfrm>
            <a:off x="206650" y="5507717"/>
            <a:ext cx="10288100" cy="1250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200" dirty="0"/>
              <a:t>A</a:t>
            </a:r>
            <a:r>
              <a:rPr lang="pt-BR" sz="3200" dirty="0"/>
              <a:t>gora é com vocês, escolham algum site e brinquem de editar suas cores.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47C3F21-9A0E-8E18-338D-21874EAD9C42}"/>
              </a:ext>
            </a:extLst>
          </p:cNvPr>
          <p:cNvSpPr txBox="1">
            <a:spLocks/>
          </p:cNvSpPr>
          <p:nvPr/>
        </p:nvSpPr>
        <p:spPr bwMode="auto">
          <a:xfrm>
            <a:off x="4149213" y="59932"/>
            <a:ext cx="38935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Web</a:t>
            </a:r>
          </a:p>
        </p:txBody>
      </p:sp>
    </p:spTree>
    <p:extLst>
      <p:ext uri="{BB962C8B-B14F-4D97-AF65-F5344CB8AC3E}">
        <p14:creationId xmlns:p14="http://schemas.microsoft.com/office/powerpoint/2010/main" val="44729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63994" y="1504167"/>
            <a:ext cx="39626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Nomes importantes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4149213" y="59932"/>
            <a:ext cx="38935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Web</a:t>
            </a:r>
          </a:p>
        </p:txBody>
      </p:sp>
      <p:sp>
        <p:nvSpPr>
          <p:cNvPr id="10" name="Espaço Reservado para Conteúdo 6">
            <a:extLst>
              <a:ext uri="{FF2B5EF4-FFF2-40B4-BE49-F238E27FC236}">
                <a16:creationId xmlns:a16="http://schemas.microsoft.com/office/drawing/2014/main" id="{55B92DEB-4D10-41C6-B87B-C5529AADCF25}"/>
              </a:ext>
            </a:extLst>
          </p:cNvPr>
          <p:cNvSpPr txBox="1">
            <a:spLocks/>
          </p:cNvSpPr>
          <p:nvPr/>
        </p:nvSpPr>
        <p:spPr>
          <a:xfrm>
            <a:off x="1070182" y="6207559"/>
            <a:ext cx="3056504" cy="525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</a:rPr>
              <a:t>C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riador da World Wide Web</a:t>
            </a:r>
            <a:endParaRPr lang="pt-BR" sz="2200" dirty="0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839613DD-91DF-47D8-B247-AD6B61AD3D2B}"/>
              </a:ext>
            </a:extLst>
          </p:cNvPr>
          <p:cNvSpPr txBox="1">
            <a:spLocks/>
          </p:cNvSpPr>
          <p:nvPr/>
        </p:nvSpPr>
        <p:spPr>
          <a:xfrm>
            <a:off x="4567747" y="2650390"/>
            <a:ext cx="3056504" cy="5258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  <a:p>
            <a:r>
              <a:rPr lang="pt-BR" sz="8800" dirty="0"/>
              <a:t>Brendan Eich </a:t>
            </a:r>
            <a:r>
              <a:rPr lang="ru-RU" sz="8800" dirty="0"/>
              <a:t>(</a:t>
            </a:r>
            <a:r>
              <a:rPr lang="pt-BR" sz="8800" dirty="0"/>
              <a:t>1961</a:t>
            </a:r>
            <a:r>
              <a:rPr lang="ru-RU" sz="8800" dirty="0"/>
              <a:t>)</a:t>
            </a:r>
            <a:endParaRPr lang="pt-BR" sz="8800" dirty="0"/>
          </a:p>
        </p:txBody>
      </p:sp>
      <p:sp>
        <p:nvSpPr>
          <p:cNvPr id="12" name="Espaço Reservado para Conteúdo 6">
            <a:extLst>
              <a:ext uri="{FF2B5EF4-FFF2-40B4-BE49-F238E27FC236}">
                <a16:creationId xmlns:a16="http://schemas.microsoft.com/office/drawing/2014/main" id="{1FA74757-9A13-4A7E-839F-5B19E3173C61}"/>
              </a:ext>
            </a:extLst>
          </p:cNvPr>
          <p:cNvSpPr txBox="1">
            <a:spLocks/>
          </p:cNvSpPr>
          <p:nvPr/>
        </p:nvSpPr>
        <p:spPr>
          <a:xfrm>
            <a:off x="8176708" y="2793265"/>
            <a:ext cx="3637656" cy="560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 muitos outros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222582" y="2793265"/>
            <a:ext cx="3056504" cy="525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Tim Berners-Lee </a:t>
            </a:r>
            <a:r>
              <a:rPr lang="ru-RU" sz="2200" dirty="0"/>
              <a:t>(</a:t>
            </a:r>
            <a:r>
              <a:rPr lang="pt-BR" sz="2200" dirty="0"/>
              <a:t>1955</a:t>
            </a:r>
            <a:r>
              <a:rPr lang="ru-RU" sz="2200" dirty="0"/>
              <a:t>)</a:t>
            </a:r>
            <a:endParaRPr lang="pt-BR" sz="2200" dirty="0"/>
          </a:p>
        </p:txBody>
      </p:sp>
      <p:pic>
        <p:nvPicPr>
          <p:cNvPr id="1026" name="Picture 2" descr="Tim Berners-Lee | Biography, Education, Internet, Contributions, &amp; Facts |  Britannica">
            <a:extLst>
              <a:ext uri="{FF2B5EF4-FFF2-40B4-BE49-F238E27FC236}">
                <a16:creationId xmlns:a16="http://schemas.microsoft.com/office/drawing/2014/main" id="{5B88C4B7-704A-73C4-2D39-BE5C4E625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3307185"/>
            <a:ext cx="1963272" cy="277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endan Eich – Wikipédia, a enciclopédia livre">
            <a:extLst>
              <a:ext uri="{FF2B5EF4-FFF2-40B4-BE49-F238E27FC236}">
                <a16:creationId xmlns:a16="http://schemas.microsoft.com/office/drawing/2014/main" id="{B64A5E9A-B7F4-04D8-BE5A-45C2265D4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57" y="3297236"/>
            <a:ext cx="2723680" cy="272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AFB6D4E7-3383-6A89-6D57-53B02FC4083F}"/>
              </a:ext>
            </a:extLst>
          </p:cNvPr>
          <p:cNvSpPr txBox="1">
            <a:spLocks/>
          </p:cNvSpPr>
          <p:nvPr/>
        </p:nvSpPr>
        <p:spPr>
          <a:xfrm>
            <a:off x="5073183" y="6172764"/>
            <a:ext cx="2309428" cy="308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</a:rPr>
              <a:t>Criador do JavaScript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9751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-169830" y="788857"/>
            <a:ext cx="39626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Filmes legais</a:t>
            </a:r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839613DD-91DF-47D8-B247-AD6B61AD3D2B}"/>
              </a:ext>
            </a:extLst>
          </p:cNvPr>
          <p:cNvSpPr txBox="1">
            <a:spLocks/>
          </p:cNvSpPr>
          <p:nvPr/>
        </p:nvSpPr>
        <p:spPr>
          <a:xfrm>
            <a:off x="4145646" y="2563448"/>
            <a:ext cx="3345169" cy="5258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  <a:p>
            <a:r>
              <a:rPr lang="pt-BR" sz="8800" dirty="0"/>
              <a:t>O dilema das redes - 2020</a:t>
            </a:r>
          </a:p>
        </p:txBody>
      </p:sp>
      <p:sp>
        <p:nvSpPr>
          <p:cNvPr id="12" name="Espaço Reservado para Conteúdo 6">
            <a:extLst>
              <a:ext uri="{FF2B5EF4-FFF2-40B4-BE49-F238E27FC236}">
                <a16:creationId xmlns:a16="http://schemas.microsoft.com/office/drawing/2014/main" id="{1FA74757-9A13-4A7E-839F-5B19E3173C61}"/>
              </a:ext>
            </a:extLst>
          </p:cNvPr>
          <p:cNvSpPr txBox="1">
            <a:spLocks/>
          </p:cNvSpPr>
          <p:nvPr/>
        </p:nvSpPr>
        <p:spPr>
          <a:xfrm>
            <a:off x="8737326" y="2528891"/>
            <a:ext cx="3637656" cy="560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Os estagiários - 2013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756941" y="2726955"/>
            <a:ext cx="3056504" cy="525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Rede social - 2010</a:t>
            </a:r>
          </a:p>
        </p:txBody>
      </p:sp>
      <p:sp>
        <p:nvSpPr>
          <p:cNvPr id="7" name="AutoShape 6" descr="A Rede Social - 3 de Dezembro de 2010 | Filmow">
            <a:extLst>
              <a:ext uri="{FF2B5EF4-FFF2-40B4-BE49-F238E27FC236}">
                <a16:creationId xmlns:a16="http://schemas.microsoft.com/office/drawing/2014/main" id="{6AC3E2CE-607D-36BD-6325-6F3BE1E26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1343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A Rede Social – Papo de Cinema">
            <a:extLst>
              <a:ext uri="{FF2B5EF4-FFF2-40B4-BE49-F238E27FC236}">
                <a16:creationId xmlns:a16="http://schemas.microsoft.com/office/drawing/2014/main" id="{63199674-FC2C-BE24-B43A-8EB27E63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81" y="3276600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 Dilema das Redes | Site oficial da Netflix">
            <a:extLst>
              <a:ext uri="{FF2B5EF4-FFF2-40B4-BE49-F238E27FC236}">
                <a16:creationId xmlns:a16="http://schemas.microsoft.com/office/drawing/2014/main" id="{4554FA2B-3672-E042-DE03-7A2105D95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04" y="3374576"/>
            <a:ext cx="4248375" cy="238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s Estagiários - Filme 2013 - AdoroCinema">
            <a:extLst>
              <a:ext uri="{FF2B5EF4-FFF2-40B4-BE49-F238E27FC236}">
                <a16:creationId xmlns:a16="http://schemas.microsoft.com/office/drawing/2014/main" id="{CA8D5C5C-3FA8-5374-E881-2320C52BD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44" y="3089272"/>
            <a:ext cx="2045674" cy="299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5">
            <a:extLst>
              <a:ext uri="{FF2B5EF4-FFF2-40B4-BE49-F238E27FC236}">
                <a16:creationId xmlns:a16="http://schemas.microsoft.com/office/drawing/2014/main" id="{00458D96-CFC5-1ADC-6BC4-FE92CD74BF7B}"/>
              </a:ext>
            </a:extLst>
          </p:cNvPr>
          <p:cNvSpPr txBox="1">
            <a:spLocks/>
          </p:cNvSpPr>
          <p:nvPr/>
        </p:nvSpPr>
        <p:spPr bwMode="auto">
          <a:xfrm>
            <a:off x="4149213" y="59932"/>
            <a:ext cx="38935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Web</a:t>
            </a:r>
          </a:p>
        </p:txBody>
      </p:sp>
    </p:spTree>
    <p:extLst>
      <p:ext uri="{BB962C8B-B14F-4D97-AF65-F5344CB8AC3E}">
        <p14:creationId xmlns:p14="http://schemas.microsoft.com/office/powerpoint/2010/main" val="290978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7" name="AutoShape 6" descr="A Rede Social - 3 de Dezembro de 2010 | Filmow">
            <a:extLst>
              <a:ext uri="{FF2B5EF4-FFF2-40B4-BE49-F238E27FC236}">
                <a16:creationId xmlns:a16="http://schemas.microsoft.com/office/drawing/2014/main" id="{6AC3E2CE-607D-36BD-6325-6F3BE1E26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1343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EA224-B617-5AEC-235E-D7744A628EA8}"/>
              </a:ext>
            </a:extLst>
          </p:cNvPr>
          <p:cNvSpPr txBox="1"/>
          <p:nvPr/>
        </p:nvSpPr>
        <p:spPr>
          <a:xfrm flipH="1">
            <a:off x="3537083" y="2907268"/>
            <a:ext cx="511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5"/>
              </a:rPr>
              <a:t>https://youtu.be/9hIQjrMHTv4?si=SyAKj0sBzgbAVZrc</a:t>
            </a:r>
            <a:endParaRPr lang="pt-BR" dirty="0"/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7B53DCE1-5DEF-2685-54F7-40B0C3B5DFA9}"/>
              </a:ext>
            </a:extLst>
          </p:cNvPr>
          <p:cNvSpPr txBox="1">
            <a:spLocks/>
          </p:cNvSpPr>
          <p:nvPr/>
        </p:nvSpPr>
        <p:spPr bwMode="auto">
          <a:xfrm>
            <a:off x="4149213" y="59932"/>
            <a:ext cx="38935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Web</a:t>
            </a:r>
          </a:p>
        </p:txBody>
      </p:sp>
    </p:spTree>
    <p:extLst>
      <p:ext uri="{BB962C8B-B14F-4D97-AF65-F5344CB8AC3E}">
        <p14:creationId xmlns:p14="http://schemas.microsoft.com/office/powerpoint/2010/main" val="170937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62129" y="855098"/>
            <a:ext cx="212090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</a:t>
            </a:r>
            <a:r>
              <a:rPr lang="en-GB" sz="2400" b="1" cap="small" dirty="0" err="1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ní</a:t>
            </a:r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cio da Web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222581" y="2311484"/>
            <a:ext cx="10288100" cy="2980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/>
              <a:t>Nos anos 70 surge o protocolo de conexão TCP/IP junto com o termo “Internet”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/>
              <a:t> Nos anos 90 nasce o “</a:t>
            </a:r>
            <a:r>
              <a:rPr lang="pt-BR" sz="3200" dirty="0" err="1"/>
              <a:t>www</a:t>
            </a:r>
            <a:r>
              <a:rPr lang="pt-BR" sz="3200" dirty="0"/>
              <a:t>”, e também o protocolo HTTP e HTTPS (principal padrão utilizado atualmente)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/>
              <a:t>Google é criado em 1998</a:t>
            </a:r>
          </a:p>
        </p:txBody>
      </p:sp>
      <p:sp>
        <p:nvSpPr>
          <p:cNvPr id="7" name="AutoShape 6" descr="A Rede Social - 3 de Dezembro de 2010 | Filmow">
            <a:extLst>
              <a:ext uri="{FF2B5EF4-FFF2-40B4-BE49-F238E27FC236}">
                <a16:creationId xmlns:a16="http://schemas.microsoft.com/office/drawing/2014/main" id="{6AC3E2CE-607D-36BD-6325-6F3BE1E26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7A819726-9154-29C3-1575-2E3A318132B9}"/>
              </a:ext>
            </a:extLst>
          </p:cNvPr>
          <p:cNvSpPr txBox="1">
            <a:spLocks/>
          </p:cNvSpPr>
          <p:nvPr/>
        </p:nvSpPr>
        <p:spPr bwMode="auto">
          <a:xfrm>
            <a:off x="4149213" y="59932"/>
            <a:ext cx="38935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Web</a:t>
            </a:r>
          </a:p>
        </p:txBody>
      </p:sp>
    </p:spTree>
    <p:extLst>
      <p:ext uri="{BB962C8B-B14F-4D97-AF65-F5344CB8AC3E}">
        <p14:creationId xmlns:p14="http://schemas.microsoft.com/office/powerpoint/2010/main" val="349729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373625" y="1045231"/>
            <a:ext cx="340893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Principais linguagens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104350" y="2547459"/>
            <a:ext cx="10288100" cy="2280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/>
              <a:t>As principais linguagens para desenvolvimento web são:</a:t>
            </a:r>
            <a:endParaRPr lang="pt-BR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800" dirty="0" err="1"/>
              <a:t>JavaScript</a:t>
            </a:r>
            <a:endParaRPr lang="pt-BR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PHP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HTML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CSS</a:t>
            </a:r>
          </a:p>
        </p:txBody>
      </p:sp>
      <p:sp>
        <p:nvSpPr>
          <p:cNvPr id="7" name="AutoShape 6" descr="A Rede Social - 3 de Dezembro de 2010 | Filmow">
            <a:extLst>
              <a:ext uri="{FF2B5EF4-FFF2-40B4-BE49-F238E27FC236}">
                <a16:creationId xmlns:a16="http://schemas.microsoft.com/office/drawing/2014/main" id="{6AC3E2CE-607D-36BD-6325-6F3BE1E26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D2B76C2D-34B1-8E73-306F-0BFA51E5BB43}"/>
              </a:ext>
            </a:extLst>
          </p:cNvPr>
          <p:cNvSpPr txBox="1">
            <a:spLocks/>
          </p:cNvSpPr>
          <p:nvPr/>
        </p:nvSpPr>
        <p:spPr bwMode="auto">
          <a:xfrm>
            <a:off x="4149213" y="59932"/>
            <a:ext cx="38935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Web</a:t>
            </a:r>
          </a:p>
        </p:txBody>
      </p:sp>
    </p:spTree>
    <p:extLst>
      <p:ext uri="{BB962C8B-B14F-4D97-AF65-F5344CB8AC3E}">
        <p14:creationId xmlns:p14="http://schemas.microsoft.com/office/powerpoint/2010/main" val="328084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275303" y="855098"/>
            <a:ext cx="44302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o navegador entende?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662143" y="2654710"/>
            <a:ext cx="10288100" cy="1769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Um computador não consegue compilar Java nativamente, para isso precisamos de uma JVM (Java Virtual Machine).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Nossos navegadores entendem por padrão HTML, CSS e Javascript.</a:t>
            </a:r>
          </a:p>
        </p:txBody>
      </p:sp>
      <p:sp>
        <p:nvSpPr>
          <p:cNvPr id="7" name="AutoShape 6" descr="A Rede Social - 3 de Dezembro de 2010 | Filmow">
            <a:extLst>
              <a:ext uri="{FF2B5EF4-FFF2-40B4-BE49-F238E27FC236}">
                <a16:creationId xmlns:a16="http://schemas.microsoft.com/office/drawing/2014/main" id="{6AC3E2CE-607D-36BD-6325-6F3BE1E26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A441CA3F-F71A-DF75-BB78-53D530C21AF3}"/>
              </a:ext>
            </a:extLst>
          </p:cNvPr>
          <p:cNvSpPr txBox="1">
            <a:spLocks/>
          </p:cNvSpPr>
          <p:nvPr/>
        </p:nvSpPr>
        <p:spPr bwMode="auto">
          <a:xfrm>
            <a:off x="4149213" y="59932"/>
            <a:ext cx="38935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Web</a:t>
            </a:r>
          </a:p>
        </p:txBody>
      </p:sp>
    </p:spTree>
    <p:extLst>
      <p:ext uri="{BB962C8B-B14F-4D97-AF65-F5344CB8AC3E}">
        <p14:creationId xmlns:p14="http://schemas.microsoft.com/office/powerpoint/2010/main" val="59069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0" y="1084729"/>
            <a:ext cx="485624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HTML, CSS e Javascript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582686" y="2803423"/>
            <a:ext cx="10288100" cy="1926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Podemos dizer que o HTML é o “esqueleto do site”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O CSS é a roupa, aparência, cor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E o Javascript é o cérebro</a:t>
            </a:r>
          </a:p>
        </p:txBody>
      </p:sp>
      <p:sp>
        <p:nvSpPr>
          <p:cNvPr id="7" name="AutoShape 6" descr="A Rede Social - 3 de Dezembro de 2010 | Filmow">
            <a:extLst>
              <a:ext uri="{FF2B5EF4-FFF2-40B4-BE49-F238E27FC236}">
                <a16:creationId xmlns:a16="http://schemas.microsoft.com/office/drawing/2014/main" id="{6AC3E2CE-607D-36BD-6325-6F3BE1E26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HTML, CSS, Javascipt là gì ?? (Phần 1) - Code Tu Tam">
            <a:extLst>
              <a:ext uri="{FF2B5EF4-FFF2-40B4-BE49-F238E27FC236}">
                <a16:creationId xmlns:a16="http://schemas.microsoft.com/office/drawing/2014/main" id="{4C52EBB2-AC33-D97D-04D2-C83DEB87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022" y="3376342"/>
            <a:ext cx="5395354" cy="27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5">
            <a:extLst>
              <a:ext uri="{FF2B5EF4-FFF2-40B4-BE49-F238E27FC236}">
                <a16:creationId xmlns:a16="http://schemas.microsoft.com/office/drawing/2014/main" id="{422FE91F-DED2-1585-3005-7BBF1943DB51}"/>
              </a:ext>
            </a:extLst>
          </p:cNvPr>
          <p:cNvSpPr txBox="1">
            <a:spLocks/>
          </p:cNvSpPr>
          <p:nvPr/>
        </p:nvSpPr>
        <p:spPr bwMode="auto">
          <a:xfrm>
            <a:off x="4149213" y="59932"/>
            <a:ext cx="38935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Web</a:t>
            </a:r>
          </a:p>
        </p:txBody>
      </p:sp>
    </p:spTree>
    <p:extLst>
      <p:ext uri="{BB962C8B-B14F-4D97-AF65-F5344CB8AC3E}">
        <p14:creationId xmlns:p14="http://schemas.microsoft.com/office/powerpoint/2010/main" val="405626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1690DEF-1A0D-A783-EBEE-9A6BA1AA1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32" t="19577" r="4707"/>
          <a:stretch/>
        </p:blipFill>
        <p:spPr>
          <a:xfrm>
            <a:off x="2316942" y="4515290"/>
            <a:ext cx="7253316" cy="18520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76980" y="719707"/>
            <a:ext cx="307344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é HTML?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713703" y="1776645"/>
            <a:ext cx="9026012" cy="2980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Não é uma linguagem de programação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Constitui uma programação em </a:t>
            </a:r>
            <a:r>
              <a:rPr lang="pt-BR" sz="2800" i="1" dirty="0"/>
              <a:t>tags</a:t>
            </a:r>
            <a:r>
              <a:rPr lang="pt-BR" sz="2800" dirty="0"/>
              <a:t>, sendo sua fórmula:</a:t>
            </a:r>
          </a:p>
          <a:p>
            <a:pPr algn="l"/>
            <a:r>
              <a:rPr lang="pt-BR" sz="2800" b="1" dirty="0"/>
              <a:t>	&lt;tag&gt; conteúdo...&lt;/tag&gt;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Algumas tags podem ser diferentes, exemplo: &lt;img/&gt;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Tags são chamadas de divs</a:t>
            </a:r>
          </a:p>
        </p:txBody>
      </p:sp>
      <p:sp>
        <p:nvSpPr>
          <p:cNvPr id="7" name="AutoShape 6" descr="A Rede Social - 3 de Dezembro de 2010 | Filmow">
            <a:extLst>
              <a:ext uri="{FF2B5EF4-FFF2-40B4-BE49-F238E27FC236}">
                <a16:creationId xmlns:a16="http://schemas.microsoft.com/office/drawing/2014/main" id="{6AC3E2CE-607D-36BD-6325-6F3BE1E26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226B6BA1-017A-7481-AF56-A4209B2DE176}"/>
              </a:ext>
            </a:extLst>
          </p:cNvPr>
          <p:cNvSpPr txBox="1">
            <a:spLocks/>
          </p:cNvSpPr>
          <p:nvPr/>
        </p:nvSpPr>
        <p:spPr bwMode="auto">
          <a:xfrm>
            <a:off x="4149213" y="59932"/>
            <a:ext cx="38935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Web</a:t>
            </a:r>
          </a:p>
        </p:txBody>
      </p:sp>
    </p:spTree>
    <p:extLst>
      <p:ext uri="{BB962C8B-B14F-4D97-AF65-F5344CB8AC3E}">
        <p14:creationId xmlns:p14="http://schemas.microsoft.com/office/powerpoint/2010/main" val="183082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501</Words>
  <Application>Microsoft Office PowerPoint</Application>
  <PresentationFormat>Widescreen</PresentationFormat>
  <Paragraphs>89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167</cp:revision>
  <dcterms:created xsi:type="dcterms:W3CDTF">2022-04-15T16:34:30Z</dcterms:created>
  <dcterms:modified xsi:type="dcterms:W3CDTF">2023-12-11T03:52:01Z</dcterms:modified>
</cp:coreProperties>
</file>