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77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9E9E3-B05B-4A28-82BB-1F71F65985EA}" v="1" dt="2023-11-29T23:14:57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12DE8B4A-ED35-4708-A8DA-C467237057C5}"/>
    <pc:docChg chg="undo custSel modSld">
      <pc:chgData name="Henrique Delegrego" userId="dda1244064eddf32" providerId="LiveId" clId="{12DE8B4A-ED35-4708-A8DA-C467237057C5}" dt="2023-10-31T13:10:05.188" v="144" actId="14100"/>
      <pc:docMkLst>
        <pc:docMk/>
      </pc:docMkLst>
      <pc:sldChg chg="modSp mod">
        <pc:chgData name="Henrique Delegrego" userId="dda1244064eddf32" providerId="LiveId" clId="{12DE8B4A-ED35-4708-A8DA-C467237057C5}" dt="2023-10-31T12:56:33.725" v="35" actId="20577"/>
        <pc:sldMkLst>
          <pc:docMk/>
          <pc:sldMk cId="3397513274" sldId="277"/>
        </pc:sldMkLst>
        <pc:spChg chg="mod">
          <ac:chgData name="Henrique Delegrego" userId="dda1244064eddf32" providerId="LiveId" clId="{12DE8B4A-ED35-4708-A8DA-C467237057C5}" dt="2023-10-31T12:56:33.725" v="35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Henrique Delegrego" userId="dda1244064eddf32" providerId="LiveId" clId="{12DE8B4A-ED35-4708-A8DA-C467237057C5}" dt="2023-10-31T12:55:34.503" v="1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12DE8B4A-ED35-4708-A8DA-C467237057C5}" dt="2023-10-31T12:56:20.343" v="29" actId="1076"/>
        <pc:sldMkLst>
          <pc:docMk/>
          <pc:sldMk cId="1624184106" sldId="287"/>
        </pc:sldMkLst>
        <pc:spChg chg="mod">
          <ac:chgData name="Henrique Delegrego" userId="dda1244064eddf32" providerId="LiveId" clId="{12DE8B4A-ED35-4708-A8DA-C467237057C5}" dt="2023-10-31T12:56:20.343" v="29" actId="1076"/>
          <ac:spMkLst>
            <pc:docMk/>
            <pc:sldMk cId="1624184106" sldId="287"/>
            <ac:spMk id="5" creationId="{8B67320E-C8B4-4DE7-928D-06731CDEBF32}"/>
          </ac:spMkLst>
        </pc:spChg>
        <pc:spChg chg="mod">
          <ac:chgData name="Henrique Delegrego" userId="dda1244064eddf32" providerId="LiveId" clId="{12DE8B4A-ED35-4708-A8DA-C467237057C5}" dt="2023-10-31T12:55:31.022" v="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12DE8B4A-ED35-4708-A8DA-C467237057C5}" dt="2023-10-31T12:56:59.508" v="38" actId="14100"/>
        <pc:sldMkLst>
          <pc:docMk/>
          <pc:sldMk cId="3497296349" sldId="289"/>
        </pc:sldMkLst>
        <pc:spChg chg="mod">
          <ac:chgData name="Henrique Delegrego" userId="dda1244064eddf32" providerId="LiveId" clId="{12DE8B4A-ED35-4708-A8DA-C467237057C5}" dt="2023-10-31T12:56:59.508" v="38" actId="14100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Henrique Delegrego" userId="dda1244064eddf32" providerId="LiveId" clId="{12DE8B4A-ED35-4708-A8DA-C467237057C5}" dt="2023-10-31T12:55:37.490" v="2"/>
          <ac:spMkLst>
            <pc:docMk/>
            <pc:sldMk cId="3497296349" sldId="289"/>
            <ac:spMk id="9" creationId="{E84F1816-27BF-4854-9924-2042EF53FB5C}"/>
          </ac:spMkLst>
        </pc:spChg>
      </pc:sldChg>
      <pc:sldChg chg="delSp modSp mod">
        <pc:chgData name="Henrique Delegrego" userId="dda1244064eddf32" providerId="LiveId" clId="{12DE8B4A-ED35-4708-A8DA-C467237057C5}" dt="2023-10-31T12:58:08.028" v="74" actId="14100"/>
        <pc:sldMkLst>
          <pc:docMk/>
          <pc:sldMk cId="254993457" sldId="290"/>
        </pc:sldMkLst>
        <pc:spChg chg="mod">
          <ac:chgData name="Henrique Delegrego" userId="dda1244064eddf32" providerId="LiveId" clId="{12DE8B4A-ED35-4708-A8DA-C467237057C5}" dt="2023-10-31T12:57:53.344" v="60" actId="20577"/>
          <ac:spMkLst>
            <pc:docMk/>
            <pc:sldMk cId="254993457" sldId="290"/>
            <ac:spMk id="2" creationId="{5EE0DA90-A553-97CB-FAD4-A823ABF9B2E2}"/>
          </ac:spMkLst>
        </pc:spChg>
        <pc:spChg chg="mod">
          <ac:chgData name="Henrique Delegrego" userId="dda1244064eddf32" providerId="LiveId" clId="{12DE8B4A-ED35-4708-A8DA-C467237057C5}" dt="2023-10-31T12:58:02.216" v="72" actId="1076"/>
          <ac:spMkLst>
            <pc:docMk/>
            <pc:sldMk cId="254993457" sldId="290"/>
            <ac:spMk id="8" creationId="{1787E568-2F57-4A57-869C-CC2C03086BA8}"/>
          </ac:spMkLst>
        </pc:spChg>
        <pc:spChg chg="mod">
          <ac:chgData name="Henrique Delegrego" userId="dda1244064eddf32" providerId="LiveId" clId="{12DE8B4A-ED35-4708-A8DA-C467237057C5}" dt="2023-10-31T12:55:42.240" v="5" actId="20577"/>
          <ac:spMkLst>
            <pc:docMk/>
            <pc:sldMk cId="254993457" sldId="290"/>
            <ac:spMk id="9" creationId="{E84F1816-27BF-4854-9924-2042EF53FB5C}"/>
          </ac:spMkLst>
        </pc:spChg>
        <pc:picChg chg="del">
          <ac:chgData name="Henrique Delegrego" userId="dda1244064eddf32" providerId="LiveId" clId="{12DE8B4A-ED35-4708-A8DA-C467237057C5}" dt="2023-10-31T12:57:37.403" v="42" actId="478"/>
          <ac:picMkLst>
            <pc:docMk/>
            <pc:sldMk cId="254993457" sldId="290"/>
            <ac:picMk id="11" creationId="{6999E8CC-F5FD-BF32-D727-9E638FA85F01}"/>
          </ac:picMkLst>
        </pc:picChg>
        <pc:picChg chg="mod">
          <ac:chgData name="Henrique Delegrego" userId="dda1244064eddf32" providerId="LiveId" clId="{12DE8B4A-ED35-4708-A8DA-C467237057C5}" dt="2023-10-31T12:58:08.028" v="74" actId="14100"/>
          <ac:picMkLst>
            <pc:docMk/>
            <pc:sldMk cId="254993457" sldId="290"/>
            <ac:picMk id="13" creationId="{B1676F31-F8F7-D0B0-268C-8ACF1108959D}"/>
          </ac:picMkLst>
        </pc:picChg>
      </pc:sldChg>
      <pc:sldChg chg="modSp mod">
        <pc:chgData name="Henrique Delegrego" userId="dda1244064eddf32" providerId="LiveId" clId="{12DE8B4A-ED35-4708-A8DA-C467237057C5}" dt="2023-10-31T13:10:05.188" v="144" actId="14100"/>
        <pc:sldMkLst>
          <pc:docMk/>
          <pc:sldMk cId="1586380122" sldId="291"/>
        </pc:sldMkLst>
        <pc:spChg chg="mod">
          <ac:chgData name="Henrique Delegrego" userId="dda1244064eddf32" providerId="LiveId" clId="{12DE8B4A-ED35-4708-A8DA-C467237057C5}" dt="2023-10-31T13:10:05.188" v="144" actId="14100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Henrique Delegrego" userId="dda1244064eddf32" providerId="LiveId" clId="{12DE8B4A-ED35-4708-A8DA-C467237057C5}" dt="2023-10-31T13:07:36.492" v="76" actId="1076"/>
          <ac:spMkLst>
            <pc:docMk/>
            <pc:sldMk cId="1586380122" sldId="291"/>
            <ac:spMk id="8" creationId="{1787E568-2F57-4A57-869C-CC2C03086BA8}"/>
          </ac:spMkLst>
        </pc:spChg>
        <pc:spChg chg="mod">
          <ac:chgData name="Henrique Delegrego" userId="dda1244064eddf32" providerId="LiveId" clId="{12DE8B4A-ED35-4708-A8DA-C467237057C5}" dt="2023-10-31T12:55:49.564" v="6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  <pc:docChgLst>
    <pc:chgData name="Maria Júlia Testoni" userId="4e779e03-378a-4cb9-b40f-beda4d340216" providerId="ADAL" clId="{08C01A13-2B44-4E7F-814D-619117293BE4}"/>
    <pc:docChg chg="undo custSel modSld">
      <pc:chgData name="Maria Júlia Testoni" userId="4e779e03-378a-4cb9-b40f-beda4d340216" providerId="ADAL" clId="{08C01A13-2B44-4E7F-814D-619117293BE4}" dt="2023-08-30T17:56:36.674" v="306" actId="20577"/>
      <pc:docMkLst>
        <pc:docMk/>
      </pc:docMkLst>
      <pc:sldChg chg="modSp mod">
        <pc:chgData name="Maria Júlia Testoni" userId="4e779e03-378a-4cb9-b40f-beda4d340216" providerId="ADAL" clId="{08C01A13-2B44-4E7F-814D-619117293BE4}" dt="2023-08-28T14:09:46.418" v="42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08C01A13-2B44-4E7F-814D-619117293BE4}" dt="2023-08-28T14:09:46.418" v="42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09:24.090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08C01A13-2B44-4E7F-814D-619117293BE4}" dt="2023-08-28T14:09:24.090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36:35.627" v="91"/>
        <pc:sldMkLst>
          <pc:docMk/>
          <pc:sldMk cId="3497296349" sldId="289"/>
        </pc:sldMkLst>
        <pc:spChg chg="mod">
          <ac:chgData name="Maria Júlia Testoni" userId="4e779e03-378a-4cb9-b40f-beda4d340216" providerId="ADAL" clId="{08C01A13-2B44-4E7F-814D-619117293BE4}" dt="2023-08-28T14:36:35.627" v="91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08C01A13-2B44-4E7F-814D-619117293BE4}" dt="2023-08-28T14:10:00.585" v="64" actId="20577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30T17:56:23.926" v="304" actId="1076"/>
        <pc:sldMkLst>
          <pc:docMk/>
          <pc:sldMk cId="254993457" sldId="290"/>
        </pc:sldMkLst>
        <pc:spChg chg="mod">
          <ac:chgData name="Maria Júlia Testoni" userId="4e779e03-378a-4cb9-b40f-beda4d340216" providerId="ADAL" clId="{08C01A13-2B44-4E7F-814D-619117293BE4}" dt="2023-08-30T17:56:23.926" v="304" actId="1076"/>
          <ac:spMkLst>
            <pc:docMk/>
            <pc:sldMk cId="254993457" sldId="290"/>
            <ac:spMk id="9" creationId="{E84F1816-27BF-4854-9924-2042EF53FB5C}"/>
          </ac:spMkLst>
        </pc:spChg>
      </pc:sldChg>
      <pc:sldChg chg="addSp modSp mod">
        <pc:chgData name="Maria Júlia Testoni" userId="4e779e03-378a-4cb9-b40f-beda4d340216" providerId="ADAL" clId="{08C01A13-2B44-4E7F-814D-619117293BE4}" dt="2023-08-30T17:56:36.674" v="306" actId="20577"/>
        <pc:sldMkLst>
          <pc:docMk/>
          <pc:sldMk cId="1586380122" sldId="291"/>
        </pc:sldMkLst>
        <pc:spChg chg="add mod">
          <ac:chgData name="Maria Júlia Testoni" userId="4e779e03-378a-4cb9-b40f-beda4d340216" providerId="ADAL" clId="{08C01A13-2B44-4E7F-814D-619117293BE4}" dt="2023-08-30T17:56:11.593" v="303" actId="20577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Maria Júlia Testoni" userId="4e779e03-378a-4cb9-b40f-beda4d340216" providerId="ADAL" clId="{08C01A13-2B44-4E7F-814D-619117293BE4}" dt="2023-08-30T17:56:36.674" v="306" actId="20577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95C292F9-0487-4E90-9781-1653E182FD89}"/>
    <pc:docChg chg="modSld">
      <pc:chgData name="Henrique Delegrego" userId="dda1244064eddf32" providerId="LiveId" clId="{95C292F9-0487-4E90-9781-1653E182FD89}" dt="2023-11-01T16:58:17.356" v="5"/>
      <pc:docMkLst>
        <pc:docMk/>
      </pc:docMkLst>
      <pc:sldChg chg="addSp delSp modSp">
        <pc:chgData name="Henrique Delegrego" userId="dda1244064eddf32" providerId="LiveId" clId="{95C292F9-0487-4E90-9781-1653E182FD89}" dt="2023-11-01T16:58:17.356" v="5"/>
        <pc:sldMkLst>
          <pc:docMk/>
          <pc:sldMk cId="1624184106" sldId="287"/>
        </pc:sldMkLst>
        <pc:spChg chg="add del mod">
          <ac:chgData name="Henrique Delegrego" userId="dda1244064eddf32" providerId="LiveId" clId="{95C292F9-0487-4E90-9781-1653E182FD89}" dt="2023-11-01T16:58:17.144" v="4" actId="478"/>
          <ac:spMkLst>
            <pc:docMk/>
            <pc:sldMk cId="1624184106" sldId="287"/>
            <ac:spMk id="2" creationId="{4765BCEF-0B43-2160-34DD-723C381969EE}"/>
          </ac:spMkLst>
        </pc:spChg>
        <pc:spChg chg="add mod">
          <ac:chgData name="Henrique Delegrego" userId="dda1244064eddf32" providerId="LiveId" clId="{95C292F9-0487-4E90-9781-1653E182FD89}" dt="2023-11-01T16:58:17.356" v="5"/>
          <ac:spMkLst>
            <pc:docMk/>
            <pc:sldMk cId="1624184106" sldId="287"/>
            <ac:spMk id="3" creationId="{3E10D0E3-3831-3CE7-3A96-AF122BE811BF}"/>
          </ac:spMkLst>
        </pc:spChg>
        <pc:spChg chg="del">
          <ac:chgData name="Henrique Delegrego" userId="dda1244064eddf32" providerId="LiveId" clId="{95C292F9-0487-4E90-9781-1653E182FD89}" dt="2023-11-01T16:56:58.658" v="2" actId="478"/>
          <ac:spMkLst>
            <pc:docMk/>
            <pc:sldMk cId="1624184106" sldId="287"/>
            <ac:spMk id="5" creationId="{8B67320E-C8B4-4DE7-928D-06731CDEBF32}"/>
          </ac:spMkLst>
        </pc:spChg>
      </pc:sldChg>
      <pc:sldChg chg="modSp mod">
        <pc:chgData name="Henrique Delegrego" userId="dda1244064eddf32" providerId="LiveId" clId="{95C292F9-0487-4E90-9781-1653E182FD89}" dt="2023-11-01T00:23:14.512" v="1" actId="14100"/>
        <pc:sldMkLst>
          <pc:docMk/>
          <pc:sldMk cId="1586380122" sldId="291"/>
        </pc:sldMkLst>
        <pc:spChg chg="mod">
          <ac:chgData name="Henrique Delegrego" userId="dda1244064eddf32" providerId="LiveId" clId="{95C292F9-0487-4E90-9781-1653E182FD89}" dt="2023-11-01T00:23:14.512" v="1" actId="14100"/>
          <ac:spMkLst>
            <pc:docMk/>
            <pc:sldMk cId="1586380122" sldId="291"/>
            <ac:spMk id="3" creationId="{3A4DEB4D-08F4-D123-F8A7-A38AD353F1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29/11/2023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em um momento que todos os trabalhos são em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3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percebemos o quão rápido está evoluindo a internet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7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percebemos o quão rápido está evoluindo a internet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37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percebemos o quão rápido está evoluindo a internet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29/11/2023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VSCode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3E10D0E3-3831-3CE7-3A96-AF122BE811BF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IDE que utilizaremos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VSCode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469815" y="2803075"/>
            <a:ext cx="5342466" cy="185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Visual Studio </a:t>
            </a:r>
            <a:r>
              <a:rPr lang="pt-BR" sz="2800" dirty="0" err="1"/>
              <a:t>Code</a:t>
            </a:r>
            <a:r>
              <a:rPr lang="pt-BR" sz="2800" dirty="0"/>
              <a:t> (ou VSCode)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Desenvolvido pela Microsoft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Possui compatibilidade com várias linguagens</a:t>
            </a:r>
          </a:p>
        </p:txBody>
      </p:sp>
      <p:pic>
        <p:nvPicPr>
          <p:cNvPr id="5" name="Picture 2" descr="Visual Studio Code چیست؟ | گروه شاخه">
            <a:extLst>
              <a:ext uri="{FF2B5EF4-FFF2-40B4-BE49-F238E27FC236}">
                <a16:creationId xmlns:a16="http://schemas.microsoft.com/office/drawing/2014/main" id="{8931D90B-CB8D-8214-F066-2D87E4FE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07" y="2777803"/>
            <a:ext cx="5265376" cy="26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Dicas de VSCode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160994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VSCode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63994" y="2704275"/>
            <a:ext cx="5513314" cy="1317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O VSCode utiliza “extensões”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Ou seja, ele é customizável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22757B-19AC-5FA1-9B56-C6DB701AA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446994"/>
            <a:ext cx="5947578" cy="32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9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42415" y="943822"/>
            <a:ext cx="3109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Dicas de Extensões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255059" y="17967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VSCode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82686" y="2091397"/>
            <a:ext cx="4707771" cy="1185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Live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Material Icon</a:t>
            </a:r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6BEDAE-464C-F23D-A8AB-99D6978661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079" b="18943"/>
          <a:stretch/>
        </p:blipFill>
        <p:spPr>
          <a:xfrm>
            <a:off x="179626" y="3993968"/>
            <a:ext cx="6017247" cy="184615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676F31-F8F7-D0B0-268C-8ACF110895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063"/>
          <a:stretch/>
        </p:blipFill>
        <p:spPr>
          <a:xfrm>
            <a:off x="6392595" y="3993968"/>
            <a:ext cx="5705546" cy="18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735086" y="1108357"/>
            <a:ext cx="225941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Novo projeto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59932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VSCode 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82686" y="2647167"/>
            <a:ext cx="10288100" cy="2980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u="sng" dirty="0"/>
          </a:p>
        </p:txBody>
      </p:sp>
      <p:sp>
        <p:nvSpPr>
          <p:cNvPr id="7" name="AutoShape 6" descr="A Rede Social - 3 de Dezembro de 2010 | Filmow">
            <a:extLst>
              <a:ext uri="{FF2B5EF4-FFF2-40B4-BE49-F238E27FC236}">
                <a16:creationId xmlns:a16="http://schemas.microsoft.com/office/drawing/2014/main" id="{6AC3E2CE-607D-36BD-6325-6F3BE1E26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3A4DEB4D-08F4-D123-F8A7-A38AD353F184}"/>
              </a:ext>
            </a:extLst>
          </p:cNvPr>
          <p:cNvSpPr txBox="1">
            <a:spLocks/>
          </p:cNvSpPr>
          <p:nvPr/>
        </p:nvSpPr>
        <p:spPr>
          <a:xfrm>
            <a:off x="582686" y="2472995"/>
            <a:ext cx="10288100" cy="143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Criar uma pasta em “documentos” com o nome de “web”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Nesta pasta armazenaremos exercícios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400" dirty="0"/>
              <a:t>Podem ser criadas subpastas, por exemplo “aula 1”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u="sng" dirty="0"/>
          </a:p>
        </p:txBody>
      </p:sp>
    </p:spTree>
    <p:extLst>
      <p:ext uri="{BB962C8B-B14F-4D97-AF65-F5344CB8AC3E}">
        <p14:creationId xmlns:p14="http://schemas.microsoft.com/office/powerpoint/2010/main" val="1586380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1)Introdução web</Template>
  <TotalTime>64</TotalTime>
  <Words>136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Testoni</dc:creator>
  <cp:lastModifiedBy>Henrique Delegrego</cp:lastModifiedBy>
  <cp:revision>1</cp:revision>
  <dcterms:created xsi:type="dcterms:W3CDTF">2023-08-25T19:07:48Z</dcterms:created>
  <dcterms:modified xsi:type="dcterms:W3CDTF">2023-11-29T23:15:06Z</dcterms:modified>
</cp:coreProperties>
</file>