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95" r:id="rId3"/>
    <p:sldId id="277" r:id="rId4"/>
    <p:sldId id="296" r:id="rId5"/>
    <p:sldId id="288" r:id="rId6"/>
    <p:sldId id="289" r:id="rId7"/>
    <p:sldId id="290" r:id="rId8"/>
    <p:sldId id="291" r:id="rId9"/>
    <p:sldId id="292" r:id="rId10"/>
    <p:sldId id="29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53AB4B26-72C5-4EB5-8714-B74139340537}"/>
    <pc:docChg chg="modSld">
      <pc:chgData name="Henrique Delegrego" userId="dda1244064eddf32" providerId="LiveId" clId="{53AB4B26-72C5-4EB5-8714-B74139340537}" dt="2023-11-08T22:40:57.140" v="17" actId="14100"/>
      <pc:docMkLst>
        <pc:docMk/>
      </pc:docMkLst>
      <pc:sldChg chg="modSp mod">
        <pc:chgData name="Henrique Delegrego" userId="dda1244064eddf32" providerId="LiveId" clId="{53AB4B26-72C5-4EB5-8714-B74139340537}" dt="2023-11-08T22:38:26.235" v="16" actId="20577"/>
        <pc:sldMkLst>
          <pc:docMk/>
          <pc:sldMk cId="4052930023" sldId="291"/>
        </pc:sldMkLst>
        <pc:spChg chg="mod">
          <ac:chgData name="Henrique Delegrego" userId="dda1244064eddf32" providerId="LiveId" clId="{53AB4B26-72C5-4EB5-8714-B74139340537}" dt="2023-11-08T22:38:26.235" v="16" actId="20577"/>
          <ac:spMkLst>
            <pc:docMk/>
            <pc:sldMk cId="4052930023" sldId="291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53AB4B26-72C5-4EB5-8714-B74139340537}" dt="2023-11-08T22:40:57.140" v="17" actId="14100"/>
        <pc:sldMkLst>
          <pc:docMk/>
          <pc:sldMk cId="641423379" sldId="294"/>
        </pc:sldMkLst>
        <pc:spChg chg="mod">
          <ac:chgData name="Henrique Delegrego" userId="dda1244064eddf32" providerId="LiveId" clId="{53AB4B26-72C5-4EB5-8714-B74139340537}" dt="2023-11-08T22:40:57.140" v="17" actId="14100"/>
          <ac:spMkLst>
            <pc:docMk/>
            <pc:sldMk cId="641423379" sldId="294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53AB4B26-72C5-4EB5-8714-B74139340537}" dt="2023-11-01T23:10:47.603" v="2" actId="20577"/>
        <pc:sldMkLst>
          <pc:docMk/>
          <pc:sldMk cId="1833869964" sldId="295"/>
        </pc:sldMkLst>
        <pc:spChg chg="mod">
          <ac:chgData name="Henrique Delegrego" userId="dda1244064eddf32" providerId="LiveId" clId="{53AB4B26-72C5-4EB5-8714-B74139340537}" dt="2023-11-01T23:10:47.603" v="2" actId="20577"/>
          <ac:spMkLst>
            <pc:docMk/>
            <pc:sldMk cId="1833869964" sldId="295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LiveId" clId="{471C6EAF-02FC-4A97-AB8E-8C7DF67E55A1}"/>
    <pc:docChg chg="custSel modSld">
      <pc:chgData name="Henrique Delegrego" userId="dda1244064eddf32" providerId="LiveId" clId="{471C6EAF-02FC-4A97-AB8E-8C7DF67E55A1}" dt="2023-12-11T04:39:17.432" v="18" actId="20577"/>
      <pc:docMkLst>
        <pc:docMk/>
      </pc:docMkLst>
      <pc:sldChg chg="delSp modSp mod">
        <pc:chgData name="Henrique Delegrego" userId="dda1244064eddf32" providerId="LiveId" clId="{471C6EAF-02FC-4A97-AB8E-8C7DF67E55A1}" dt="2023-12-11T04:35:00.646" v="3" actId="1076"/>
        <pc:sldMkLst>
          <pc:docMk/>
          <pc:sldMk cId="3397513274" sldId="277"/>
        </pc:sldMkLst>
        <pc:picChg chg="del">
          <ac:chgData name="Henrique Delegrego" userId="dda1244064eddf32" providerId="LiveId" clId="{471C6EAF-02FC-4A97-AB8E-8C7DF67E55A1}" dt="2023-12-11T04:34:56.731" v="0" actId="478"/>
          <ac:picMkLst>
            <pc:docMk/>
            <pc:sldMk cId="3397513274" sldId="277"/>
            <ac:picMk id="10" creationId="{C4E9C588-93DF-380E-D8C9-73495A07019D}"/>
          </ac:picMkLst>
        </pc:picChg>
        <pc:picChg chg="mod">
          <ac:chgData name="Henrique Delegrego" userId="dda1244064eddf32" providerId="LiveId" clId="{471C6EAF-02FC-4A97-AB8E-8C7DF67E55A1}" dt="2023-12-11T04:35:00.646" v="3" actId="1076"/>
          <ac:picMkLst>
            <pc:docMk/>
            <pc:sldMk cId="3397513274" sldId="277"/>
            <ac:picMk id="12" creationId="{0DB40555-FA99-D4B4-0AEF-E65DA5859CF4}"/>
          </ac:picMkLst>
        </pc:picChg>
      </pc:sldChg>
      <pc:sldChg chg="modSp mod">
        <pc:chgData name="Henrique Delegrego" userId="dda1244064eddf32" providerId="LiveId" clId="{471C6EAF-02FC-4A97-AB8E-8C7DF67E55A1}" dt="2023-12-11T04:39:17.432" v="18" actId="20577"/>
        <pc:sldMkLst>
          <pc:docMk/>
          <pc:sldMk cId="3059304033" sldId="289"/>
        </pc:sldMkLst>
        <pc:spChg chg="mod">
          <ac:chgData name="Henrique Delegrego" userId="dda1244064eddf32" providerId="LiveId" clId="{471C6EAF-02FC-4A97-AB8E-8C7DF67E55A1}" dt="2023-12-11T04:39:17.432" v="18" actId="20577"/>
          <ac:spMkLst>
            <pc:docMk/>
            <pc:sldMk cId="3059304033" sldId="289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31BEE0C0-14BA-41F0-96FD-C766CEBB4FA7}"/>
    <pc:docChg chg="undo custSel modSld">
      <pc:chgData name="Henrique Delegrego" userId="dda1244064eddf32" providerId="LiveId" clId="{31BEE0C0-14BA-41F0-96FD-C766CEBB4FA7}" dt="2023-11-25T23:15:07.279" v="152" actId="14100"/>
      <pc:docMkLst>
        <pc:docMk/>
      </pc:docMkLst>
      <pc:sldChg chg="addSp modSp mod modAnim">
        <pc:chgData name="Henrique Delegrego" userId="dda1244064eddf32" providerId="LiveId" clId="{31BEE0C0-14BA-41F0-96FD-C766CEBB4FA7}" dt="2023-11-25T23:15:07.279" v="152" actId="14100"/>
        <pc:sldMkLst>
          <pc:docMk/>
          <pc:sldMk cId="1597333909" sldId="288"/>
        </pc:sldMkLst>
        <pc:spChg chg="mod">
          <ac:chgData name="Henrique Delegrego" userId="dda1244064eddf32" providerId="LiveId" clId="{31BEE0C0-14BA-41F0-96FD-C766CEBB4FA7}" dt="2023-11-25T23:15:07.279" v="152" actId="14100"/>
          <ac:spMkLst>
            <pc:docMk/>
            <pc:sldMk cId="1597333909" sldId="288"/>
            <ac:spMk id="2" creationId="{5EE0DA90-A553-97CB-FAD4-A823ABF9B2E2}"/>
          </ac:spMkLst>
        </pc:spChg>
        <pc:spChg chg="add mod">
          <ac:chgData name="Henrique Delegrego" userId="dda1244064eddf32" providerId="LiveId" clId="{31BEE0C0-14BA-41F0-96FD-C766CEBB4FA7}" dt="2023-11-25T23:13:15.341" v="128" actId="207"/>
          <ac:spMkLst>
            <pc:docMk/>
            <pc:sldMk cId="1597333909" sldId="288"/>
            <ac:spMk id="3" creationId="{66941EED-097E-50C6-8E1D-1516A098290E}"/>
          </ac:spMkLst>
        </pc:spChg>
        <pc:spChg chg="mod">
          <ac:chgData name="Henrique Delegrego" userId="dda1244064eddf32" providerId="LiveId" clId="{31BEE0C0-14BA-41F0-96FD-C766CEBB4FA7}" dt="2023-11-25T23:14:21.235" v="149" actId="1076"/>
          <ac:spMkLst>
            <pc:docMk/>
            <pc:sldMk cId="1597333909" sldId="288"/>
            <ac:spMk id="8" creationId="{1787E568-2F57-4A57-869C-CC2C03086BA8}"/>
          </ac:spMkLst>
        </pc:spChg>
        <pc:picChg chg="mod modCrop">
          <ac:chgData name="Henrique Delegrego" userId="dda1244064eddf32" providerId="LiveId" clId="{31BEE0C0-14BA-41F0-96FD-C766CEBB4FA7}" dt="2023-11-25T23:13:37.564" v="129" actId="732"/>
          <ac:picMkLst>
            <pc:docMk/>
            <pc:sldMk cId="1597333909" sldId="288"/>
            <ac:picMk id="5" creationId="{0F015E67-5713-59F1-8D57-F650FFF21A7D}"/>
          </ac:picMkLst>
        </pc:picChg>
        <pc:picChg chg="mod modCrop">
          <ac:chgData name="Henrique Delegrego" userId="dda1244064eddf32" providerId="LiveId" clId="{31BEE0C0-14BA-41F0-96FD-C766CEBB4FA7}" dt="2023-11-25T23:07:09.523" v="1" actId="732"/>
          <ac:picMkLst>
            <pc:docMk/>
            <pc:sldMk cId="1597333909" sldId="288"/>
            <ac:picMk id="7" creationId="{8994BF7D-3411-4C34-6801-43C33A15A255}"/>
          </ac:picMkLst>
        </pc:picChg>
      </pc:sldChg>
      <pc:sldChg chg="modSp mod">
        <pc:chgData name="Henrique Delegrego" userId="dda1244064eddf32" providerId="LiveId" clId="{31BEE0C0-14BA-41F0-96FD-C766CEBB4FA7}" dt="2023-11-25T23:11:38.475" v="52" actId="6549"/>
        <pc:sldMkLst>
          <pc:docMk/>
          <pc:sldMk cId="3059304033" sldId="289"/>
        </pc:sldMkLst>
        <pc:spChg chg="mod">
          <ac:chgData name="Henrique Delegrego" userId="dda1244064eddf32" providerId="LiveId" clId="{31BEE0C0-14BA-41F0-96FD-C766CEBB4FA7}" dt="2023-11-25T23:11:38.475" v="52" actId="6549"/>
          <ac:spMkLst>
            <pc:docMk/>
            <pc:sldMk cId="3059304033" sldId="289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LiveId" clId="{F9E9AAD2-45B4-4661-B399-67E90DDD81B4}"/>
    <pc:docChg chg="undo custSel addSld delSld modSld sldOrd">
      <pc:chgData name="Henrique Delegrego" userId="dda1244064eddf32" providerId="LiveId" clId="{F9E9AAD2-45B4-4661-B399-67E90DDD81B4}" dt="2023-11-01T16:57:47.535" v="388" actId="122"/>
      <pc:docMkLst>
        <pc:docMk/>
      </pc:docMkLst>
      <pc:sldChg chg="modSp mod">
        <pc:chgData name="Henrique Delegrego" userId="dda1244064eddf32" providerId="LiveId" clId="{F9E9AAD2-45B4-4661-B399-67E90DDD81B4}" dt="2023-11-01T15:48:05.596" v="131" actId="1076"/>
        <pc:sldMkLst>
          <pc:docMk/>
          <pc:sldMk cId="3397513274" sldId="277"/>
        </pc:sldMkLst>
        <pc:spChg chg="mod">
          <ac:chgData name="Henrique Delegrego" userId="dda1244064eddf32" providerId="LiveId" clId="{F9E9AAD2-45B4-4661-B399-67E90DDD81B4}" dt="2023-11-01T15:48:02.026" v="130" actId="20577"/>
          <ac:spMkLst>
            <pc:docMk/>
            <pc:sldMk cId="3397513274" sldId="277"/>
            <ac:spMk id="2" creationId="{5EE0DA90-A553-97CB-FAD4-A823ABF9B2E2}"/>
          </ac:spMkLst>
        </pc:spChg>
        <pc:picChg chg="mod">
          <ac:chgData name="Henrique Delegrego" userId="dda1244064eddf32" providerId="LiveId" clId="{F9E9AAD2-45B4-4661-B399-67E90DDD81B4}" dt="2023-11-01T15:48:05.596" v="131" actId="1076"/>
          <ac:picMkLst>
            <pc:docMk/>
            <pc:sldMk cId="3397513274" sldId="277"/>
            <ac:picMk id="10" creationId="{C4E9C588-93DF-380E-D8C9-73495A07019D}"/>
          </ac:picMkLst>
        </pc:picChg>
      </pc:sldChg>
      <pc:sldChg chg="addSp delSp modSp">
        <pc:chgData name="Henrique Delegrego" userId="dda1244064eddf32" providerId="LiveId" clId="{F9E9AAD2-45B4-4661-B399-67E90DDD81B4}" dt="2023-11-01T16:57:47.535" v="388" actId="122"/>
        <pc:sldMkLst>
          <pc:docMk/>
          <pc:sldMk cId="1624184106" sldId="287"/>
        </pc:sldMkLst>
        <pc:spChg chg="add mod">
          <ac:chgData name="Henrique Delegrego" userId="dda1244064eddf32" providerId="LiveId" clId="{F9E9AAD2-45B4-4661-B399-67E90DDD81B4}" dt="2023-11-01T16:57:47.535" v="388" actId="122"/>
          <ac:spMkLst>
            <pc:docMk/>
            <pc:sldMk cId="1624184106" sldId="287"/>
            <ac:spMk id="2" creationId="{659DE50F-21C7-6690-4589-14F93B20805F}"/>
          </ac:spMkLst>
        </pc:spChg>
        <pc:spChg chg="del">
          <ac:chgData name="Henrique Delegrego" userId="dda1244064eddf32" providerId="LiveId" clId="{F9E9AAD2-45B4-4661-B399-67E90DDD81B4}" dt="2023-11-01T16:56:33.892" v="380" actId="478"/>
          <ac:spMkLst>
            <pc:docMk/>
            <pc:sldMk cId="1624184106" sldId="287"/>
            <ac:spMk id="5" creationId="{8B67320E-C8B4-4DE7-928D-06731CDEBF32}"/>
          </ac:spMkLst>
        </pc:spChg>
      </pc:sldChg>
      <pc:sldChg chg="modSp mod">
        <pc:chgData name="Henrique Delegrego" userId="dda1244064eddf32" providerId="LiveId" clId="{F9E9AAD2-45B4-4661-B399-67E90DDD81B4}" dt="2023-11-01T00:31:24.826" v="113" actId="20577"/>
        <pc:sldMkLst>
          <pc:docMk/>
          <pc:sldMk cId="1597333909" sldId="288"/>
        </pc:sldMkLst>
        <pc:spChg chg="mod">
          <ac:chgData name="Henrique Delegrego" userId="dda1244064eddf32" providerId="LiveId" clId="{F9E9AAD2-45B4-4661-B399-67E90DDD81B4}" dt="2023-11-01T00:31:24.826" v="113" actId="20577"/>
          <ac:spMkLst>
            <pc:docMk/>
            <pc:sldMk cId="1597333909" sldId="288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F9E9AAD2-45B4-4661-B399-67E90DDD81B4}" dt="2023-11-01T16:51:01.468" v="303" actId="20577"/>
        <pc:sldMkLst>
          <pc:docMk/>
          <pc:sldMk cId="3059304033" sldId="289"/>
        </pc:sldMkLst>
        <pc:spChg chg="mod">
          <ac:chgData name="Henrique Delegrego" userId="dda1244064eddf32" providerId="LiveId" clId="{F9E9AAD2-45B4-4661-B399-67E90DDD81B4}" dt="2023-11-01T16:51:01.468" v="303" actId="20577"/>
          <ac:spMkLst>
            <pc:docMk/>
            <pc:sldMk cId="3059304033" sldId="289"/>
            <ac:spMk id="2" creationId="{5EE0DA90-A553-97CB-FAD4-A823ABF9B2E2}"/>
          </ac:spMkLst>
        </pc:spChg>
        <pc:picChg chg="mod">
          <ac:chgData name="Henrique Delegrego" userId="dda1244064eddf32" providerId="LiveId" clId="{F9E9AAD2-45B4-4661-B399-67E90DDD81B4}" dt="2023-11-01T00:32:25.390" v="117" actId="732"/>
          <ac:picMkLst>
            <pc:docMk/>
            <pc:sldMk cId="3059304033" sldId="289"/>
            <ac:picMk id="1030" creationId="{69838340-F9E0-B74E-2C89-8B04520D7762}"/>
          </ac:picMkLst>
        </pc:picChg>
      </pc:sldChg>
      <pc:sldChg chg="modSp mod">
        <pc:chgData name="Henrique Delegrego" userId="dda1244064eddf32" providerId="LiveId" clId="{F9E9AAD2-45B4-4661-B399-67E90DDD81B4}" dt="2023-11-01T15:47:23.907" v="123" actId="20577"/>
        <pc:sldMkLst>
          <pc:docMk/>
          <pc:sldMk cId="75705298" sldId="290"/>
        </pc:sldMkLst>
        <pc:spChg chg="mod">
          <ac:chgData name="Henrique Delegrego" userId="dda1244064eddf32" providerId="LiveId" clId="{F9E9AAD2-45B4-4661-B399-67E90DDD81B4}" dt="2023-11-01T15:47:23.907" v="123" actId="20577"/>
          <ac:spMkLst>
            <pc:docMk/>
            <pc:sldMk cId="75705298" sldId="290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F9E9AAD2-45B4-4661-B399-67E90DDD81B4}" dt="2023-11-01T16:54:45.380" v="365" actId="113"/>
        <pc:sldMkLst>
          <pc:docMk/>
          <pc:sldMk cId="4052930023" sldId="291"/>
        </pc:sldMkLst>
        <pc:spChg chg="mod">
          <ac:chgData name="Henrique Delegrego" userId="dda1244064eddf32" providerId="LiveId" clId="{F9E9AAD2-45B4-4661-B399-67E90DDD81B4}" dt="2023-11-01T16:54:45.380" v="365" actId="113"/>
          <ac:spMkLst>
            <pc:docMk/>
            <pc:sldMk cId="4052930023" sldId="291"/>
            <ac:spMk id="2" creationId="{5EE0DA90-A553-97CB-FAD4-A823ABF9B2E2}"/>
          </ac:spMkLst>
        </pc:spChg>
        <pc:spChg chg="mod">
          <ac:chgData name="Henrique Delegrego" userId="dda1244064eddf32" providerId="LiveId" clId="{F9E9AAD2-45B4-4661-B399-67E90DDD81B4}" dt="2023-11-01T16:54:37.246" v="349" actId="1076"/>
          <ac:spMkLst>
            <pc:docMk/>
            <pc:sldMk cId="4052930023" sldId="291"/>
            <ac:spMk id="8" creationId="{1787E568-2F57-4A57-869C-CC2C03086BA8}"/>
          </ac:spMkLst>
        </pc:spChg>
        <pc:picChg chg="mod modCrop">
          <ac:chgData name="Henrique Delegrego" userId="dda1244064eddf32" providerId="LiveId" clId="{F9E9AAD2-45B4-4661-B399-67E90DDD81B4}" dt="2023-11-01T16:44:29.958" v="280" actId="14100"/>
          <ac:picMkLst>
            <pc:docMk/>
            <pc:sldMk cId="4052930023" sldId="291"/>
            <ac:picMk id="5" creationId="{6A470EFE-C5FE-74EF-B236-A179873E391B}"/>
          </ac:picMkLst>
        </pc:picChg>
        <pc:picChg chg="mod">
          <ac:chgData name="Henrique Delegrego" userId="dda1244064eddf32" providerId="LiveId" clId="{F9E9AAD2-45B4-4661-B399-67E90DDD81B4}" dt="2023-11-01T16:52:38.984" v="317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mod">
        <pc:chgData name="Henrique Delegrego" userId="dda1244064eddf32" providerId="LiveId" clId="{F9E9AAD2-45B4-4661-B399-67E90DDD81B4}" dt="2023-11-01T16:55:13.709" v="379" actId="20577"/>
        <pc:sldMkLst>
          <pc:docMk/>
          <pc:sldMk cId="3572310545" sldId="292"/>
        </pc:sldMkLst>
        <pc:spChg chg="mod">
          <ac:chgData name="Henrique Delegrego" userId="dda1244064eddf32" providerId="LiveId" clId="{F9E9AAD2-45B4-4661-B399-67E90DDD81B4}" dt="2023-11-01T16:55:13.709" v="379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modSp del mod">
        <pc:chgData name="Henrique Delegrego" userId="dda1244064eddf32" providerId="LiveId" clId="{F9E9AAD2-45B4-4661-B399-67E90DDD81B4}" dt="2023-11-01T16:54:52.565" v="366" actId="47"/>
        <pc:sldMkLst>
          <pc:docMk/>
          <pc:sldMk cId="3196949727" sldId="293"/>
        </pc:sldMkLst>
        <pc:spChg chg="mod">
          <ac:chgData name="Henrique Delegrego" userId="dda1244064eddf32" providerId="LiveId" clId="{F9E9AAD2-45B4-4661-B399-67E90DDD81B4}" dt="2023-11-01T16:54:28.680" v="344" actId="21"/>
          <ac:spMkLst>
            <pc:docMk/>
            <pc:sldMk cId="3196949727" sldId="293"/>
            <ac:spMk id="2" creationId="{5EE0DA90-A553-97CB-FAD4-A823ABF9B2E2}"/>
          </ac:spMkLst>
        </pc:spChg>
      </pc:sldChg>
      <pc:sldChg chg="addSp delSp modSp add mod ord">
        <pc:chgData name="Henrique Delegrego" userId="dda1244064eddf32" providerId="LiveId" clId="{F9E9AAD2-45B4-4661-B399-67E90DDD81B4}" dt="2023-11-01T00:29:28.606" v="110" actId="1076"/>
        <pc:sldMkLst>
          <pc:docMk/>
          <pc:sldMk cId="1833869964" sldId="295"/>
        </pc:sldMkLst>
        <pc:spChg chg="mod">
          <ac:chgData name="Henrique Delegrego" userId="dda1244064eddf32" providerId="LiveId" clId="{F9E9AAD2-45B4-4661-B399-67E90DDD81B4}" dt="2023-11-01T00:29:28.606" v="110" actId="1076"/>
          <ac:spMkLst>
            <pc:docMk/>
            <pc:sldMk cId="1833869964" sldId="295"/>
            <ac:spMk id="2" creationId="{5EE0DA90-A553-97CB-FAD4-A823ABF9B2E2}"/>
          </ac:spMkLst>
        </pc:spChg>
        <pc:spChg chg="add mod">
          <ac:chgData name="Henrique Delegrego" userId="dda1244064eddf32" providerId="LiveId" clId="{F9E9AAD2-45B4-4661-B399-67E90DDD81B4}" dt="2023-11-01T00:29:25.953" v="109" actId="1076"/>
          <ac:spMkLst>
            <pc:docMk/>
            <pc:sldMk cId="1833869964" sldId="295"/>
            <ac:spMk id="6" creationId="{BA877BC2-A825-F36C-F2BF-4E0346791B09}"/>
          </ac:spMkLst>
        </pc:spChg>
        <pc:spChg chg="mod">
          <ac:chgData name="Henrique Delegrego" userId="dda1244064eddf32" providerId="LiveId" clId="{F9E9AAD2-45B4-4661-B399-67E90DDD81B4}" dt="2023-11-01T00:27:56.945" v="23" actId="1076"/>
          <ac:spMkLst>
            <pc:docMk/>
            <pc:sldMk cId="1833869964" sldId="295"/>
            <ac:spMk id="8" creationId="{1787E568-2F57-4A57-869C-CC2C03086BA8}"/>
          </ac:spMkLst>
        </pc:spChg>
        <pc:picChg chg="add mod modCrop">
          <ac:chgData name="Henrique Delegrego" userId="dda1244064eddf32" providerId="LiveId" clId="{F9E9AAD2-45B4-4661-B399-67E90DDD81B4}" dt="2023-11-01T00:29:24.468" v="108" actId="732"/>
          <ac:picMkLst>
            <pc:docMk/>
            <pc:sldMk cId="1833869964" sldId="295"/>
            <ac:picMk id="5" creationId="{40DC536C-6BED-217C-EBF1-A2115B0F3442}"/>
          </ac:picMkLst>
        </pc:picChg>
        <pc:picChg chg="del">
          <ac:chgData name="Henrique Delegrego" userId="dda1244064eddf32" providerId="LiveId" clId="{F9E9AAD2-45B4-4661-B399-67E90DDD81B4}" dt="2023-11-01T00:27:58.647" v="25" actId="478"/>
          <ac:picMkLst>
            <pc:docMk/>
            <pc:sldMk cId="1833869964" sldId="295"/>
            <ac:picMk id="10" creationId="{C4E9C588-93DF-380E-D8C9-73495A07019D}"/>
          </ac:picMkLst>
        </pc:picChg>
        <pc:picChg chg="del">
          <ac:chgData name="Henrique Delegrego" userId="dda1244064eddf32" providerId="LiveId" clId="{F9E9AAD2-45B4-4661-B399-67E90DDD81B4}" dt="2023-11-01T00:27:58.172" v="24" actId="478"/>
          <ac:picMkLst>
            <pc:docMk/>
            <pc:sldMk cId="1833869964" sldId="295"/>
            <ac:picMk id="12" creationId="{0DB40555-FA99-D4B4-0AEF-E65DA5859CF4}"/>
          </ac:picMkLst>
        </pc:picChg>
      </pc:sldChg>
    </pc:docChg>
  </pc:docChgLst>
  <pc:docChgLst>
    <pc:chgData name="Henrique Delegrego" userId="dda1244064eddf32" providerId="LiveId" clId="{4EA0859D-5C24-4D47-8BF8-BC02FF38C273}"/>
    <pc:docChg chg="custSel addSld modSld sldOrd">
      <pc:chgData name="Henrique Delegrego" userId="dda1244064eddf32" providerId="LiveId" clId="{4EA0859D-5C24-4D47-8BF8-BC02FF38C273}" dt="2023-11-30T19:34:39.078" v="398" actId="20577"/>
      <pc:docMkLst>
        <pc:docMk/>
      </pc:docMkLst>
      <pc:sldChg chg="modSp mod">
        <pc:chgData name="Henrique Delegrego" userId="dda1244064eddf32" providerId="LiveId" clId="{4EA0859D-5C24-4D47-8BF8-BC02FF38C273}" dt="2023-11-29T23:23:10.583" v="14" actId="20577"/>
        <pc:sldMkLst>
          <pc:docMk/>
          <pc:sldMk cId="3397513274" sldId="277"/>
        </pc:sldMkLst>
        <pc:spChg chg="mod">
          <ac:chgData name="Henrique Delegrego" userId="dda1244064eddf32" providerId="LiveId" clId="{4EA0859D-5C24-4D47-8BF8-BC02FF38C273}" dt="2023-11-29T23:23:10.583" v="14" actId="20577"/>
          <ac:spMkLst>
            <pc:docMk/>
            <pc:sldMk cId="3397513274" sldId="277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4EA0859D-5C24-4D47-8BF8-BC02FF38C273}" dt="2023-11-30T19:33:41.634" v="397" actId="6549"/>
        <pc:sldMkLst>
          <pc:docMk/>
          <pc:sldMk cId="3059304033" sldId="289"/>
        </pc:sldMkLst>
        <pc:spChg chg="mod">
          <ac:chgData name="Henrique Delegrego" userId="dda1244064eddf32" providerId="LiveId" clId="{4EA0859D-5C24-4D47-8BF8-BC02FF38C273}" dt="2023-11-30T19:33:41.634" v="397" actId="6549"/>
          <ac:spMkLst>
            <pc:docMk/>
            <pc:sldMk cId="3059304033" sldId="289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4EA0859D-5C24-4D47-8BF8-BC02FF38C273}" dt="2023-11-30T19:34:39.078" v="398" actId="20577"/>
        <pc:sldMkLst>
          <pc:docMk/>
          <pc:sldMk cId="75705298" sldId="290"/>
        </pc:sldMkLst>
        <pc:spChg chg="mod">
          <ac:chgData name="Henrique Delegrego" userId="dda1244064eddf32" providerId="LiveId" clId="{4EA0859D-5C24-4D47-8BF8-BC02FF38C273}" dt="2023-11-30T19:34:39.078" v="398" actId="20577"/>
          <ac:spMkLst>
            <pc:docMk/>
            <pc:sldMk cId="75705298" sldId="290"/>
            <ac:spMk id="2" creationId="{5EE0DA90-A553-97CB-FAD4-A823ABF9B2E2}"/>
          </ac:spMkLst>
        </pc:spChg>
      </pc:sldChg>
      <pc:sldChg chg="addSp delSp modSp add mod ord delAnim">
        <pc:chgData name="Henrique Delegrego" userId="dda1244064eddf32" providerId="LiveId" clId="{4EA0859D-5C24-4D47-8BF8-BC02FF38C273}" dt="2023-11-29T23:34:15.551" v="316" actId="20577"/>
        <pc:sldMkLst>
          <pc:docMk/>
          <pc:sldMk cId="2494984719" sldId="296"/>
        </pc:sldMkLst>
        <pc:spChg chg="mod">
          <ac:chgData name="Henrique Delegrego" userId="dda1244064eddf32" providerId="LiveId" clId="{4EA0859D-5C24-4D47-8BF8-BC02FF38C273}" dt="2023-11-29T23:34:15.551" v="316" actId="20577"/>
          <ac:spMkLst>
            <pc:docMk/>
            <pc:sldMk cId="2494984719" sldId="296"/>
            <ac:spMk id="2" creationId="{5EE0DA90-A553-97CB-FAD4-A823ABF9B2E2}"/>
          </ac:spMkLst>
        </pc:spChg>
        <pc:spChg chg="del">
          <ac:chgData name="Henrique Delegrego" userId="dda1244064eddf32" providerId="LiveId" clId="{4EA0859D-5C24-4D47-8BF8-BC02FF38C273}" dt="2023-11-29T23:28:51.592" v="20" actId="478"/>
          <ac:spMkLst>
            <pc:docMk/>
            <pc:sldMk cId="2494984719" sldId="296"/>
            <ac:spMk id="3" creationId="{66941EED-097E-50C6-8E1D-1516A098290E}"/>
          </ac:spMkLst>
        </pc:spChg>
        <pc:picChg chg="del">
          <ac:chgData name="Henrique Delegrego" userId="dda1244064eddf32" providerId="LiveId" clId="{4EA0859D-5C24-4D47-8BF8-BC02FF38C273}" dt="2023-11-29T23:28:47.706" v="18" actId="478"/>
          <ac:picMkLst>
            <pc:docMk/>
            <pc:sldMk cId="2494984719" sldId="296"/>
            <ac:picMk id="5" creationId="{0F015E67-5713-59F1-8D57-F650FFF21A7D}"/>
          </ac:picMkLst>
        </pc:picChg>
        <pc:picChg chg="del">
          <ac:chgData name="Henrique Delegrego" userId="dda1244064eddf32" providerId="LiveId" clId="{4EA0859D-5C24-4D47-8BF8-BC02FF38C273}" dt="2023-11-29T23:28:49.111" v="19" actId="478"/>
          <ac:picMkLst>
            <pc:docMk/>
            <pc:sldMk cId="2494984719" sldId="296"/>
            <ac:picMk id="7" creationId="{8994BF7D-3411-4C34-6801-43C33A15A255}"/>
          </ac:picMkLst>
        </pc:picChg>
        <pc:picChg chg="add mod modCrop">
          <ac:chgData name="Henrique Delegrego" userId="dda1244064eddf32" providerId="LiveId" clId="{4EA0859D-5C24-4D47-8BF8-BC02FF38C273}" dt="2023-11-29T23:34:10.872" v="312" actId="1076"/>
          <ac:picMkLst>
            <pc:docMk/>
            <pc:sldMk cId="2494984719" sldId="296"/>
            <ac:picMk id="10" creationId="{6260E147-D7E4-ACC7-0E10-03873A81160A}"/>
          </ac:picMkLst>
        </pc:picChg>
      </pc:sldChg>
    </pc:docChg>
  </pc:docChgLst>
  <pc:docChgLst>
    <pc:chgData name="Maria Júlia Testoni" userId="4e779e03-378a-4cb9-b40f-beda4d340216" providerId="ADAL" clId="{99B446AB-5C7A-4DC2-B13F-BECD4B22C421}"/>
    <pc:docChg chg="undo custSel addSld delSld modSld sldOrd">
      <pc:chgData name="Maria Júlia Testoni" userId="4e779e03-378a-4cb9-b40f-beda4d340216" providerId="ADAL" clId="{99B446AB-5C7A-4DC2-B13F-BECD4B22C421}" dt="2023-09-08T18:54:25.386" v="1886" actId="20577"/>
      <pc:docMkLst>
        <pc:docMk/>
      </pc:docMkLst>
      <pc:sldChg chg="addSp delSp modSp mod">
        <pc:chgData name="Maria Júlia Testoni" userId="4e779e03-378a-4cb9-b40f-beda4d340216" providerId="ADAL" clId="{99B446AB-5C7A-4DC2-B13F-BECD4B22C421}" dt="2023-08-30T18:02:31.240" v="206" actId="22"/>
        <pc:sldMkLst>
          <pc:docMk/>
          <pc:sldMk cId="3397513274" sldId="277"/>
        </pc:sldMkLst>
        <pc:spChg chg="mod">
          <ac:chgData name="Maria Júlia Testoni" userId="4e779e03-378a-4cb9-b40f-beda4d340216" providerId="ADAL" clId="{99B446AB-5C7A-4DC2-B13F-BECD4B22C421}" dt="2023-08-30T18:01:49.866" v="20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7:59:36.336" v="45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99B446AB-5C7A-4DC2-B13F-BECD4B22C421}" dt="2023-08-30T17:59:20.896" v="29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99B446AB-5C7A-4DC2-B13F-BECD4B22C421}" dt="2023-08-30T17:59:23.996" v="30" actId="478"/>
          <ac:picMkLst>
            <pc:docMk/>
            <pc:sldMk cId="3397513274" sldId="277"/>
            <ac:picMk id="5" creationId="{8931D90B-CB8D-8214-F066-2D87E4FEF61D}"/>
          </ac:picMkLst>
        </pc:picChg>
        <pc:picChg chg="add del mod">
          <ac:chgData name="Maria Júlia Testoni" userId="4e779e03-378a-4cb9-b40f-beda4d340216" providerId="ADAL" clId="{99B446AB-5C7A-4DC2-B13F-BECD4B22C421}" dt="2023-08-30T18:02:10.350" v="201" actId="478"/>
          <ac:picMkLst>
            <pc:docMk/>
            <pc:sldMk cId="3397513274" sldId="277"/>
            <ac:picMk id="6" creationId="{730A440F-317C-EA66-29B2-90BC64F643BE}"/>
          </ac:picMkLst>
        </pc:picChg>
        <pc:picChg chg="add mod">
          <ac:chgData name="Maria Júlia Testoni" userId="4e779e03-378a-4cb9-b40f-beda4d340216" providerId="ADAL" clId="{99B446AB-5C7A-4DC2-B13F-BECD4B22C421}" dt="2023-08-30T18:01:09.650" v="134" actId="1076"/>
          <ac:picMkLst>
            <pc:docMk/>
            <pc:sldMk cId="3397513274" sldId="277"/>
            <ac:picMk id="10" creationId="{C4E9C588-93DF-380E-D8C9-73495A07019D}"/>
          </ac:picMkLst>
        </pc:picChg>
        <pc:picChg chg="add mod">
          <ac:chgData name="Maria Júlia Testoni" userId="4e779e03-378a-4cb9-b40f-beda4d340216" providerId="ADAL" clId="{99B446AB-5C7A-4DC2-B13F-BECD4B22C421}" dt="2023-08-30T18:02:14.769" v="204" actId="1076"/>
          <ac:picMkLst>
            <pc:docMk/>
            <pc:sldMk cId="3397513274" sldId="277"/>
            <ac:picMk id="12" creationId="{0DB40555-FA99-D4B4-0AEF-E65DA5859CF4}"/>
          </ac:picMkLst>
        </pc:picChg>
        <pc:picChg chg="add del">
          <ac:chgData name="Maria Júlia Testoni" userId="4e779e03-378a-4cb9-b40f-beda4d340216" providerId="ADAL" clId="{99B446AB-5C7A-4DC2-B13F-BECD4B22C421}" dt="2023-08-30T18:02:31.240" v="206" actId="22"/>
          <ac:picMkLst>
            <pc:docMk/>
            <pc:sldMk cId="3397513274" sldId="277"/>
            <ac:picMk id="14" creationId="{F64E4E39-90C2-AF21-01A5-F865F225999D}"/>
          </ac:picMkLst>
        </pc:picChg>
      </pc:sldChg>
      <pc:sldChg chg="modSp mod">
        <pc:chgData name="Maria Júlia Testoni" userId="4e779e03-378a-4cb9-b40f-beda4d340216" providerId="ADAL" clId="{99B446AB-5C7A-4DC2-B13F-BECD4B22C421}" dt="2023-08-30T17:58:29.463" v="8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99B446AB-5C7A-4DC2-B13F-BECD4B22C421}" dt="2023-08-30T17:58:29.463" v="8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Maria Júlia Testoni" userId="4e779e03-378a-4cb9-b40f-beda4d340216" providerId="ADAL" clId="{99B446AB-5C7A-4DC2-B13F-BECD4B22C421}" dt="2023-08-30T19:07:42.293" v="442" actId="1076"/>
        <pc:sldMkLst>
          <pc:docMk/>
          <pc:sldMk cId="1597333909" sldId="288"/>
        </pc:sldMkLst>
        <pc:spChg chg="mod">
          <ac:chgData name="Maria Júlia Testoni" userId="4e779e03-378a-4cb9-b40f-beda4d340216" providerId="ADAL" clId="{99B446AB-5C7A-4DC2-B13F-BECD4B22C421}" dt="2023-08-30T18:05:17.080" v="433" actId="20577"/>
          <ac:spMkLst>
            <pc:docMk/>
            <pc:sldMk cId="1597333909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8:02:41.788" v="218" actId="20577"/>
          <ac:spMkLst>
            <pc:docMk/>
            <pc:sldMk cId="1597333909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99B446AB-5C7A-4DC2-B13F-BECD4B22C421}" dt="2023-08-30T18:04:11.120" v="323" actId="1076"/>
          <ac:picMkLst>
            <pc:docMk/>
            <pc:sldMk cId="1597333909" sldId="288"/>
            <ac:picMk id="5" creationId="{0F015E67-5713-59F1-8D57-F650FFF21A7D}"/>
          </ac:picMkLst>
        </pc:picChg>
        <pc:picChg chg="add mod">
          <ac:chgData name="Maria Júlia Testoni" userId="4e779e03-378a-4cb9-b40f-beda4d340216" providerId="ADAL" clId="{99B446AB-5C7A-4DC2-B13F-BECD4B22C421}" dt="2023-08-30T19:07:42.293" v="442" actId="1076"/>
          <ac:picMkLst>
            <pc:docMk/>
            <pc:sldMk cId="1597333909" sldId="288"/>
            <ac:picMk id="7" creationId="{8994BF7D-3411-4C34-6801-43C33A15A255}"/>
          </ac:picMkLst>
        </pc:picChg>
        <pc:picChg chg="del">
          <ac:chgData name="Maria Júlia Testoni" userId="4e779e03-378a-4cb9-b40f-beda4d340216" providerId="ADAL" clId="{99B446AB-5C7A-4DC2-B13F-BECD4B22C421}" dt="2023-08-30T18:02:35.826" v="208" actId="478"/>
          <ac:picMkLst>
            <pc:docMk/>
            <pc:sldMk cId="1597333909" sldId="288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99B446AB-5C7A-4DC2-B13F-BECD4B22C421}" dt="2023-08-30T18:02:36.175" v="209" actId="478"/>
          <ac:picMkLst>
            <pc:docMk/>
            <pc:sldMk cId="1597333909" sldId="288"/>
            <ac:picMk id="12" creationId="{0DB40555-FA99-D4B4-0AEF-E65DA5859CF4}"/>
          </ac:picMkLst>
        </pc:picChg>
      </pc:sldChg>
      <pc:sldChg chg="addSp delSp modSp add mod">
        <pc:chgData name="Maria Júlia Testoni" userId="4e779e03-378a-4cb9-b40f-beda4d340216" providerId="ADAL" clId="{99B446AB-5C7A-4DC2-B13F-BECD4B22C421}" dt="2023-09-05T17:21:43.453" v="556" actId="1076"/>
        <pc:sldMkLst>
          <pc:docMk/>
          <pc:sldMk cId="3059304033" sldId="289"/>
        </pc:sldMkLst>
        <pc:spChg chg="mod">
          <ac:chgData name="Maria Júlia Testoni" userId="4e779e03-378a-4cb9-b40f-beda4d340216" providerId="ADAL" clId="{99B446AB-5C7A-4DC2-B13F-BECD4B22C421}" dt="2023-09-05T17:21:24.241" v="550" actId="20577"/>
          <ac:spMkLst>
            <pc:docMk/>
            <pc:sldMk cId="3059304033" sldId="289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8-30T19:06:51.939" v="439"/>
          <ac:spMkLst>
            <pc:docMk/>
            <pc:sldMk cId="3059304033" sldId="289"/>
            <ac:spMk id="3" creationId="{D9929FF2-8634-37F0-A5D7-B29E0EFA8118}"/>
          </ac:spMkLst>
        </pc:spChg>
        <pc:spChg chg="add del">
          <ac:chgData name="Maria Júlia Testoni" userId="4e779e03-378a-4cb9-b40f-beda4d340216" providerId="ADAL" clId="{99B446AB-5C7A-4DC2-B13F-BECD4B22C421}" dt="2023-08-30T19:06:53.818" v="441"/>
          <ac:spMkLst>
            <pc:docMk/>
            <pc:sldMk cId="3059304033" sldId="289"/>
            <ac:spMk id="6" creationId="{41721F09-D425-65DA-C1B7-CC564D760AA4}"/>
          </ac:spMkLst>
        </pc:spChg>
        <pc:picChg chg="del">
          <ac:chgData name="Maria Júlia Testoni" userId="4e779e03-378a-4cb9-b40f-beda4d340216" providerId="ADAL" clId="{99B446AB-5C7A-4DC2-B13F-BECD4B22C421}" dt="2023-08-30T19:06:43.899" v="437" actId="478"/>
          <ac:picMkLst>
            <pc:docMk/>
            <pc:sldMk cId="3059304033" sldId="289"/>
            <ac:picMk id="5" creationId="{0F015E67-5713-59F1-8D57-F650FFF21A7D}"/>
          </ac:picMkLst>
        </pc:picChg>
        <pc:picChg chg="del">
          <ac:chgData name="Maria Júlia Testoni" userId="4e779e03-378a-4cb9-b40f-beda4d340216" providerId="ADAL" clId="{99B446AB-5C7A-4DC2-B13F-BECD4B22C421}" dt="2023-08-30T19:06:43.283" v="436" actId="478"/>
          <ac:picMkLst>
            <pc:docMk/>
            <pc:sldMk cId="3059304033" sldId="289"/>
            <ac:picMk id="7" creationId="{8994BF7D-3411-4C34-6801-43C33A15A255}"/>
          </ac:picMkLst>
        </pc:picChg>
        <pc:picChg chg="add mod">
          <ac:chgData name="Maria Júlia Testoni" userId="4e779e03-378a-4cb9-b40f-beda4d340216" providerId="ADAL" clId="{99B446AB-5C7A-4DC2-B13F-BECD4B22C421}" dt="2023-09-05T17:21:43.453" v="556" actId="1076"/>
          <ac:picMkLst>
            <pc:docMk/>
            <pc:sldMk cId="3059304033" sldId="289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275" v="9" actId="47"/>
        <pc:sldMkLst>
          <pc:docMk/>
          <pc:sldMk cId="3497296349" sldId="289"/>
        </pc:sldMkLst>
      </pc:sldChg>
      <pc:sldChg chg="delSp modSp add mod">
        <pc:chgData name="Maria Júlia Testoni" userId="4e779e03-378a-4cb9-b40f-beda4d340216" providerId="ADAL" clId="{99B446AB-5C7A-4DC2-B13F-BECD4B22C421}" dt="2023-09-05T18:00:03.749" v="801" actId="20577"/>
        <pc:sldMkLst>
          <pc:docMk/>
          <pc:sldMk cId="75705298" sldId="290"/>
        </pc:sldMkLst>
        <pc:spChg chg="mod">
          <ac:chgData name="Maria Júlia Testoni" userId="4e779e03-378a-4cb9-b40f-beda4d340216" providerId="ADAL" clId="{99B446AB-5C7A-4DC2-B13F-BECD4B22C421}" dt="2023-09-05T18:00:03.749" v="801" actId="20577"/>
          <ac:spMkLst>
            <pc:docMk/>
            <pc:sldMk cId="75705298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5T17:24:13.306" v="579" actId="5793"/>
          <ac:spMkLst>
            <pc:docMk/>
            <pc:sldMk cId="75705298" sldId="290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5T17:24:04.059" v="558" actId="478"/>
          <ac:picMkLst>
            <pc:docMk/>
            <pc:sldMk cId="75705298" sldId="290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679" v="10" actId="47"/>
        <pc:sldMkLst>
          <pc:docMk/>
          <pc:sldMk cId="254993457" sldId="290"/>
        </pc:sldMkLst>
      </pc:sldChg>
      <pc:sldChg chg="del">
        <pc:chgData name="Maria Júlia Testoni" userId="4e779e03-378a-4cb9-b40f-beda4d340216" providerId="ADAL" clId="{99B446AB-5C7A-4DC2-B13F-BECD4B22C421}" dt="2023-08-30T17:58:34.097" v="11" actId="47"/>
        <pc:sldMkLst>
          <pc:docMk/>
          <pc:sldMk cId="1586380122" sldId="291"/>
        </pc:sldMkLst>
      </pc:sldChg>
      <pc:sldChg chg="addSp delSp modSp add mod">
        <pc:chgData name="Maria Júlia Testoni" userId="4e779e03-378a-4cb9-b40f-beda4d340216" providerId="ADAL" clId="{99B446AB-5C7A-4DC2-B13F-BECD4B22C421}" dt="2023-09-08T18:34:47.469" v="956" actId="22"/>
        <pc:sldMkLst>
          <pc:docMk/>
          <pc:sldMk cId="4052930023" sldId="291"/>
        </pc:sldMkLst>
        <pc:spChg chg="mod">
          <ac:chgData name="Maria Júlia Testoni" userId="4e779e03-378a-4cb9-b40f-beda4d340216" providerId="ADAL" clId="{99B446AB-5C7A-4DC2-B13F-BECD4B22C421}" dt="2023-09-08T18:33:51.697" v="948" actId="1076"/>
          <ac:spMkLst>
            <pc:docMk/>
            <pc:sldMk cId="4052930023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9-08T18:34:47.469" v="956" actId="22"/>
          <ac:spMkLst>
            <pc:docMk/>
            <pc:sldMk cId="4052930023" sldId="291"/>
            <ac:spMk id="7" creationId="{5C7AD860-13D2-91CA-AEBD-936868EF6179}"/>
          </ac:spMkLst>
        </pc:spChg>
        <pc:spChg chg="mod">
          <ac:chgData name="Maria Júlia Testoni" userId="4e779e03-378a-4cb9-b40f-beda4d340216" providerId="ADAL" clId="{99B446AB-5C7A-4DC2-B13F-BECD4B22C421}" dt="2023-09-05T18:00:27.677" v="827" actId="20577"/>
          <ac:spMkLst>
            <pc:docMk/>
            <pc:sldMk cId="4052930023" sldId="291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99B446AB-5C7A-4DC2-B13F-BECD4B22C421}" dt="2023-09-08T18:34:17.936" v="954" actId="1076"/>
          <ac:picMkLst>
            <pc:docMk/>
            <pc:sldMk cId="4052930023" sldId="291"/>
            <ac:picMk id="5" creationId="{6A470EFE-C5FE-74EF-B236-A179873E391B}"/>
          </ac:picMkLst>
        </pc:picChg>
        <pc:picChg chg="add mod">
          <ac:chgData name="Maria Júlia Testoni" userId="4e779e03-378a-4cb9-b40f-beda4d340216" providerId="ADAL" clId="{99B446AB-5C7A-4DC2-B13F-BECD4B22C421}" dt="2023-09-08T18:34:14.936" v="953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add mod ord">
        <pc:chgData name="Maria Júlia Testoni" userId="4e779e03-378a-4cb9-b40f-beda4d340216" providerId="ADAL" clId="{99B446AB-5C7A-4DC2-B13F-BECD4B22C421}" dt="2023-09-08T18:41:23.418" v="1487" actId="20577"/>
        <pc:sldMkLst>
          <pc:docMk/>
          <pc:sldMk cId="3572310545" sldId="292"/>
        </pc:sldMkLst>
        <pc:spChg chg="mod">
          <ac:chgData name="Maria Júlia Testoni" userId="4e779e03-378a-4cb9-b40f-beda4d340216" providerId="ADAL" clId="{99B446AB-5C7A-4DC2-B13F-BECD4B22C421}" dt="2023-09-08T18:41:23.418" v="1487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delSp modSp add mod ord">
        <pc:chgData name="Maria Júlia Testoni" userId="4e779e03-378a-4cb9-b40f-beda4d340216" providerId="ADAL" clId="{99B446AB-5C7A-4DC2-B13F-BECD4B22C421}" dt="2023-09-08T18:47:52.589" v="1807" actId="20577"/>
        <pc:sldMkLst>
          <pc:docMk/>
          <pc:sldMk cId="3196949727" sldId="293"/>
        </pc:sldMkLst>
        <pc:spChg chg="mod">
          <ac:chgData name="Maria Júlia Testoni" userId="4e779e03-378a-4cb9-b40f-beda4d340216" providerId="ADAL" clId="{99B446AB-5C7A-4DC2-B13F-BECD4B22C421}" dt="2023-09-08T18:47:52.589" v="1807" actId="20577"/>
          <ac:spMkLst>
            <pc:docMk/>
            <pc:sldMk cId="3196949727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8T18:45:32.762" v="1498" actId="20577"/>
          <ac:spMkLst>
            <pc:docMk/>
            <pc:sldMk cId="3196949727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8T18:45:35.284" v="1499" actId="478"/>
          <ac:picMkLst>
            <pc:docMk/>
            <pc:sldMk cId="3196949727" sldId="293"/>
            <ac:picMk id="5" creationId="{6A470EFE-C5FE-74EF-B236-A179873E391B}"/>
          </ac:picMkLst>
        </pc:picChg>
        <pc:picChg chg="del">
          <ac:chgData name="Maria Júlia Testoni" userId="4e779e03-378a-4cb9-b40f-beda4d340216" providerId="ADAL" clId="{99B446AB-5C7A-4DC2-B13F-BECD4B22C421}" dt="2023-09-08T18:45:35.704" v="1500" actId="478"/>
          <ac:picMkLst>
            <pc:docMk/>
            <pc:sldMk cId="3196949727" sldId="293"/>
            <ac:picMk id="1026" creationId="{FFA7230C-191F-F1B2-BA38-75C8E9611A47}"/>
          </ac:picMkLst>
        </pc:picChg>
      </pc:sldChg>
      <pc:sldChg chg="add del ord">
        <pc:chgData name="Maria Júlia Testoni" userId="4e779e03-378a-4cb9-b40f-beda4d340216" providerId="ADAL" clId="{99B446AB-5C7A-4DC2-B13F-BECD4B22C421}" dt="2023-09-08T18:53:48.558" v="1813" actId="47"/>
        <pc:sldMkLst>
          <pc:docMk/>
          <pc:sldMk cId="505251408" sldId="294"/>
        </pc:sldMkLst>
      </pc:sldChg>
      <pc:sldChg chg="modSp add mod">
        <pc:chgData name="Maria Júlia Testoni" userId="4e779e03-378a-4cb9-b40f-beda4d340216" providerId="ADAL" clId="{99B446AB-5C7A-4DC2-B13F-BECD4B22C421}" dt="2023-09-08T18:54:25.386" v="1886" actId="20577"/>
        <pc:sldMkLst>
          <pc:docMk/>
          <pc:sldMk cId="641423379" sldId="294"/>
        </pc:sldMkLst>
        <pc:spChg chg="mod">
          <ac:chgData name="Maria Júlia Testoni" userId="4e779e03-378a-4cb9-b40f-beda4d340216" providerId="ADAL" clId="{99B446AB-5C7A-4DC2-B13F-BECD4B22C421}" dt="2023-09-08T18:54:25.386" v="1886" actId="20577"/>
          <ac:spMkLst>
            <pc:docMk/>
            <pc:sldMk cId="641423379" sldId="294"/>
            <ac:spMk id="2" creationId="{5EE0DA90-A553-97CB-FAD4-A823ABF9B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2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9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6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0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3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659DE50F-21C7-6690-4589-14F93B20805F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728197" y="2537100"/>
            <a:ext cx="9744136" cy="1260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Fazer exercícios 1, 2 e 3 da lista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Utilizem somente HTML!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14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96298" y="892064"/>
            <a:ext cx="265540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Criando arquivo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78885" y="4051954"/>
            <a:ext cx="5342466" cy="998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Habilitar a caixa do nome de extensão dos arquivos!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536C-6BED-217C-EBF1-A2115B0F34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4" b="2194"/>
          <a:stretch/>
        </p:blipFill>
        <p:spPr>
          <a:xfrm>
            <a:off x="578885" y="2150047"/>
            <a:ext cx="8674172" cy="133237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877BC2-A825-F36C-F2BF-4E0346791B09}"/>
              </a:ext>
            </a:extLst>
          </p:cNvPr>
          <p:cNvSpPr/>
          <p:nvPr/>
        </p:nvSpPr>
        <p:spPr>
          <a:xfrm rot="10800000">
            <a:off x="9370502" y="2816234"/>
            <a:ext cx="1048624" cy="39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Criando arquivo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30831" y="2643413"/>
            <a:ext cx="5342466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uma pasta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Dentro da pasta escolhida para o projeto, crie um arquivo chamado index.html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Digite “</a:t>
            </a:r>
            <a:r>
              <a:rPr lang="pt-BR" sz="2800" dirty="0" err="1"/>
              <a:t>html</a:t>
            </a:r>
            <a:r>
              <a:rPr lang="pt-BR" sz="2800" dirty="0"/>
              <a:t>” e escolha a opção “</a:t>
            </a:r>
            <a:r>
              <a:rPr lang="pt-BR" sz="2800" dirty="0" err="1"/>
              <a:t>html</a:t>
            </a:r>
            <a:r>
              <a:rPr lang="pt-BR" sz="2800" dirty="0"/>
              <a:t>: 5”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DB40555-FA99-D4B4-0AEF-E65DA585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255" y="3178019"/>
            <a:ext cx="3760384" cy="19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809249" y="1217044"/>
            <a:ext cx="1749394" cy="31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0103" y="2548156"/>
            <a:ext cx="6497979" cy="309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!DOCTYPE: Tipo do documento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HTML </a:t>
            </a:r>
            <a:r>
              <a:rPr lang="pt-BR" sz="2800" dirty="0" err="1"/>
              <a:t>lang</a:t>
            </a:r>
            <a:r>
              <a:rPr lang="pt-BR" sz="2800" dirty="0"/>
              <a:t>: Linguagem do documento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meta </a:t>
            </a:r>
            <a:r>
              <a:rPr lang="pt-BR" sz="2800" dirty="0" err="1"/>
              <a:t>charset</a:t>
            </a:r>
            <a:r>
              <a:rPr lang="pt-BR" sz="2800" dirty="0"/>
              <a:t>: Lista de caracteres que serão escritos no documento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meta </a:t>
            </a:r>
            <a:r>
              <a:rPr lang="pt-BR" sz="2800" dirty="0" err="1"/>
              <a:t>name</a:t>
            </a:r>
            <a:r>
              <a:rPr lang="pt-BR" sz="2800" dirty="0"/>
              <a:t>: Define a área usável da tela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0E147-D7E4-ACC7-0E10-03873A8116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0" r="1374"/>
          <a:stretch/>
        </p:blipFill>
        <p:spPr>
          <a:xfrm>
            <a:off x="6701815" y="2339245"/>
            <a:ext cx="549018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809249" y="1217044"/>
            <a:ext cx="1749394" cy="31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0103" y="2548157"/>
            <a:ext cx="5490187" cy="2160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 tag &lt;</a:t>
            </a:r>
            <a:r>
              <a:rPr lang="pt-BR" sz="2800" dirty="0" err="1"/>
              <a:t>title</a:t>
            </a:r>
            <a:r>
              <a:rPr lang="pt-BR" sz="2800" dirty="0"/>
              <a:t>&gt; é onde está escrito o nome que aparecerá na aba do navegador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esqueleto da nossa página fica dentro da tag &lt;body&gt;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015E67-5713-59F1-8D57-F650FFF21A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25" t="5428"/>
          <a:stretch/>
        </p:blipFill>
        <p:spPr>
          <a:xfrm>
            <a:off x="6266576" y="2409825"/>
            <a:ext cx="5925424" cy="965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94BF7D-3411-4C34-6801-43C33A15A2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05" b="8100"/>
          <a:stretch/>
        </p:blipFill>
        <p:spPr>
          <a:xfrm>
            <a:off x="7093067" y="4001548"/>
            <a:ext cx="3804132" cy="855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41EED-097E-50C6-8E1D-1516A098290E}"/>
              </a:ext>
            </a:extLst>
          </p:cNvPr>
          <p:cNvSpPr txBox="1"/>
          <p:nvPr/>
        </p:nvSpPr>
        <p:spPr>
          <a:xfrm>
            <a:off x="704675" y="5727845"/>
            <a:ext cx="814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Agora:</a:t>
            </a:r>
            <a:r>
              <a:rPr lang="pt-BR" sz="2800" dirty="0"/>
              <a:t> Vamos programar nossa primeira página web!!!</a:t>
            </a:r>
          </a:p>
        </p:txBody>
      </p:sp>
    </p:spTree>
    <p:extLst>
      <p:ext uri="{BB962C8B-B14F-4D97-AF65-F5344CB8AC3E}">
        <p14:creationId xmlns:p14="http://schemas.microsoft.com/office/powerpoint/2010/main" val="1597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Estrutura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34397" y="2647167"/>
            <a:ext cx="5651249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HTML é uma linguagem estruturada em tags, com a tag &lt;</a:t>
            </a:r>
            <a:r>
              <a:rPr lang="pt-BR" sz="2800" dirty="0" err="1"/>
              <a:t>div</a:t>
            </a:r>
            <a:r>
              <a:rPr lang="pt-BR" sz="2800"/>
              <a:t>&gt; sendo </a:t>
            </a:r>
            <a:r>
              <a:rPr lang="pt-BR" sz="2800" dirty="0"/>
              <a:t>uma tag genérica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 maioria das tags servem mais como divisões semânticas do que sintáticas</a:t>
            </a:r>
          </a:p>
        </p:txBody>
      </p:sp>
      <p:pic>
        <p:nvPicPr>
          <p:cNvPr id="1030" name="Picture 6" descr="Aprendendo HTML, a linguagem da web">
            <a:extLst>
              <a:ext uri="{FF2B5EF4-FFF2-40B4-BE49-F238E27FC236}">
                <a16:creationId xmlns:a16="http://schemas.microsoft.com/office/drawing/2014/main" id="{69838340-F9E0-B74E-2C89-8B04520D7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5994" r="5606" b="5635"/>
          <a:stretch/>
        </p:blipFill>
        <p:spPr bwMode="auto">
          <a:xfrm>
            <a:off x="6342077" y="1367406"/>
            <a:ext cx="5377343" cy="42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0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223931" y="2647167"/>
            <a:ext cx="9744136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um arquivo HTML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Utilize a </a:t>
            </a:r>
            <a:r>
              <a:rPr lang="pt-BR" sz="2800" dirty="0" err="1"/>
              <a:t>tag</a:t>
            </a:r>
            <a:r>
              <a:rPr lang="pt-BR" sz="2800" dirty="0"/>
              <a:t> h1 e escreva “Olá mundo”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Utilize a tag p e escreva um parágrafo sobre você (fale sobre sua cor e comida favoritas, se gosta de animais, etc.)</a:t>
            </a:r>
          </a:p>
        </p:txBody>
      </p:sp>
    </p:spTree>
    <p:extLst>
      <p:ext uri="{BB962C8B-B14F-4D97-AF65-F5344CB8AC3E}">
        <p14:creationId xmlns:p14="http://schemas.microsoft.com/office/powerpoint/2010/main" val="757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657692" y="967272"/>
            <a:ext cx="17326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Tags úteis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296771" y="2234866"/>
            <a:ext cx="6216923" cy="4139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HTML não é somente texto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Algumas tags possuem definição específica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b="1" dirty="0"/>
              <a:t>Importante: </a:t>
            </a:r>
            <a:r>
              <a:rPr lang="pt-BR" sz="2800" dirty="0"/>
              <a:t>lembrem-se de verificar se a tag possui algum atributo específico, como a tag de imagem (&lt;img/&gt;) que precisa ter um “src” ou a tag de link (&lt;a&gt;&lt;/a&gt;) precisa ter o href(link)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A470EFE-C5FE-74EF-B236-A179873E3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" t="10781" r="4234" b="12688"/>
          <a:stretch/>
        </p:blipFill>
        <p:spPr>
          <a:xfrm>
            <a:off x="7435541" y="838864"/>
            <a:ext cx="4528571" cy="2792004"/>
          </a:xfrm>
          <a:prstGeom prst="rect">
            <a:avLst/>
          </a:prstGeom>
        </p:spPr>
      </p:pic>
      <p:pic>
        <p:nvPicPr>
          <p:cNvPr id="1026" name="Picture 2" descr="HTML Definition - JavaTpoint">
            <a:extLst>
              <a:ext uri="{FF2B5EF4-FFF2-40B4-BE49-F238E27FC236}">
                <a16:creationId xmlns:a16="http://schemas.microsoft.com/office/drawing/2014/main" id="{FFA7230C-191F-F1B2-BA38-75C8E9611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706" r="13618" b="1928"/>
          <a:stretch/>
        </p:blipFill>
        <p:spPr bwMode="auto">
          <a:xfrm>
            <a:off x="7350305" y="3455415"/>
            <a:ext cx="3520481" cy="27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HTML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728197" y="2537100"/>
            <a:ext cx="9744136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Agora que conhecem mais </a:t>
            </a:r>
            <a:r>
              <a:rPr lang="pt-BR" sz="2800" dirty="0" err="1"/>
              <a:t>tags</a:t>
            </a:r>
            <a:r>
              <a:rPr lang="pt-BR" sz="2800" dirty="0"/>
              <a:t>, utilizem elas.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um arquivo HTML5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Adicione um título a pagina</a:t>
            </a:r>
            <a:endParaRPr lang="pt-BR" sz="2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200" dirty="0"/>
              <a:t>Adicione uma imagem à página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200" dirty="0"/>
              <a:t>Crie novamente uma parágrafo descrevendo a imagem e selecione algumas palavras ou frases que devem ficar em negrito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200" dirty="0"/>
              <a:t>Em alguns momentos do texto utilize a </a:t>
            </a:r>
            <a:r>
              <a:rPr lang="pt-BR" sz="2200" dirty="0" err="1"/>
              <a:t>tag</a:t>
            </a:r>
            <a:r>
              <a:rPr lang="pt-BR" sz="2200" dirty="0"/>
              <a:t> que pula linha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231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373</TotalTime>
  <Words>473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1</cp:revision>
  <dcterms:created xsi:type="dcterms:W3CDTF">2023-08-25T19:07:48Z</dcterms:created>
  <dcterms:modified xsi:type="dcterms:W3CDTF">2023-12-11T04:39:18Z</dcterms:modified>
</cp:coreProperties>
</file>