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7" r:id="rId2"/>
    <p:sldId id="277" r:id="rId3"/>
    <p:sldId id="298" r:id="rId4"/>
    <p:sldId id="288" r:id="rId5"/>
    <p:sldId id="290" r:id="rId6"/>
    <p:sldId id="291" r:id="rId7"/>
    <p:sldId id="289" r:id="rId8"/>
    <p:sldId id="293" r:id="rId9"/>
    <p:sldId id="292" r:id="rId10"/>
    <p:sldId id="294" r:id="rId11"/>
    <p:sldId id="295" r:id="rId12"/>
    <p:sldId id="29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42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Júlia Testoni" userId="4e779e03-378a-4cb9-b40f-beda4d340216" providerId="ADAL" clId="{99B446AB-5C7A-4DC2-B13F-BECD4B22C421}"/>
    <pc:docChg chg="undo custSel addSld delSld modSld sldOrd">
      <pc:chgData name="Maria Júlia Testoni" userId="4e779e03-378a-4cb9-b40f-beda4d340216" providerId="ADAL" clId="{99B446AB-5C7A-4DC2-B13F-BECD4B22C421}" dt="2023-09-08T18:54:25.386" v="1886" actId="20577"/>
      <pc:docMkLst>
        <pc:docMk/>
      </pc:docMkLst>
      <pc:sldChg chg="addSp delSp modSp mod">
        <pc:chgData name="Maria Júlia Testoni" userId="4e779e03-378a-4cb9-b40f-beda4d340216" providerId="ADAL" clId="{99B446AB-5C7A-4DC2-B13F-BECD4B22C421}" dt="2023-08-30T18:02:31.240" v="206" actId="22"/>
        <pc:sldMkLst>
          <pc:docMk/>
          <pc:sldMk cId="3397513274" sldId="277"/>
        </pc:sldMkLst>
        <pc:spChg chg="mod">
          <ac:chgData name="Maria Júlia Testoni" userId="4e779e03-378a-4cb9-b40f-beda4d340216" providerId="ADAL" clId="{99B446AB-5C7A-4DC2-B13F-BECD4B22C421}" dt="2023-08-30T18:01:49.866" v="200" actId="20577"/>
          <ac:spMkLst>
            <pc:docMk/>
            <pc:sldMk cId="3397513274" sldId="277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99B446AB-5C7A-4DC2-B13F-BECD4B22C421}" dt="2023-08-30T17:59:36.336" v="45" actId="20577"/>
          <ac:spMkLst>
            <pc:docMk/>
            <pc:sldMk cId="3397513274" sldId="277"/>
            <ac:spMk id="8" creationId="{1787E568-2F57-4A57-869C-CC2C03086BA8}"/>
          </ac:spMkLst>
        </pc:spChg>
        <pc:spChg chg="mod">
          <ac:chgData name="Maria Júlia Testoni" userId="4e779e03-378a-4cb9-b40f-beda4d340216" providerId="ADAL" clId="{99B446AB-5C7A-4DC2-B13F-BECD4B22C421}" dt="2023-08-30T17:59:20.896" v="29" actId="20577"/>
          <ac:spMkLst>
            <pc:docMk/>
            <pc:sldMk cId="3397513274" sldId="277"/>
            <ac:spMk id="9" creationId="{E84F1816-27BF-4854-9924-2042EF53FB5C}"/>
          </ac:spMkLst>
        </pc:spChg>
        <pc:picChg chg="del">
          <ac:chgData name="Maria Júlia Testoni" userId="4e779e03-378a-4cb9-b40f-beda4d340216" providerId="ADAL" clId="{99B446AB-5C7A-4DC2-B13F-BECD4B22C421}" dt="2023-08-30T17:59:23.996" v="30" actId="478"/>
          <ac:picMkLst>
            <pc:docMk/>
            <pc:sldMk cId="3397513274" sldId="277"/>
            <ac:picMk id="5" creationId="{8931D90B-CB8D-8214-F066-2D87E4FEF61D}"/>
          </ac:picMkLst>
        </pc:picChg>
        <pc:picChg chg="add del mod">
          <ac:chgData name="Maria Júlia Testoni" userId="4e779e03-378a-4cb9-b40f-beda4d340216" providerId="ADAL" clId="{99B446AB-5C7A-4DC2-B13F-BECD4B22C421}" dt="2023-08-30T18:02:10.350" v="201" actId="478"/>
          <ac:picMkLst>
            <pc:docMk/>
            <pc:sldMk cId="3397513274" sldId="277"/>
            <ac:picMk id="6" creationId="{730A440F-317C-EA66-29B2-90BC64F643BE}"/>
          </ac:picMkLst>
        </pc:picChg>
        <pc:picChg chg="add mod">
          <ac:chgData name="Maria Júlia Testoni" userId="4e779e03-378a-4cb9-b40f-beda4d340216" providerId="ADAL" clId="{99B446AB-5C7A-4DC2-B13F-BECD4B22C421}" dt="2023-08-30T18:01:09.650" v="134" actId="1076"/>
          <ac:picMkLst>
            <pc:docMk/>
            <pc:sldMk cId="3397513274" sldId="277"/>
            <ac:picMk id="10" creationId="{C4E9C588-93DF-380E-D8C9-73495A07019D}"/>
          </ac:picMkLst>
        </pc:picChg>
        <pc:picChg chg="add mod">
          <ac:chgData name="Maria Júlia Testoni" userId="4e779e03-378a-4cb9-b40f-beda4d340216" providerId="ADAL" clId="{99B446AB-5C7A-4DC2-B13F-BECD4B22C421}" dt="2023-08-30T18:02:14.769" v="204" actId="1076"/>
          <ac:picMkLst>
            <pc:docMk/>
            <pc:sldMk cId="3397513274" sldId="277"/>
            <ac:picMk id="12" creationId="{0DB40555-FA99-D4B4-0AEF-E65DA5859CF4}"/>
          </ac:picMkLst>
        </pc:picChg>
        <pc:picChg chg="add del">
          <ac:chgData name="Maria Júlia Testoni" userId="4e779e03-378a-4cb9-b40f-beda4d340216" providerId="ADAL" clId="{99B446AB-5C7A-4DC2-B13F-BECD4B22C421}" dt="2023-08-30T18:02:31.240" v="206" actId="22"/>
          <ac:picMkLst>
            <pc:docMk/>
            <pc:sldMk cId="3397513274" sldId="277"/>
            <ac:picMk id="14" creationId="{F64E4E39-90C2-AF21-01A5-F865F225999D}"/>
          </ac:picMkLst>
        </pc:picChg>
      </pc:sldChg>
      <pc:sldChg chg="modSp mod">
        <pc:chgData name="Maria Júlia Testoni" userId="4e779e03-378a-4cb9-b40f-beda4d340216" providerId="ADAL" clId="{99B446AB-5C7A-4DC2-B13F-BECD4B22C421}" dt="2023-08-30T17:58:29.463" v="8" actId="20577"/>
        <pc:sldMkLst>
          <pc:docMk/>
          <pc:sldMk cId="1624184106" sldId="287"/>
        </pc:sldMkLst>
        <pc:spChg chg="mod">
          <ac:chgData name="Maria Júlia Testoni" userId="4e779e03-378a-4cb9-b40f-beda4d340216" providerId="ADAL" clId="{99B446AB-5C7A-4DC2-B13F-BECD4B22C421}" dt="2023-08-30T17:58:29.463" v="8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addSp delSp modSp add mod">
        <pc:chgData name="Maria Júlia Testoni" userId="4e779e03-378a-4cb9-b40f-beda4d340216" providerId="ADAL" clId="{99B446AB-5C7A-4DC2-B13F-BECD4B22C421}" dt="2023-08-30T19:07:42.293" v="442" actId="1076"/>
        <pc:sldMkLst>
          <pc:docMk/>
          <pc:sldMk cId="1597333909" sldId="288"/>
        </pc:sldMkLst>
        <pc:spChg chg="mod">
          <ac:chgData name="Maria Júlia Testoni" userId="4e779e03-378a-4cb9-b40f-beda4d340216" providerId="ADAL" clId="{99B446AB-5C7A-4DC2-B13F-BECD4B22C421}" dt="2023-08-30T18:05:17.080" v="433" actId="20577"/>
          <ac:spMkLst>
            <pc:docMk/>
            <pc:sldMk cId="1597333909" sldId="288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99B446AB-5C7A-4DC2-B13F-BECD4B22C421}" dt="2023-08-30T18:02:41.788" v="218" actId="20577"/>
          <ac:spMkLst>
            <pc:docMk/>
            <pc:sldMk cId="1597333909" sldId="288"/>
            <ac:spMk id="8" creationId="{1787E568-2F57-4A57-869C-CC2C03086BA8}"/>
          </ac:spMkLst>
        </pc:spChg>
        <pc:picChg chg="add mod">
          <ac:chgData name="Maria Júlia Testoni" userId="4e779e03-378a-4cb9-b40f-beda4d340216" providerId="ADAL" clId="{99B446AB-5C7A-4DC2-B13F-BECD4B22C421}" dt="2023-08-30T18:04:11.120" v="323" actId="1076"/>
          <ac:picMkLst>
            <pc:docMk/>
            <pc:sldMk cId="1597333909" sldId="288"/>
            <ac:picMk id="5" creationId="{0F015E67-5713-59F1-8D57-F650FFF21A7D}"/>
          </ac:picMkLst>
        </pc:picChg>
        <pc:picChg chg="add mod">
          <ac:chgData name="Maria Júlia Testoni" userId="4e779e03-378a-4cb9-b40f-beda4d340216" providerId="ADAL" clId="{99B446AB-5C7A-4DC2-B13F-BECD4B22C421}" dt="2023-08-30T19:07:42.293" v="442" actId="1076"/>
          <ac:picMkLst>
            <pc:docMk/>
            <pc:sldMk cId="1597333909" sldId="288"/>
            <ac:picMk id="7" creationId="{8994BF7D-3411-4C34-6801-43C33A15A255}"/>
          </ac:picMkLst>
        </pc:picChg>
        <pc:picChg chg="del">
          <ac:chgData name="Maria Júlia Testoni" userId="4e779e03-378a-4cb9-b40f-beda4d340216" providerId="ADAL" clId="{99B446AB-5C7A-4DC2-B13F-BECD4B22C421}" dt="2023-08-30T18:02:35.826" v="208" actId="478"/>
          <ac:picMkLst>
            <pc:docMk/>
            <pc:sldMk cId="1597333909" sldId="288"/>
            <ac:picMk id="10" creationId="{C4E9C588-93DF-380E-D8C9-73495A07019D}"/>
          </ac:picMkLst>
        </pc:picChg>
        <pc:picChg chg="del">
          <ac:chgData name="Maria Júlia Testoni" userId="4e779e03-378a-4cb9-b40f-beda4d340216" providerId="ADAL" clId="{99B446AB-5C7A-4DC2-B13F-BECD4B22C421}" dt="2023-08-30T18:02:36.175" v="209" actId="478"/>
          <ac:picMkLst>
            <pc:docMk/>
            <pc:sldMk cId="1597333909" sldId="288"/>
            <ac:picMk id="12" creationId="{0DB40555-FA99-D4B4-0AEF-E65DA5859CF4}"/>
          </ac:picMkLst>
        </pc:picChg>
      </pc:sldChg>
      <pc:sldChg chg="addSp delSp modSp add mod">
        <pc:chgData name="Maria Júlia Testoni" userId="4e779e03-378a-4cb9-b40f-beda4d340216" providerId="ADAL" clId="{99B446AB-5C7A-4DC2-B13F-BECD4B22C421}" dt="2023-09-05T17:21:43.453" v="556" actId="1076"/>
        <pc:sldMkLst>
          <pc:docMk/>
          <pc:sldMk cId="3059304033" sldId="289"/>
        </pc:sldMkLst>
        <pc:spChg chg="mod">
          <ac:chgData name="Maria Júlia Testoni" userId="4e779e03-378a-4cb9-b40f-beda4d340216" providerId="ADAL" clId="{99B446AB-5C7A-4DC2-B13F-BECD4B22C421}" dt="2023-09-05T17:21:24.241" v="550" actId="20577"/>
          <ac:spMkLst>
            <pc:docMk/>
            <pc:sldMk cId="3059304033" sldId="289"/>
            <ac:spMk id="2" creationId="{5EE0DA90-A553-97CB-FAD4-A823ABF9B2E2}"/>
          </ac:spMkLst>
        </pc:spChg>
        <pc:spChg chg="add del">
          <ac:chgData name="Maria Júlia Testoni" userId="4e779e03-378a-4cb9-b40f-beda4d340216" providerId="ADAL" clId="{99B446AB-5C7A-4DC2-B13F-BECD4B22C421}" dt="2023-08-30T19:06:51.939" v="439"/>
          <ac:spMkLst>
            <pc:docMk/>
            <pc:sldMk cId="3059304033" sldId="289"/>
            <ac:spMk id="3" creationId="{D9929FF2-8634-37F0-A5D7-B29E0EFA8118}"/>
          </ac:spMkLst>
        </pc:spChg>
        <pc:spChg chg="add del">
          <ac:chgData name="Maria Júlia Testoni" userId="4e779e03-378a-4cb9-b40f-beda4d340216" providerId="ADAL" clId="{99B446AB-5C7A-4DC2-B13F-BECD4B22C421}" dt="2023-08-30T19:06:53.818" v="441"/>
          <ac:spMkLst>
            <pc:docMk/>
            <pc:sldMk cId="3059304033" sldId="289"/>
            <ac:spMk id="6" creationId="{41721F09-D425-65DA-C1B7-CC564D760AA4}"/>
          </ac:spMkLst>
        </pc:spChg>
        <pc:picChg chg="del">
          <ac:chgData name="Maria Júlia Testoni" userId="4e779e03-378a-4cb9-b40f-beda4d340216" providerId="ADAL" clId="{99B446AB-5C7A-4DC2-B13F-BECD4B22C421}" dt="2023-08-30T19:06:43.899" v="437" actId="478"/>
          <ac:picMkLst>
            <pc:docMk/>
            <pc:sldMk cId="3059304033" sldId="289"/>
            <ac:picMk id="5" creationId="{0F015E67-5713-59F1-8D57-F650FFF21A7D}"/>
          </ac:picMkLst>
        </pc:picChg>
        <pc:picChg chg="del">
          <ac:chgData name="Maria Júlia Testoni" userId="4e779e03-378a-4cb9-b40f-beda4d340216" providerId="ADAL" clId="{99B446AB-5C7A-4DC2-B13F-BECD4B22C421}" dt="2023-08-30T19:06:43.283" v="436" actId="478"/>
          <ac:picMkLst>
            <pc:docMk/>
            <pc:sldMk cId="3059304033" sldId="289"/>
            <ac:picMk id="7" creationId="{8994BF7D-3411-4C34-6801-43C33A15A255}"/>
          </ac:picMkLst>
        </pc:picChg>
        <pc:picChg chg="add mod">
          <ac:chgData name="Maria Júlia Testoni" userId="4e779e03-378a-4cb9-b40f-beda4d340216" providerId="ADAL" clId="{99B446AB-5C7A-4DC2-B13F-BECD4B22C421}" dt="2023-09-05T17:21:43.453" v="556" actId="1076"/>
          <ac:picMkLst>
            <pc:docMk/>
            <pc:sldMk cId="3059304033" sldId="289"/>
            <ac:picMk id="1030" creationId="{69838340-F9E0-B74E-2C89-8B04520D7762}"/>
          </ac:picMkLst>
        </pc:picChg>
      </pc:sldChg>
      <pc:sldChg chg="del">
        <pc:chgData name="Maria Júlia Testoni" userId="4e779e03-378a-4cb9-b40f-beda4d340216" providerId="ADAL" clId="{99B446AB-5C7A-4DC2-B13F-BECD4B22C421}" dt="2023-08-30T17:58:33.275" v="9" actId="47"/>
        <pc:sldMkLst>
          <pc:docMk/>
          <pc:sldMk cId="3497296349" sldId="289"/>
        </pc:sldMkLst>
      </pc:sldChg>
      <pc:sldChg chg="delSp modSp add mod">
        <pc:chgData name="Maria Júlia Testoni" userId="4e779e03-378a-4cb9-b40f-beda4d340216" providerId="ADAL" clId="{99B446AB-5C7A-4DC2-B13F-BECD4B22C421}" dt="2023-09-05T18:00:03.749" v="801" actId="20577"/>
        <pc:sldMkLst>
          <pc:docMk/>
          <pc:sldMk cId="75705298" sldId="290"/>
        </pc:sldMkLst>
        <pc:spChg chg="mod">
          <ac:chgData name="Maria Júlia Testoni" userId="4e779e03-378a-4cb9-b40f-beda4d340216" providerId="ADAL" clId="{99B446AB-5C7A-4DC2-B13F-BECD4B22C421}" dt="2023-09-05T18:00:03.749" v="801" actId="20577"/>
          <ac:spMkLst>
            <pc:docMk/>
            <pc:sldMk cId="75705298" sldId="290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99B446AB-5C7A-4DC2-B13F-BECD4B22C421}" dt="2023-09-05T17:24:13.306" v="579" actId="5793"/>
          <ac:spMkLst>
            <pc:docMk/>
            <pc:sldMk cId="75705298" sldId="290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99B446AB-5C7A-4DC2-B13F-BECD4B22C421}" dt="2023-09-05T17:24:04.059" v="558" actId="478"/>
          <ac:picMkLst>
            <pc:docMk/>
            <pc:sldMk cId="75705298" sldId="290"/>
            <ac:picMk id="1030" creationId="{69838340-F9E0-B74E-2C89-8B04520D7762}"/>
          </ac:picMkLst>
        </pc:picChg>
      </pc:sldChg>
      <pc:sldChg chg="del">
        <pc:chgData name="Maria Júlia Testoni" userId="4e779e03-378a-4cb9-b40f-beda4d340216" providerId="ADAL" clId="{99B446AB-5C7A-4DC2-B13F-BECD4B22C421}" dt="2023-08-30T17:58:33.679" v="10" actId="47"/>
        <pc:sldMkLst>
          <pc:docMk/>
          <pc:sldMk cId="254993457" sldId="290"/>
        </pc:sldMkLst>
      </pc:sldChg>
      <pc:sldChg chg="del">
        <pc:chgData name="Maria Júlia Testoni" userId="4e779e03-378a-4cb9-b40f-beda4d340216" providerId="ADAL" clId="{99B446AB-5C7A-4DC2-B13F-BECD4B22C421}" dt="2023-08-30T17:58:34.097" v="11" actId="47"/>
        <pc:sldMkLst>
          <pc:docMk/>
          <pc:sldMk cId="1586380122" sldId="291"/>
        </pc:sldMkLst>
      </pc:sldChg>
      <pc:sldChg chg="addSp delSp modSp add mod">
        <pc:chgData name="Maria Júlia Testoni" userId="4e779e03-378a-4cb9-b40f-beda4d340216" providerId="ADAL" clId="{99B446AB-5C7A-4DC2-B13F-BECD4B22C421}" dt="2023-09-08T18:34:47.469" v="956" actId="22"/>
        <pc:sldMkLst>
          <pc:docMk/>
          <pc:sldMk cId="4052930023" sldId="291"/>
        </pc:sldMkLst>
        <pc:spChg chg="mod">
          <ac:chgData name="Maria Júlia Testoni" userId="4e779e03-378a-4cb9-b40f-beda4d340216" providerId="ADAL" clId="{99B446AB-5C7A-4DC2-B13F-BECD4B22C421}" dt="2023-09-08T18:33:51.697" v="948" actId="1076"/>
          <ac:spMkLst>
            <pc:docMk/>
            <pc:sldMk cId="4052930023" sldId="291"/>
            <ac:spMk id="2" creationId="{5EE0DA90-A553-97CB-FAD4-A823ABF9B2E2}"/>
          </ac:spMkLst>
        </pc:spChg>
        <pc:spChg chg="add del">
          <ac:chgData name="Maria Júlia Testoni" userId="4e779e03-378a-4cb9-b40f-beda4d340216" providerId="ADAL" clId="{99B446AB-5C7A-4DC2-B13F-BECD4B22C421}" dt="2023-09-08T18:34:47.469" v="956" actId="22"/>
          <ac:spMkLst>
            <pc:docMk/>
            <pc:sldMk cId="4052930023" sldId="291"/>
            <ac:spMk id="7" creationId="{5C7AD860-13D2-91CA-AEBD-936868EF6179}"/>
          </ac:spMkLst>
        </pc:spChg>
        <pc:spChg chg="mod">
          <ac:chgData name="Maria Júlia Testoni" userId="4e779e03-378a-4cb9-b40f-beda4d340216" providerId="ADAL" clId="{99B446AB-5C7A-4DC2-B13F-BECD4B22C421}" dt="2023-09-05T18:00:27.677" v="827" actId="20577"/>
          <ac:spMkLst>
            <pc:docMk/>
            <pc:sldMk cId="4052930023" sldId="291"/>
            <ac:spMk id="8" creationId="{1787E568-2F57-4A57-869C-CC2C03086BA8}"/>
          </ac:spMkLst>
        </pc:spChg>
        <pc:picChg chg="add mod modCrop">
          <ac:chgData name="Maria Júlia Testoni" userId="4e779e03-378a-4cb9-b40f-beda4d340216" providerId="ADAL" clId="{99B446AB-5C7A-4DC2-B13F-BECD4B22C421}" dt="2023-09-08T18:34:17.936" v="954" actId="1076"/>
          <ac:picMkLst>
            <pc:docMk/>
            <pc:sldMk cId="4052930023" sldId="291"/>
            <ac:picMk id="5" creationId="{6A470EFE-C5FE-74EF-B236-A179873E391B}"/>
          </ac:picMkLst>
        </pc:picChg>
        <pc:picChg chg="add mod">
          <ac:chgData name="Maria Júlia Testoni" userId="4e779e03-378a-4cb9-b40f-beda4d340216" providerId="ADAL" clId="{99B446AB-5C7A-4DC2-B13F-BECD4B22C421}" dt="2023-09-08T18:34:14.936" v="953" actId="1076"/>
          <ac:picMkLst>
            <pc:docMk/>
            <pc:sldMk cId="4052930023" sldId="291"/>
            <ac:picMk id="1026" creationId="{FFA7230C-191F-F1B2-BA38-75C8E9611A47}"/>
          </ac:picMkLst>
        </pc:picChg>
      </pc:sldChg>
      <pc:sldChg chg="modSp add mod ord">
        <pc:chgData name="Maria Júlia Testoni" userId="4e779e03-378a-4cb9-b40f-beda4d340216" providerId="ADAL" clId="{99B446AB-5C7A-4DC2-B13F-BECD4B22C421}" dt="2023-09-08T18:41:23.418" v="1487" actId="20577"/>
        <pc:sldMkLst>
          <pc:docMk/>
          <pc:sldMk cId="3572310545" sldId="292"/>
        </pc:sldMkLst>
        <pc:spChg chg="mod">
          <ac:chgData name="Maria Júlia Testoni" userId="4e779e03-378a-4cb9-b40f-beda4d340216" providerId="ADAL" clId="{99B446AB-5C7A-4DC2-B13F-BECD4B22C421}" dt="2023-09-08T18:41:23.418" v="1487" actId="20577"/>
          <ac:spMkLst>
            <pc:docMk/>
            <pc:sldMk cId="3572310545" sldId="292"/>
            <ac:spMk id="2" creationId="{5EE0DA90-A553-97CB-FAD4-A823ABF9B2E2}"/>
          </ac:spMkLst>
        </pc:spChg>
      </pc:sldChg>
      <pc:sldChg chg="delSp modSp add mod ord">
        <pc:chgData name="Maria Júlia Testoni" userId="4e779e03-378a-4cb9-b40f-beda4d340216" providerId="ADAL" clId="{99B446AB-5C7A-4DC2-B13F-BECD4B22C421}" dt="2023-09-08T18:47:52.589" v="1807" actId="20577"/>
        <pc:sldMkLst>
          <pc:docMk/>
          <pc:sldMk cId="3196949727" sldId="293"/>
        </pc:sldMkLst>
        <pc:spChg chg="mod">
          <ac:chgData name="Maria Júlia Testoni" userId="4e779e03-378a-4cb9-b40f-beda4d340216" providerId="ADAL" clId="{99B446AB-5C7A-4DC2-B13F-BECD4B22C421}" dt="2023-09-08T18:47:52.589" v="1807" actId="20577"/>
          <ac:spMkLst>
            <pc:docMk/>
            <pc:sldMk cId="3196949727" sldId="293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99B446AB-5C7A-4DC2-B13F-BECD4B22C421}" dt="2023-09-08T18:45:32.762" v="1498" actId="20577"/>
          <ac:spMkLst>
            <pc:docMk/>
            <pc:sldMk cId="3196949727" sldId="293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99B446AB-5C7A-4DC2-B13F-BECD4B22C421}" dt="2023-09-08T18:45:35.284" v="1499" actId="478"/>
          <ac:picMkLst>
            <pc:docMk/>
            <pc:sldMk cId="3196949727" sldId="293"/>
            <ac:picMk id="5" creationId="{6A470EFE-C5FE-74EF-B236-A179873E391B}"/>
          </ac:picMkLst>
        </pc:picChg>
        <pc:picChg chg="del">
          <ac:chgData name="Maria Júlia Testoni" userId="4e779e03-378a-4cb9-b40f-beda4d340216" providerId="ADAL" clId="{99B446AB-5C7A-4DC2-B13F-BECD4B22C421}" dt="2023-09-08T18:45:35.704" v="1500" actId="478"/>
          <ac:picMkLst>
            <pc:docMk/>
            <pc:sldMk cId="3196949727" sldId="293"/>
            <ac:picMk id="1026" creationId="{FFA7230C-191F-F1B2-BA38-75C8E9611A47}"/>
          </ac:picMkLst>
        </pc:picChg>
      </pc:sldChg>
      <pc:sldChg chg="add del ord">
        <pc:chgData name="Maria Júlia Testoni" userId="4e779e03-378a-4cb9-b40f-beda4d340216" providerId="ADAL" clId="{99B446AB-5C7A-4DC2-B13F-BECD4B22C421}" dt="2023-09-08T18:53:48.558" v="1813" actId="47"/>
        <pc:sldMkLst>
          <pc:docMk/>
          <pc:sldMk cId="505251408" sldId="294"/>
        </pc:sldMkLst>
      </pc:sldChg>
      <pc:sldChg chg="modSp add mod">
        <pc:chgData name="Maria Júlia Testoni" userId="4e779e03-378a-4cb9-b40f-beda4d340216" providerId="ADAL" clId="{99B446AB-5C7A-4DC2-B13F-BECD4B22C421}" dt="2023-09-08T18:54:25.386" v="1886" actId="20577"/>
        <pc:sldMkLst>
          <pc:docMk/>
          <pc:sldMk cId="641423379" sldId="294"/>
        </pc:sldMkLst>
        <pc:spChg chg="mod">
          <ac:chgData name="Maria Júlia Testoni" userId="4e779e03-378a-4cb9-b40f-beda4d340216" providerId="ADAL" clId="{99B446AB-5C7A-4DC2-B13F-BECD4B22C421}" dt="2023-09-08T18:54:25.386" v="1886" actId="20577"/>
          <ac:spMkLst>
            <pc:docMk/>
            <pc:sldMk cId="641423379" sldId="294"/>
            <ac:spMk id="2" creationId="{5EE0DA90-A553-97CB-FAD4-A823ABF9B2E2}"/>
          </ac:spMkLst>
        </pc:spChg>
      </pc:sldChg>
    </pc:docChg>
  </pc:docChgLst>
  <pc:docChgLst>
    <pc:chgData name="Henrique Delegrego" userId="dda1244064eddf32" providerId="LiveId" clId="{5536A943-2AB8-4BD5-B028-C54AECD98F96}"/>
    <pc:docChg chg="undo custSel modSld">
      <pc:chgData name="Henrique Delegrego" userId="dda1244064eddf32" providerId="LiveId" clId="{5536A943-2AB8-4BD5-B028-C54AECD98F96}" dt="2023-11-01T17:39:50.254" v="69" actId="20577"/>
      <pc:docMkLst>
        <pc:docMk/>
      </pc:docMkLst>
      <pc:sldChg chg="addSp modSp mod modNotesTx">
        <pc:chgData name="Henrique Delegrego" userId="dda1244064eddf32" providerId="LiveId" clId="{5536A943-2AB8-4BD5-B028-C54AECD98F96}" dt="2023-11-01T17:39:29.457" v="58" actId="20577"/>
        <pc:sldMkLst>
          <pc:docMk/>
          <pc:sldMk cId="3397513274" sldId="277"/>
        </pc:sldMkLst>
        <pc:spChg chg="mod">
          <ac:chgData name="Henrique Delegrego" userId="dda1244064eddf32" providerId="LiveId" clId="{5536A943-2AB8-4BD5-B028-C54AECD98F96}" dt="2023-11-01T17:39:29.457" v="58" actId="20577"/>
          <ac:spMkLst>
            <pc:docMk/>
            <pc:sldMk cId="3397513274" sldId="277"/>
            <ac:spMk id="9" creationId="{E84F1816-27BF-4854-9924-2042EF53FB5C}"/>
          </ac:spMkLst>
        </pc:spChg>
        <pc:picChg chg="add mod modCrop">
          <ac:chgData name="Henrique Delegrego" userId="dda1244064eddf32" providerId="LiveId" clId="{5536A943-2AB8-4BD5-B028-C54AECD98F96}" dt="2023-11-01T17:37:48.912" v="21" actId="1076"/>
          <ac:picMkLst>
            <pc:docMk/>
            <pc:sldMk cId="3397513274" sldId="277"/>
            <ac:picMk id="2" creationId="{A961E8D6-D370-A8AB-ADA9-938886A82D1D}"/>
          </ac:picMkLst>
        </pc:picChg>
        <pc:picChg chg="mod modCrop">
          <ac:chgData name="Henrique Delegrego" userId="dda1244064eddf32" providerId="LiveId" clId="{5536A943-2AB8-4BD5-B028-C54AECD98F96}" dt="2023-11-01T17:37:52.087" v="22" actId="1076"/>
          <ac:picMkLst>
            <pc:docMk/>
            <pc:sldMk cId="3397513274" sldId="277"/>
            <ac:picMk id="6" creationId="{56629ECE-1139-2E5C-70A1-2CBC7796ABB7}"/>
          </ac:picMkLst>
        </pc:picChg>
      </pc:sldChg>
      <pc:sldChg chg="modSp mod">
        <pc:chgData name="Henrique Delegrego" userId="dda1244064eddf32" providerId="LiveId" clId="{5536A943-2AB8-4BD5-B028-C54AECD98F96}" dt="2023-11-01T17:36:56" v="0" actId="20577"/>
        <pc:sldMkLst>
          <pc:docMk/>
          <pc:sldMk cId="1624184106" sldId="287"/>
        </pc:sldMkLst>
        <pc:spChg chg="mod">
          <ac:chgData name="Henrique Delegrego" userId="dda1244064eddf32" providerId="LiveId" clId="{5536A943-2AB8-4BD5-B028-C54AECD98F96}" dt="2023-11-01T17:36:56" v="0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modSp mod modNotesTx">
        <pc:chgData name="Henrique Delegrego" userId="dda1244064eddf32" providerId="LiveId" clId="{5536A943-2AB8-4BD5-B028-C54AECD98F96}" dt="2023-11-01T17:39:33.200" v="60" actId="20577"/>
        <pc:sldMkLst>
          <pc:docMk/>
          <pc:sldMk cId="2267889446" sldId="288"/>
        </pc:sldMkLst>
        <pc:spChg chg="mod">
          <ac:chgData name="Henrique Delegrego" userId="dda1244064eddf32" providerId="LiveId" clId="{5536A943-2AB8-4BD5-B028-C54AECD98F96}" dt="2023-11-01T17:39:33.200" v="60" actId="20577"/>
          <ac:spMkLst>
            <pc:docMk/>
            <pc:sldMk cId="2267889446" sldId="288"/>
            <ac:spMk id="9" creationId="{E84F1816-27BF-4854-9924-2042EF53FB5C}"/>
          </ac:spMkLst>
        </pc:spChg>
      </pc:sldChg>
      <pc:sldChg chg="modSp mod modNotesTx">
        <pc:chgData name="Henrique Delegrego" userId="dda1244064eddf32" providerId="LiveId" clId="{5536A943-2AB8-4BD5-B028-C54AECD98F96}" dt="2023-11-01T17:39:38.705" v="63" actId="20577"/>
        <pc:sldMkLst>
          <pc:docMk/>
          <pc:sldMk cId="2506633898" sldId="289"/>
        </pc:sldMkLst>
        <pc:spChg chg="mod">
          <ac:chgData name="Henrique Delegrego" userId="dda1244064eddf32" providerId="LiveId" clId="{5536A943-2AB8-4BD5-B028-C54AECD98F96}" dt="2023-11-01T17:39:38.705" v="63" actId="20577"/>
          <ac:spMkLst>
            <pc:docMk/>
            <pc:sldMk cId="2506633898" sldId="289"/>
            <ac:spMk id="9" creationId="{E84F1816-27BF-4854-9924-2042EF53FB5C}"/>
          </ac:spMkLst>
        </pc:spChg>
      </pc:sldChg>
      <pc:sldChg chg="modSp mod modNotesTx">
        <pc:chgData name="Henrique Delegrego" userId="dda1244064eddf32" providerId="LiveId" clId="{5536A943-2AB8-4BD5-B028-C54AECD98F96}" dt="2023-11-01T17:39:34.967" v="61" actId="20577"/>
        <pc:sldMkLst>
          <pc:docMk/>
          <pc:sldMk cId="59728983" sldId="290"/>
        </pc:sldMkLst>
        <pc:spChg chg="mod">
          <ac:chgData name="Henrique Delegrego" userId="dda1244064eddf32" providerId="LiveId" clId="{5536A943-2AB8-4BD5-B028-C54AECD98F96}" dt="2023-11-01T17:39:34.967" v="61" actId="20577"/>
          <ac:spMkLst>
            <pc:docMk/>
            <pc:sldMk cId="59728983" sldId="290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5536A943-2AB8-4BD5-B028-C54AECD98F96}" dt="2023-11-01T17:39:36.966" v="62" actId="20577"/>
        <pc:sldMkLst>
          <pc:docMk/>
          <pc:sldMk cId="1912596296" sldId="291"/>
        </pc:sldMkLst>
        <pc:spChg chg="mod">
          <ac:chgData name="Henrique Delegrego" userId="dda1244064eddf32" providerId="LiveId" clId="{5536A943-2AB8-4BD5-B028-C54AECD98F96}" dt="2023-11-01T17:39:36.966" v="62" actId="20577"/>
          <ac:spMkLst>
            <pc:docMk/>
            <pc:sldMk cId="1912596296" sldId="291"/>
            <ac:spMk id="9" creationId="{E84F1816-27BF-4854-9924-2042EF53FB5C}"/>
          </ac:spMkLst>
        </pc:spChg>
        <pc:picChg chg="mod modCrop">
          <ac:chgData name="Henrique Delegrego" userId="dda1244064eddf32" providerId="LiveId" clId="{5536A943-2AB8-4BD5-B028-C54AECD98F96}" dt="2023-11-01T17:39:12.736" v="57" actId="1076"/>
          <ac:picMkLst>
            <pc:docMk/>
            <pc:sldMk cId="1912596296" sldId="291"/>
            <ac:picMk id="7" creationId="{D29746ED-9B19-B355-CE7E-A74A13E12B31}"/>
          </ac:picMkLst>
        </pc:picChg>
      </pc:sldChg>
      <pc:sldChg chg="modSp mod">
        <pc:chgData name="Henrique Delegrego" userId="dda1244064eddf32" providerId="LiveId" clId="{5536A943-2AB8-4BD5-B028-C54AECD98F96}" dt="2023-11-01T17:39:42.149" v="65" actId="20577"/>
        <pc:sldMkLst>
          <pc:docMk/>
          <pc:sldMk cId="803595139" sldId="292"/>
        </pc:sldMkLst>
        <pc:spChg chg="mod">
          <ac:chgData name="Henrique Delegrego" userId="dda1244064eddf32" providerId="LiveId" clId="{5536A943-2AB8-4BD5-B028-C54AECD98F96}" dt="2023-11-01T17:39:42.149" v="65" actId="20577"/>
          <ac:spMkLst>
            <pc:docMk/>
            <pc:sldMk cId="803595139" sldId="292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5536A943-2AB8-4BD5-B028-C54AECD98F96}" dt="2023-11-01T17:39:40.684" v="64" actId="20577"/>
        <pc:sldMkLst>
          <pc:docMk/>
          <pc:sldMk cId="952284883" sldId="293"/>
        </pc:sldMkLst>
        <pc:spChg chg="mod">
          <ac:chgData name="Henrique Delegrego" userId="dda1244064eddf32" providerId="LiveId" clId="{5536A943-2AB8-4BD5-B028-C54AECD98F96}" dt="2023-11-01T17:39:40.684" v="64" actId="20577"/>
          <ac:spMkLst>
            <pc:docMk/>
            <pc:sldMk cId="952284883" sldId="293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5536A943-2AB8-4BD5-B028-C54AECD98F96}" dt="2023-11-01T17:39:44.292" v="66" actId="20577"/>
        <pc:sldMkLst>
          <pc:docMk/>
          <pc:sldMk cId="2515382653" sldId="294"/>
        </pc:sldMkLst>
        <pc:spChg chg="mod">
          <ac:chgData name="Henrique Delegrego" userId="dda1244064eddf32" providerId="LiveId" clId="{5536A943-2AB8-4BD5-B028-C54AECD98F96}" dt="2023-11-01T17:39:44.292" v="66" actId="20577"/>
          <ac:spMkLst>
            <pc:docMk/>
            <pc:sldMk cId="2515382653" sldId="294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5536A943-2AB8-4BD5-B028-C54AECD98F96}" dt="2023-11-01T17:39:45.525" v="67" actId="20577"/>
        <pc:sldMkLst>
          <pc:docMk/>
          <pc:sldMk cId="1630231645" sldId="295"/>
        </pc:sldMkLst>
        <pc:spChg chg="mod">
          <ac:chgData name="Henrique Delegrego" userId="dda1244064eddf32" providerId="LiveId" clId="{5536A943-2AB8-4BD5-B028-C54AECD98F96}" dt="2023-11-01T17:39:45.525" v="67" actId="20577"/>
          <ac:spMkLst>
            <pc:docMk/>
            <pc:sldMk cId="1630231645" sldId="295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5536A943-2AB8-4BD5-B028-C54AECD98F96}" dt="2023-11-01T17:39:47.651" v="68" actId="20577"/>
        <pc:sldMkLst>
          <pc:docMk/>
          <pc:sldMk cId="2058492971" sldId="296"/>
        </pc:sldMkLst>
        <pc:spChg chg="mod">
          <ac:chgData name="Henrique Delegrego" userId="dda1244064eddf32" providerId="LiveId" clId="{5536A943-2AB8-4BD5-B028-C54AECD98F96}" dt="2023-11-01T17:39:47.651" v="68" actId="20577"/>
          <ac:spMkLst>
            <pc:docMk/>
            <pc:sldMk cId="2058492971" sldId="296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5536A943-2AB8-4BD5-B028-C54AECD98F96}" dt="2023-11-01T17:39:50.254" v="69" actId="20577"/>
        <pc:sldMkLst>
          <pc:docMk/>
          <pc:sldMk cId="2932268605" sldId="297"/>
        </pc:sldMkLst>
        <pc:spChg chg="mod">
          <ac:chgData name="Henrique Delegrego" userId="dda1244064eddf32" providerId="LiveId" clId="{5536A943-2AB8-4BD5-B028-C54AECD98F96}" dt="2023-11-01T17:39:50.254" v="69" actId="20577"/>
          <ac:spMkLst>
            <pc:docMk/>
            <pc:sldMk cId="2932268605" sldId="297"/>
            <ac:spMk id="9" creationId="{E84F1816-27BF-4854-9924-2042EF53FB5C}"/>
          </ac:spMkLst>
        </pc:spChg>
      </pc:sldChg>
      <pc:sldChg chg="modSp mod modNotesTx">
        <pc:chgData name="Henrique Delegrego" userId="dda1244064eddf32" providerId="LiveId" clId="{5536A943-2AB8-4BD5-B028-C54AECD98F96}" dt="2023-11-01T17:39:31.494" v="59" actId="20577"/>
        <pc:sldMkLst>
          <pc:docMk/>
          <pc:sldMk cId="3153736196" sldId="298"/>
        </pc:sldMkLst>
        <pc:spChg chg="mod">
          <ac:chgData name="Henrique Delegrego" userId="dda1244064eddf32" providerId="LiveId" clId="{5536A943-2AB8-4BD5-B028-C54AECD98F96}" dt="2023-11-01T17:38:33.629" v="43" actId="20577"/>
          <ac:spMkLst>
            <pc:docMk/>
            <pc:sldMk cId="3153736196" sldId="298"/>
            <ac:spMk id="2" creationId="{5EE0DA90-A553-97CB-FAD4-A823ABF9B2E2}"/>
          </ac:spMkLst>
        </pc:spChg>
        <pc:spChg chg="mod">
          <ac:chgData name="Henrique Delegrego" userId="dda1244064eddf32" providerId="LiveId" clId="{5536A943-2AB8-4BD5-B028-C54AECD98F96}" dt="2023-11-01T17:39:31.494" v="59" actId="20577"/>
          <ac:spMkLst>
            <pc:docMk/>
            <pc:sldMk cId="3153736196" sldId="298"/>
            <ac:spMk id="9" creationId="{E84F1816-27BF-4854-9924-2042EF53FB5C}"/>
          </ac:spMkLst>
        </pc:spChg>
      </pc:sldChg>
    </pc:docChg>
  </pc:docChgLst>
  <pc:docChgLst>
    <pc:chgData name="Maria Júlia Testoni" userId="4e779e03-378a-4cb9-b40f-beda4d340216" providerId="ADAL" clId="{E2E822A4-7ADE-43AA-A1C7-6862C746D4E7}"/>
    <pc:docChg chg="undo custSel addSld delSld modSld sldOrd">
      <pc:chgData name="Maria Júlia Testoni" userId="4e779e03-378a-4cb9-b40f-beda4d340216" providerId="ADAL" clId="{E2E822A4-7ADE-43AA-A1C7-6862C746D4E7}" dt="2023-09-15T18:23:29.358" v="1965" actId="1076"/>
      <pc:docMkLst>
        <pc:docMk/>
      </pc:docMkLst>
      <pc:sldChg chg="addSp delSp modSp mod">
        <pc:chgData name="Maria Júlia Testoni" userId="4e779e03-378a-4cb9-b40f-beda4d340216" providerId="ADAL" clId="{E2E822A4-7ADE-43AA-A1C7-6862C746D4E7}" dt="2023-09-15T18:23:29.358" v="1965" actId="1076"/>
        <pc:sldMkLst>
          <pc:docMk/>
          <pc:sldMk cId="3397513274" sldId="277"/>
        </pc:sldMkLst>
        <pc:spChg chg="del mod">
          <ac:chgData name="Maria Júlia Testoni" userId="4e779e03-378a-4cb9-b40f-beda4d340216" providerId="ADAL" clId="{E2E822A4-7ADE-43AA-A1C7-6862C746D4E7}" dt="2023-09-15T18:22:57.950" v="1952" actId="478"/>
          <ac:spMkLst>
            <pc:docMk/>
            <pc:sldMk cId="3397513274" sldId="277"/>
            <ac:spMk id="2" creationId="{5EE0DA90-A553-97CB-FAD4-A823ABF9B2E2}"/>
          </ac:spMkLst>
        </pc:spChg>
        <pc:spChg chg="del">
          <ac:chgData name="Maria Júlia Testoni" userId="4e779e03-378a-4cb9-b40f-beda4d340216" providerId="ADAL" clId="{E2E822A4-7ADE-43AA-A1C7-6862C746D4E7}" dt="2023-09-15T18:22:59.871" v="1955" actId="478"/>
          <ac:spMkLst>
            <pc:docMk/>
            <pc:sldMk cId="3397513274" sldId="277"/>
            <ac:spMk id="8" creationId="{1787E568-2F57-4A57-869C-CC2C03086BA8}"/>
          </ac:spMkLst>
        </pc:spChg>
        <pc:spChg chg="mod">
          <ac:chgData name="Maria Júlia Testoni" userId="4e779e03-378a-4cb9-b40f-beda4d340216" providerId="ADAL" clId="{E2E822A4-7ADE-43AA-A1C7-6862C746D4E7}" dt="2023-09-09T17:53:31.878" v="83" actId="20577"/>
          <ac:spMkLst>
            <pc:docMk/>
            <pc:sldMk cId="3397513274" sldId="277"/>
            <ac:spMk id="9" creationId="{E84F1816-27BF-4854-9924-2042EF53FB5C}"/>
          </ac:spMkLst>
        </pc:spChg>
        <pc:picChg chg="add del mod">
          <ac:chgData name="Maria Júlia Testoni" userId="4e779e03-378a-4cb9-b40f-beda4d340216" providerId="ADAL" clId="{E2E822A4-7ADE-43AA-A1C7-6862C746D4E7}" dt="2023-09-15T18:22:58.837" v="1954" actId="478"/>
          <ac:picMkLst>
            <pc:docMk/>
            <pc:sldMk cId="3397513274" sldId="277"/>
            <ac:picMk id="5" creationId="{7D93E530-7D1E-B7CB-8345-569CB2372903}"/>
          </ac:picMkLst>
        </pc:picChg>
        <pc:picChg chg="add mod">
          <ac:chgData name="Maria Júlia Testoni" userId="4e779e03-378a-4cb9-b40f-beda4d340216" providerId="ADAL" clId="{E2E822A4-7ADE-43AA-A1C7-6862C746D4E7}" dt="2023-09-15T18:23:29.358" v="1965" actId="1076"/>
          <ac:picMkLst>
            <pc:docMk/>
            <pc:sldMk cId="3397513274" sldId="277"/>
            <ac:picMk id="6" creationId="{56629ECE-1139-2E5C-70A1-2CBC7796ABB7}"/>
          </ac:picMkLst>
        </pc:picChg>
        <pc:picChg chg="add del mod">
          <ac:chgData name="Maria Júlia Testoni" userId="4e779e03-378a-4cb9-b40f-beda4d340216" providerId="ADAL" clId="{E2E822A4-7ADE-43AA-A1C7-6862C746D4E7}" dt="2023-09-15T18:22:58.366" v="1953" actId="478"/>
          <ac:picMkLst>
            <pc:docMk/>
            <pc:sldMk cId="3397513274" sldId="277"/>
            <ac:picMk id="7" creationId="{73D9F636-EEC3-136A-A841-706273653184}"/>
          </ac:picMkLst>
        </pc:picChg>
        <pc:picChg chg="del">
          <ac:chgData name="Maria Júlia Testoni" userId="4e779e03-378a-4cb9-b40f-beda4d340216" providerId="ADAL" clId="{E2E822A4-7ADE-43AA-A1C7-6862C746D4E7}" dt="2023-09-09T17:52:43.978" v="10" actId="478"/>
          <ac:picMkLst>
            <pc:docMk/>
            <pc:sldMk cId="3397513274" sldId="277"/>
            <ac:picMk id="10" creationId="{C4E9C588-93DF-380E-D8C9-73495A07019D}"/>
          </ac:picMkLst>
        </pc:picChg>
        <pc:picChg chg="del">
          <ac:chgData name="Maria Júlia Testoni" userId="4e779e03-378a-4cb9-b40f-beda4d340216" providerId="ADAL" clId="{E2E822A4-7ADE-43AA-A1C7-6862C746D4E7}" dt="2023-09-09T17:52:44.568" v="11" actId="478"/>
          <ac:picMkLst>
            <pc:docMk/>
            <pc:sldMk cId="3397513274" sldId="277"/>
            <ac:picMk id="12" creationId="{0DB40555-FA99-D4B4-0AEF-E65DA5859CF4}"/>
          </ac:picMkLst>
        </pc:picChg>
      </pc:sldChg>
      <pc:sldChg chg="modSp mod">
        <pc:chgData name="Maria Júlia Testoni" userId="4e779e03-378a-4cb9-b40f-beda4d340216" providerId="ADAL" clId="{E2E822A4-7ADE-43AA-A1C7-6862C746D4E7}" dt="2023-09-09T17:52:32.428" v="9" actId="20577"/>
        <pc:sldMkLst>
          <pc:docMk/>
          <pc:sldMk cId="1624184106" sldId="287"/>
        </pc:sldMkLst>
        <pc:spChg chg="mod">
          <ac:chgData name="Maria Júlia Testoni" userId="4e779e03-378a-4cb9-b40f-beda4d340216" providerId="ADAL" clId="{E2E822A4-7ADE-43AA-A1C7-6862C746D4E7}" dt="2023-09-09T17:52:32.428" v="9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del">
        <pc:chgData name="Maria Júlia Testoni" userId="4e779e03-378a-4cb9-b40f-beda4d340216" providerId="ADAL" clId="{E2E822A4-7ADE-43AA-A1C7-6862C746D4E7}" dt="2023-09-09T17:55:42.819" v="156" actId="47"/>
        <pc:sldMkLst>
          <pc:docMk/>
          <pc:sldMk cId="1597333909" sldId="288"/>
        </pc:sldMkLst>
      </pc:sldChg>
      <pc:sldChg chg="addSp delSp modSp add mod">
        <pc:chgData name="Maria Júlia Testoni" userId="4e779e03-378a-4cb9-b40f-beda4d340216" providerId="ADAL" clId="{E2E822A4-7ADE-43AA-A1C7-6862C746D4E7}" dt="2023-09-09T18:05:56.708" v="515" actId="1076"/>
        <pc:sldMkLst>
          <pc:docMk/>
          <pc:sldMk cId="2267889446" sldId="288"/>
        </pc:sldMkLst>
        <pc:spChg chg="mod">
          <ac:chgData name="Maria Júlia Testoni" userId="4e779e03-378a-4cb9-b40f-beda4d340216" providerId="ADAL" clId="{E2E822A4-7ADE-43AA-A1C7-6862C746D4E7}" dt="2023-09-09T18:04:44.190" v="484" actId="1076"/>
          <ac:spMkLst>
            <pc:docMk/>
            <pc:sldMk cId="2267889446" sldId="288"/>
            <ac:spMk id="2" creationId="{5EE0DA90-A553-97CB-FAD4-A823ABF9B2E2}"/>
          </ac:spMkLst>
        </pc:spChg>
        <pc:spChg chg="add del mod">
          <ac:chgData name="Maria Júlia Testoni" userId="4e779e03-378a-4cb9-b40f-beda4d340216" providerId="ADAL" clId="{E2E822A4-7ADE-43AA-A1C7-6862C746D4E7}" dt="2023-09-09T18:05:08.880" v="492" actId="478"/>
          <ac:spMkLst>
            <pc:docMk/>
            <pc:sldMk cId="2267889446" sldId="288"/>
            <ac:spMk id="3" creationId="{1DE2A4CA-65C2-AE08-0764-33F2AD1539D8}"/>
          </ac:spMkLst>
        </pc:spChg>
        <pc:spChg chg="add del">
          <ac:chgData name="Maria Júlia Testoni" userId="4e779e03-378a-4cb9-b40f-beda4d340216" providerId="ADAL" clId="{E2E822A4-7ADE-43AA-A1C7-6862C746D4E7}" dt="2023-09-09T18:05:13.130" v="494"/>
          <ac:spMkLst>
            <pc:docMk/>
            <pc:sldMk cId="2267889446" sldId="288"/>
            <ac:spMk id="6" creationId="{4008EC84-3905-7B7B-208F-1911C91B28AF}"/>
          </ac:spMkLst>
        </pc:spChg>
        <pc:spChg chg="mod">
          <ac:chgData name="Maria Júlia Testoni" userId="4e779e03-378a-4cb9-b40f-beda4d340216" providerId="ADAL" clId="{E2E822A4-7ADE-43AA-A1C7-6862C746D4E7}" dt="2023-09-09T17:56:09.207" v="211" actId="14100"/>
          <ac:spMkLst>
            <pc:docMk/>
            <pc:sldMk cId="2267889446" sldId="288"/>
            <ac:spMk id="8" creationId="{1787E568-2F57-4A57-869C-CC2C03086BA8}"/>
          </ac:spMkLst>
        </pc:spChg>
        <pc:spChg chg="mod">
          <ac:chgData name="Maria Júlia Testoni" userId="4e779e03-378a-4cb9-b40f-beda4d340216" providerId="ADAL" clId="{E2E822A4-7ADE-43AA-A1C7-6862C746D4E7}" dt="2023-09-09T18:05:39.010" v="505" actId="14100"/>
          <ac:spMkLst>
            <pc:docMk/>
            <pc:sldMk cId="2267889446" sldId="288"/>
            <ac:spMk id="9" creationId="{E84F1816-27BF-4854-9924-2042EF53FB5C}"/>
          </ac:spMkLst>
        </pc:spChg>
        <pc:spChg chg="add del mod">
          <ac:chgData name="Maria Júlia Testoni" userId="4e779e03-378a-4cb9-b40f-beda4d340216" providerId="ADAL" clId="{E2E822A4-7ADE-43AA-A1C7-6862C746D4E7}" dt="2023-09-09T18:05:25.070" v="500" actId="478"/>
          <ac:spMkLst>
            <pc:docMk/>
            <pc:sldMk cId="2267889446" sldId="288"/>
            <ac:spMk id="10" creationId="{F772644B-0478-2B49-965A-A0F56B324366}"/>
          </ac:spMkLst>
        </pc:spChg>
        <pc:spChg chg="add del">
          <ac:chgData name="Maria Júlia Testoni" userId="4e779e03-378a-4cb9-b40f-beda4d340216" providerId="ADAL" clId="{E2E822A4-7ADE-43AA-A1C7-6862C746D4E7}" dt="2023-09-09T18:05:31.619" v="502"/>
          <ac:spMkLst>
            <pc:docMk/>
            <pc:sldMk cId="2267889446" sldId="288"/>
            <ac:spMk id="11" creationId="{65DFD103-B22A-2633-BD1F-3431C11B5AF3}"/>
          </ac:spMkLst>
        </pc:spChg>
        <pc:picChg chg="del">
          <ac:chgData name="Maria Júlia Testoni" userId="4e779e03-378a-4cb9-b40f-beda4d340216" providerId="ADAL" clId="{E2E822A4-7ADE-43AA-A1C7-6862C746D4E7}" dt="2023-09-09T17:56:11.089" v="213" actId="478"/>
          <ac:picMkLst>
            <pc:docMk/>
            <pc:sldMk cId="2267889446" sldId="288"/>
            <ac:picMk id="5" creationId="{7D93E530-7D1E-B7CB-8345-569CB2372903}"/>
          </ac:picMkLst>
        </pc:picChg>
        <pc:picChg chg="del">
          <ac:chgData name="Maria Júlia Testoni" userId="4e779e03-378a-4cb9-b40f-beda4d340216" providerId="ADAL" clId="{E2E822A4-7ADE-43AA-A1C7-6862C746D4E7}" dt="2023-09-09T17:56:10.620" v="212" actId="478"/>
          <ac:picMkLst>
            <pc:docMk/>
            <pc:sldMk cId="2267889446" sldId="288"/>
            <ac:picMk id="7" creationId="{73D9F636-EEC3-136A-A841-706273653184}"/>
          </ac:picMkLst>
        </pc:picChg>
        <pc:picChg chg="add mod">
          <ac:chgData name="Maria Júlia Testoni" userId="4e779e03-378a-4cb9-b40f-beda4d340216" providerId="ADAL" clId="{E2E822A4-7ADE-43AA-A1C7-6862C746D4E7}" dt="2023-09-09T18:05:55.060" v="513" actId="1076"/>
          <ac:picMkLst>
            <pc:docMk/>
            <pc:sldMk cId="2267889446" sldId="288"/>
            <ac:picMk id="2050" creationId="{522D229F-89A2-14C7-1DC5-E3A7D7ADCC56}"/>
          </ac:picMkLst>
        </pc:picChg>
        <pc:picChg chg="add mod">
          <ac:chgData name="Maria Júlia Testoni" userId="4e779e03-378a-4cb9-b40f-beda4d340216" providerId="ADAL" clId="{E2E822A4-7ADE-43AA-A1C7-6862C746D4E7}" dt="2023-09-09T18:05:56.052" v="514" actId="1076"/>
          <ac:picMkLst>
            <pc:docMk/>
            <pc:sldMk cId="2267889446" sldId="288"/>
            <ac:picMk id="2052" creationId="{1D8AD3A0-118A-1EB4-8A31-F31DE1DFD252}"/>
          </ac:picMkLst>
        </pc:picChg>
        <pc:picChg chg="add del mod">
          <ac:chgData name="Maria Júlia Testoni" userId="4e779e03-378a-4cb9-b40f-beda4d340216" providerId="ADAL" clId="{E2E822A4-7ADE-43AA-A1C7-6862C746D4E7}" dt="2023-09-09T18:04:35.569" v="475"/>
          <ac:picMkLst>
            <pc:docMk/>
            <pc:sldMk cId="2267889446" sldId="288"/>
            <ac:picMk id="2054" creationId="{78DA4A96-6B78-C7EB-FDE8-03F606781AE5}"/>
          </ac:picMkLst>
        </pc:picChg>
        <pc:picChg chg="add del mod">
          <ac:chgData name="Maria Júlia Testoni" userId="4e779e03-378a-4cb9-b40f-beda4d340216" providerId="ADAL" clId="{E2E822A4-7ADE-43AA-A1C7-6862C746D4E7}" dt="2023-09-09T18:04:44.569" v="485"/>
          <ac:picMkLst>
            <pc:docMk/>
            <pc:sldMk cId="2267889446" sldId="288"/>
            <ac:picMk id="2056" creationId="{4608C6DD-F817-3C52-D347-6BD47DB74F6B}"/>
          </ac:picMkLst>
        </pc:picChg>
        <pc:picChg chg="add mod">
          <ac:chgData name="Maria Júlia Testoni" userId="4e779e03-378a-4cb9-b40f-beda4d340216" providerId="ADAL" clId="{E2E822A4-7ADE-43AA-A1C7-6862C746D4E7}" dt="2023-09-09T18:05:56.708" v="515" actId="1076"/>
          <ac:picMkLst>
            <pc:docMk/>
            <pc:sldMk cId="2267889446" sldId="288"/>
            <ac:picMk id="2058" creationId="{F6CB9784-D4DC-859E-393D-1932CA541FD2}"/>
          </ac:picMkLst>
        </pc:picChg>
        <pc:picChg chg="add del mod">
          <ac:chgData name="Maria Júlia Testoni" userId="4e779e03-378a-4cb9-b40f-beda4d340216" providerId="ADAL" clId="{E2E822A4-7ADE-43AA-A1C7-6862C746D4E7}" dt="2023-09-09T18:05:39.370" v="506"/>
          <ac:picMkLst>
            <pc:docMk/>
            <pc:sldMk cId="2267889446" sldId="288"/>
            <ac:picMk id="2068" creationId="{E7D8DADB-C292-E12B-C643-2231EF59828C}"/>
          </ac:picMkLst>
        </pc:picChg>
        <pc:picChg chg="add mod">
          <ac:chgData name="Maria Júlia Testoni" userId="4e779e03-378a-4cb9-b40f-beda4d340216" providerId="ADAL" clId="{E2E822A4-7ADE-43AA-A1C7-6862C746D4E7}" dt="2023-09-09T18:05:49.555" v="510" actId="1076"/>
          <ac:picMkLst>
            <pc:docMk/>
            <pc:sldMk cId="2267889446" sldId="288"/>
            <ac:picMk id="2070" creationId="{529DD341-7CCD-7BBC-9149-11E2D2D52B9F}"/>
          </ac:picMkLst>
        </pc:picChg>
      </pc:sldChg>
      <pc:sldChg chg="addSp modSp add mod ord">
        <pc:chgData name="Maria Júlia Testoni" userId="4e779e03-378a-4cb9-b40f-beda4d340216" providerId="ADAL" clId="{E2E822A4-7ADE-43AA-A1C7-6862C746D4E7}" dt="2023-09-09T19:09:43.429" v="1314" actId="1076"/>
        <pc:sldMkLst>
          <pc:docMk/>
          <pc:sldMk cId="2506633898" sldId="289"/>
        </pc:sldMkLst>
        <pc:spChg chg="mod">
          <ac:chgData name="Maria Júlia Testoni" userId="4e779e03-378a-4cb9-b40f-beda4d340216" providerId="ADAL" clId="{E2E822A4-7ADE-43AA-A1C7-6862C746D4E7}" dt="2023-09-09T19:09:38.788" v="1312" actId="1076"/>
          <ac:spMkLst>
            <pc:docMk/>
            <pc:sldMk cId="2506633898" sldId="289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E2E822A4-7ADE-43AA-A1C7-6862C746D4E7}" dt="2023-09-09T18:45:03.016" v="1193" actId="20577"/>
          <ac:spMkLst>
            <pc:docMk/>
            <pc:sldMk cId="2506633898" sldId="289"/>
            <ac:spMk id="8" creationId="{1787E568-2F57-4A57-869C-CC2C03086BA8}"/>
          </ac:spMkLst>
        </pc:spChg>
        <pc:picChg chg="add mod">
          <ac:chgData name="Maria Júlia Testoni" userId="4e779e03-378a-4cb9-b40f-beda4d340216" providerId="ADAL" clId="{E2E822A4-7ADE-43AA-A1C7-6862C746D4E7}" dt="2023-09-09T19:09:43.429" v="1314" actId="1076"/>
          <ac:picMkLst>
            <pc:docMk/>
            <pc:sldMk cId="2506633898" sldId="289"/>
            <ac:picMk id="1026" creationId="{2D2EE4FB-CBBD-BD2F-27D9-2593CDFEA941}"/>
          </ac:picMkLst>
        </pc:picChg>
      </pc:sldChg>
      <pc:sldChg chg="del">
        <pc:chgData name="Maria Júlia Testoni" userId="4e779e03-378a-4cb9-b40f-beda4d340216" providerId="ADAL" clId="{E2E822A4-7ADE-43AA-A1C7-6862C746D4E7}" dt="2023-09-09T17:55:42.948" v="157" actId="47"/>
        <pc:sldMkLst>
          <pc:docMk/>
          <pc:sldMk cId="3059304033" sldId="289"/>
        </pc:sldMkLst>
      </pc:sldChg>
      <pc:sldChg chg="addSp delSp modSp add mod">
        <pc:chgData name="Maria Júlia Testoni" userId="4e779e03-378a-4cb9-b40f-beda4d340216" providerId="ADAL" clId="{E2E822A4-7ADE-43AA-A1C7-6862C746D4E7}" dt="2023-09-09T18:12:53.891" v="912"/>
        <pc:sldMkLst>
          <pc:docMk/>
          <pc:sldMk cId="59728983" sldId="290"/>
        </pc:sldMkLst>
        <pc:spChg chg="mod">
          <ac:chgData name="Maria Júlia Testoni" userId="4e779e03-378a-4cb9-b40f-beda4d340216" providerId="ADAL" clId="{E2E822A4-7ADE-43AA-A1C7-6862C746D4E7}" dt="2023-09-09T18:12:53.891" v="912"/>
          <ac:spMkLst>
            <pc:docMk/>
            <pc:sldMk cId="59728983" sldId="290"/>
            <ac:spMk id="2" creationId="{5EE0DA90-A553-97CB-FAD4-A823ABF9B2E2}"/>
          </ac:spMkLst>
        </pc:spChg>
        <pc:spChg chg="add mod">
          <ac:chgData name="Maria Júlia Testoni" userId="4e779e03-378a-4cb9-b40f-beda4d340216" providerId="ADAL" clId="{E2E822A4-7ADE-43AA-A1C7-6862C746D4E7}" dt="2023-09-09T18:11:36.934" v="887" actId="571"/>
          <ac:spMkLst>
            <pc:docMk/>
            <pc:sldMk cId="59728983" sldId="290"/>
            <ac:spMk id="3" creationId="{70DD98B1-05E0-1DFF-6086-9DCCFB2AD94C}"/>
          </ac:spMkLst>
        </pc:spChg>
        <pc:spChg chg="mod">
          <ac:chgData name="Maria Júlia Testoni" userId="4e779e03-378a-4cb9-b40f-beda4d340216" providerId="ADAL" clId="{E2E822A4-7ADE-43AA-A1C7-6862C746D4E7}" dt="2023-09-09T18:06:28.880" v="551" actId="20577"/>
          <ac:spMkLst>
            <pc:docMk/>
            <pc:sldMk cId="59728983" sldId="290"/>
            <ac:spMk id="8" creationId="{1787E568-2F57-4A57-869C-CC2C03086BA8}"/>
          </ac:spMkLst>
        </pc:spChg>
        <pc:picChg chg="add del mod">
          <ac:chgData name="Maria Júlia Testoni" userId="4e779e03-378a-4cb9-b40f-beda4d340216" providerId="ADAL" clId="{E2E822A4-7ADE-43AA-A1C7-6862C746D4E7}" dt="2023-09-09T18:11:36.452" v="886" actId="22"/>
          <ac:picMkLst>
            <pc:docMk/>
            <pc:sldMk cId="59728983" sldId="290"/>
            <ac:picMk id="6" creationId="{ACF7208D-5806-BCF4-4274-344C8F45DF9A}"/>
          </ac:picMkLst>
        </pc:picChg>
        <pc:picChg chg="add mod">
          <ac:chgData name="Maria Júlia Testoni" userId="4e779e03-378a-4cb9-b40f-beda4d340216" providerId="ADAL" clId="{E2E822A4-7ADE-43AA-A1C7-6862C746D4E7}" dt="2023-09-09T18:12:29.724" v="901" actId="1076"/>
          <ac:picMkLst>
            <pc:docMk/>
            <pc:sldMk cId="59728983" sldId="290"/>
            <ac:picMk id="10" creationId="{FC98F763-325E-F011-AD21-F6D56E8AB758}"/>
          </ac:picMkLst>
        </pc:picChg>
        <pc:picChg chg="add mod">
          <ac:chgData name="Maria Júlia Testoni" userId="4e779e03-378a-4cb9-b40f-beda4d340216" providerId="ADAL" clId="{E2E822A4-7ADE-43AA-A1C7-6862C746D4E7}" dt="2023-09-09T18:12:27.908" v="900" actId="1076"/>
          <ac:picMkLst>
            <pc:docMk/>
            <pc:sldMk cId="59728983" sldId="290"/>
            <ac:picMk id="12" creationId="{169EA495-7267-3779-7B77-6DDD7479E98C}"/>
          </ac:picMkLst>
        </pc:picChg>
        <pc:picChg chg="del">
          <ac:chgData name="Maria Júlia Testoni" userId="4e779e03-378a-4cb9-b40f-beda4d340216" providerId="ADAL" clId="{E2E822A4-7ADE-43AA-A1C7-6862C746D4E7}" dt="2023-09-09T18:06:18.950" v="520" actId="478"/>
          <ac:picMkLst>
            <pc:docMk/>
            <pc:sldMk cId="59728983" sldId="290"/>
            <ac:picMk id="2050" creationId="{522D229F-89A2-14C7-1DC5-E3A7D7ADCC56}"/>
          </ac:picMkLst>
        </pc:picChg>
        <pc:picChg chg="del">
          <ac:chgData name="Maria Júlia Testoni" userId="4e779e03-378a-4cb9-b40f-beda4d340216" providerId="ADAL" clId="{E2E822A4-7ADE-43AA-A1C7-6862C746D4E7}" dt="2023-09-09T18:06:18.579" v="519" actId="478"/>
          <ac:picMkLst>
            <pc:docMk/>
            <pc:sldMk cId="59728983" sldId="290"/>
            <ac:picMk id="2052" creationId="{1D8AD3A0-118A-1EB4-8A31-F31DE1DFD252}"/>
          </ac:picMkLst>
        </pc:picChg>
        <pc:picChg chg="del">
          <ac:chgData name="Maria Júlia Testoni" userId="4e779e03-378a-4cb9-b40f-beda4d340216" providerId="ADAL" clId="{E2E822A4-7ADE-43AA-A1C7-6862C746D4E7}" dt="2023-09-09T18:06:17.579" v="517" actId="478"/>
          <ac:picMkLst>
            <pc:docMk/>
            <pc:sldMk cId="59728983" sldId="290"/>
            <ac:picMk id="2058" creationId="{F6CB9784-D4DC-859E-393D-1932CA541FD2}"/>
          </ac:picMkLst>
        </pc:picChg>
        <pc:picChg chg="del">
          <ac:chgData name="Maria Júlia Testoni" userId="4e779e03-378a-4cb9-b40f-beda4d340216" providerId="ADAL" clId="{E2E822A4-7ADE-43AA-A1C7-6862C746D4E7}" dt="2023-09-09T18:06:18.063" v="518" actId="478"/>
          <ac:picMkLst>
            <pc:docMk/>
            <pc:sldMk cId="59728983" sldId="290"/>
            <ac:picMk id="2070" creationId="{529DD341-7CCD-7BBC-9149-11E2D2D52B9F}"/>
          </ac:picMkLst>
        </pc:picChg>
      </pc:sldChg>
      <pc:sldChg chg="del">
        <pc:chgData name="Maria Júlia Testoni" userId="4e779e03-378a-4cb9-b40f-beda4d340216" providerId="ADAL" clId="{E2E822A4-7ADE-43AA-A1C7-6862C746D4E7}" dt="2023-09-09T17:55:43.111" v="158" actId="47"/>
        <pc:sldMkLst>
          <pc:docMk/>
          <pc:sldMk cId="75705298" sldId="290"/>
        </pc:sldMkLst>
      </pc:sldChg>
      <pc:sldChg chg="addSp delSp modSp add mod">
        <pc:chgData name="Maria Júlia Testoni" userId="4e779e03-378a-4cb9-b40f-beda4d340216" providerId="ADAL" clId="{E2E822A4-7ADE-43AA-A1C7-6862C746D4E7}" dt="2023-09-09T18:44:35.920" v="1171" actId="20577"/>
        <pc:sldMkLst>
          <pc:docMk/>
          <pc:sldMk cId="1912596296" sldId="291"/>
        </pc:sldMkLst>
        <pc:spChg chg="mod">
          <ac:chgData name="Maria Júlia Testoni" userId="4e779e03-378a-4cb9-b40f-beda4d340216" providerId="ADAL" clId="{E2E822A4-7ADE-43AA-A1C7-6862C746D4E7}" dt="2023-09-09T18:44:35.920" v="1171" actId="20577"/>
          <ac:spMkLst>
            <pc:docMk/>
            <pc:sldMk cId="1912596296" sldId="291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E2E822A4-7ADE-43AA-A1C7-6862C746D4E7}" dt="2023-09-09T18:13:45.552" v="941" actId="5793"/>
          <ac:spMkLst>
            <pc:docMk/>
            <pc:sldMk cId="1912596296" sldId="291"/>
            <ac:spMk id="8" creationId="{1787E568-2F57-4A57-869C-CC2C03086BA8}"/>
          </ac:spMkLst>
        </pc:spChg>
        <pc:picChg chg="add mod">
          <ac:chgData name="Maria Júlia Testoni" userId="4e779e03-378a-4cb9-b40f-beda4d340216" providerId="ADAL" clId="{E2E822A4-7ADE-43AA-A1C7-6862C746D4E7}" dt="2023-09-09T18:44:08.988" v="1153" actId="1076"/>
          <ac:picMkLst>
            <pc:docMk/>
            <pc:sldMk cId="1912596296" sldId="291"/>
            <ac:picMk id="5" creationId="{FAAC5811-ED48-AE21-5D1B-C82EDA319818}"/>
          </ac:picMkLst>
        </pc:picChg>
        <pc:picChg chg="add mod modCrop">
          <ac:chgData name="Maria Júlia Testoni" userId="4e779e03-378a-4cb9-b40f-beda4d340216" providerId="ADAL" clId="{E2E822A4-7ADE-43AA-A1C7-6862C746D4E7}" dt="2023-09-09T18:44:10.500" v="1154" actId="1076"/>
          <ac:picMkLst>
            <pc:docMk/>
            <pc:sldMk cId="1912596296" sldId="291"/>
            <ac:picMk id="7" creationId="{D29746ED-9B19-B355-CE7E-A74A13E12B31}"/>
          </ac:picMkLst>
        </pc:picChg>
        <pc:picChg chg="del">
          <ac:chgData name="Maria Júlia Testoni" userId="4e779e03-378a-4cb9-b40f-beda4d340216" providerId="ADAL" clId="{E2E822A4-7ADE-43AA-A1C7-6862C746D4E7}" dt="2023-09-09T18:13:29.391" v="914" actId="478"/>
          <ac:picMkLst>
            <pc:docMk/>
            <pc:sldMk cId="1912596296" sldId="291"/>
            <ac:picMk id="10" creationId="{FC98F763-325E-F011-AD21-F6D56E8AB758}"/>
          </ac:picMkLst>
        </pc:picChg>
        <pc:picChg chg="del">
          <ac:chgData name="Maria Júlia Testoni" userId="4e779e03-378a-4cb9-b40f-beda4d340216" providerId="ADAL" clId="{E2E822A4-7ADE-43AA-A1C7-6862C746D4E7}" dt="2023-09-09T18:13:30.771" v="915" actId="478"/>
          <ac:picMkLst>
            <pc:docMk/>
            <pc:sldMk cId="1912596296" sldId="291"/>
            <ac:picMk id="12" creationId="{169EA495-7267-3779-7B77-6DDD7479E98C}"/>
          </ac:picMkLst>
        </pc:picChg>
      </pc:sldChg>
      <pc:sldChg chg="del">
        <pc:chgData name="Maria Júlia Testoni" userId="4e779e03-378a-4cb9-b40f-beda4d340216" providerId="ADAL" clId="{E2E822A4-7ADE-43AA-A1C7-6862C746D4E7}" dt="2023-09-09T17:55:43.256" v="159" actId="47"/>
        <pc:sldMkLst>
          <pc:docMk/>
          <pc:sldMk cId="4052930023" sldId="291"/>
        </pc:sldMkLst>
      </pc:sldChg>
      <pc:sldChg chg="addSp delSp modSp add mod">
        <pc:chgData name="Maria Júlia Testoni" userId="4e779e03-378a-4cb9-b40f-beda4d340216" providerId="ADAL" clId="{E2E822A4-7ADE-43AA-A1C7-6862C746D4E7}" dt="2023-09-10T22:07:49.504" v="1889" actId="1076"/>
        <pc:sldMkLst>
          <pc:docMk/>
          <pc:sldMk cId="803595139" sldId="292"/>
        </pc:sldMkLst>
        <pc:spChg chg="mod">
          <ac:chgData name="Maria Júlia Testoni" userId="4e779e03-378a-4cb9-b40f-beda4d340216" providerId="ADAL" clId="{E2E822A4-7ADE-43AA-A1C7-6862C746D4E7}" dt="2023-09-10T22:07:49.504" v="1889" actId="1076"/>
          <ac:spMkLst>
            <pc:docMk/>
            <pc:sldMk cId="803595139" sldId="292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E2E822A4-7ADE-43AA-A1C7-6862C746D4E7}" dt="2023-09-10T22:07:43.304" v="1887" actId="1076"/>
          <ac:spMkLst>
            <pc:docMk/>
            <pc:sldMk cId="803595139" sldId="292"/>
            <ac:spMk id="8" creationId="{1787E568-2F57-4A57-869C-CC2C03086BA8}"/>
          </ac:spMkLst>
        </pc:spChg>
        <pc:picChg chg="add del mod">
          <ac:chgData name="Maria Júlia Testoni" userId="4e779e03-378a-4cb9-b40f-beda4d340216" providerId="ADAL" clId="{E2E822A4-7ADE-43AA-A1C7-6862C746D4E7}" dt="2023-09-10T22:07:36.144" v="1884" actId="478"/>
          <ac:picMkLst>
            <pc:docMk/>
            <pc:sldMk cId="803595139" sldId="292"/>
            <ac:picMk id="5" creationId="{378058A3-495C-1595-F2AF-0276AB9815B5}"/>
          </ac:picMkLst>
        </pc:picChg>
        <pc:picChg chg="add del mod">
          <ac:chgData name="Maria Júlia Testoni" userId="4e779e03-378a-4cb9-b40f-beda4d340216" providerId="ADAL" clId="{E2E822A4-7ADE-43AA-A1C7-6862C746D4E7}" dt="2023-09-10T22:07:36.555" v="1885" actId="478"/>
          <ac:picMkLst>
            <pc:docMk/>
            <pc:sldMk cId="803595139" sldId="292"/>
            <ac:picMk id="7" creationId="{09E8B13A-7486-485B-6163-93BE97FF410B}"/>
          </ac:picMkLst>
        </pc:picChg>
        <pc:picChg chg="del">
          <ac:chgData name="Maria Júlia Testoni" userId="4e779e03-378a-4cb9-b40f-beda4d340216" providerId="ADAL" clId="{E2E822A4-7ADE-43AA-A1C7-6862C746D4E7}" dt="2023-09-10T21:56:33.786" v="1707" actId="478"/>
          <ac:picMkLst>
            <pc:docMk/>
            <pc:sldMk cId="803595139" sldId="292"/>
            <ac:picMk id="1026" creationId="{2D2EE4FB-CBBD-BD2F-27D9-2593CDFEA941}"/>
          </ac:picMkLst>
        </pc:picChg>
      </pc:sldChg>
      <pc:sldChg chg="del">
        <pc:chgData name="Maria Júlia Testoni" userId="4e779e03-378a-4cb9-b40f-beda4d340216" providerId="ADAL" clId="{E2E822A4-7ADE-43AA-A1C7-6862C746D4E7}" dt="2023-09-09T17:55:43.628" v="161" actId="47"/>
        <pc:sldMkLst>
          <pc:docMk/>
          <pc:sldMk cId="3572310545" sldId="292"/>
        </pc:sldMkLst>
      </pc:sldChg>
      <pc:sldChg chg="delSp modSp add mod">
        <pc:chgData name="Maria Júlia Testoni" userId="4e779e03-378a-4cb9-b40f-beda4d340216" providerId="ADAL" clId="{E2E822A4-7ADE-43AA-A1C7-6862C746D4E7}" dt="2023-09-10T21:19:12.073" v="1565" actId="14100"/>
        <pc:sldMkLst>
          <pc:docMk/>
          <pc:sldMk cId="952284883" sldId="293"/>
        </pc:sldMkLst>
        <pc:spChg chg="mod">
          <ac:chgData name="Maria Júlia Testoni" userId="4e779e03-378a-4cb9-b40f-beda4d340216" providerId="ADAL" clId="{E2E822A4-7ADE-43AA-A1C7-6862C746D4E7}" dt="2023-09-10T21:19:12.073" v="1565" actId="14100"/>
          <ac:spMkLst>
            <pc:docMk/>
            <pc:sldMk cId="952284883" sldId="293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E2E822A4-7ADE-43AA-A1C7-6862C746D4E7}" dt="2023-09-10T21:12:03.817" v="1351" actId="5793"/>
          <ac:spMkLst>
            <pc:docMk/>
            <pc:sldMk cId="952284883" sldId="293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E2E822A4-7ADE-43AA-A1C7-6862C746D4E7}" dt="2023-09-10T21:11:50.998" v="1332" actId="478"/>
          <ac:picMkLst>
            <pc:docMk/>
            <pc:sldMk cId="952284883" sldId="293"/>
            <ac:picMk id="1026" creationId="{2D2EE4FB-CBBD-BD2F-27D9-2593CDFEA941}"/>
          </ac:picMkLst>
        </pc:picChg>
      </pc:sldChg>
      <pc:sldChg chg="del">
        <pc:chgData name="Maria Júlia Testoni" userId="4e779e03-378a-4cb9-b40f-beda4d340216" providerId="ADAL" clId="{E2E822A4-7ADE-43AA-A1C7-6862C746D4E7}" dt="2023-09-09T17:55:43.438" v="160" actId="47"/>
        <pc:sldMkLst>
          <pc:docMk/>
          <pc:sldMk cId="3196949727" sldId="293"/>
        </pc:sldMkLst>
      </pc:sldChg>
      <pc:sldChg chg="del">
        <pc:chgData name="Maria Júlia Testoni" userId="4e779e03-378a-4cb9-b40f-beda4d340216" providerId="ADAL" clId="{E2E822A4-7ADE-43AA-A1C7-6862C746D4E7}" dt="2023-09-09T17:55:43.828" v="162" actId="47"/>
        <pc:sldMkLst>
          <pc:docMk/>
          <pc:sldMk cId="641423379" sldId="294"/>
        </pc:sldMkLst>
      </pc:sldChg>
      <pc:sldChg chg="addSp delSp modSp add mod">
        <pc:chgData name="Maria Júlia Testoni" userId="4e779e03-378a-4cb9-b40f-beda4d340216" providerId="ADAL" clId="{E2E822A4-7ADE-43AA-A1C7-6862C746D4E7}" dt="2023-09-10T22:08:16.488" v="1913" actId="1076"/>
        <pc:sldMkLst>
          <pc:docMk/>
          <pc:sldMk cId="2515382653" sldId="294"/>
        </pc:sldMkLst>
        <pc:spChg chg="mod">
          <ac:chgData name="Maria Júlia Testoni" userId="4e779e03-378a-4cb9-b40f-beda4d340216" providerId="ADAL" clId="{E2E822A4-7ADE-43AA-A1C7-6862C746D4E7}" dt="2023-09-10T22:08:16.488" v="1913" actId="1076"/>
          <ac:spMkLst>
            <pc:docMk/>
            <pc:sldMk cId="2515382653" sldId="294"/>
            <ac:spMk id="2" creationId="{5EE0DA90-A553-97CB-FAD4-A823ABF9B2E2}"/>
          </ac:spMkLst>
        </pc:spChg>
        <pc:picChg chg="add mod">
          <ac:chgData name="Maria Júlia Testoni" userId="4e779e03-378a-4cb9-b40f-beda4d340216" providerId="ADAL" clId="{E2E822A4-7ADE-43AA-A1C7-6862C746D4E7}" dt="2023-09-10T22:08:06.978" v="1909" actId="1076"/>
          <ac:picMkLst>
            <pc:docMk/>
            <pc:sldMk cId="2515382653" sldId="294"/>
            <ac:picMk id="3" creationId="{55DB2C73-4E94-1267-99C8-0D77898682F8}"/>
          </ac:picMkLst>
        </pc:picChg>
        <pc:picChg chg="del">
          <ac:chgData name="Maria Júlia Testoni" userId="4e779e03-378a-4cb9-b40f-beda4d340216" providerId="ADAL" clId="{E2E822A4-7ADE-43AA-A1C7-6862C746D4E7}" dt="2023-09-10T22:07:30.019" v="1882" actId="21"/>
          <ac:picMkLst>
            <pc:docMk/>
            <pc:sldMk cId="2515382653" sldId="294"/>
            <ac:picMk id="5" creationId="{378058A3-495C-1595-F2AF-0276AB9815B5}"/>
          </ac:picMkLst>
        </pc:picChg>
        <pc:picChg chg="mod">
          <ac:chgData name="Maria Júlia Testoni" userId="4e779e03-378a-4cb9-b40f-beda4d340216" providerId="ADAL" clId="{E2E822A4-7ADE-43AA-A1C7-6862C746D4E7}" dt="2023-09-10T22:08:12.353" v="1912" actId="14100"/>
          <ac:picMkLst>
            <pc:docMk/>
            <pc:sldMk cId="2515382653" sldId="294"/>
            <ac:picMk id="7" creationId="{09E8B13A-7486-485B-6163-93BE97FF410B}"/>
          </ac:picMkLst>
        </pc:picChg>
      </pc:sldChg>
      <pc:sldChg chg="modSp mod">
        <pc:chgData name="Maria Júlia Testoni" userId="4e779e03-378a-4cb9-b40f-beda4d340216" providerId="ADAL" clId="{E2E822A4-7ADE-43AA-A1C7-6862C746D4E7}" dt="2023-09-14T17:46:37.227" v="1950" actId="313"/>
        <pc:sldMkLst>
          <pc:docMk/>
          <pc:sldMk cId="2932268605" sldId="297"/>
        </pc:sldMkLst>
        <pc:spChg chg="mod">
          <ac:chgData name="Maria Júlia Testoni" userId="4e779e03-378a-4cb9-b40f-beda4d340216" providerId="ADAL" clId="{E2E822A4-7ADE-43AA-A1C7-6862C746D4E7}" dt="2023-09-14T17:46:37.227" v="1950" actId="313"/>
          <ac:spMkLst>
            <pc:docMk/>
            <pc:sldMk cId="2932268605" sldId="297"/>
            <ac:spMk id="2" creationId="{5EE0DA90-A553-97CB-FAD4-A823ABF9B2E2}"/>
          </ac:spMkLst>
        </pc:spChg>
      </pc:sldChg>
      <pc:sldChg chg="add">
        <pc:chgData name="Maria Júlia Testoni" userId="4e779e03-378a-4cb9-b40f-beda4d340216" providerId="ADAL" clId="{E2E822A4-7ADE-43AA-A1C7-6862C746D4E7}" dt="2023-09-15T18:22:55.017" v="1951"/>
        <pc:sldMkLst>
          <pc:docMk/>
          <pc:sldMk cId="3153736196" sldId="298"/>
        </pc:sldMkLst>
      </pc:sldChg>
    </pc:docChg>
  </pc:docChgLst>
  <pc:docChgLst>
    <pc:chgData name="Henrique Delegrego" userId="dda1244064eddf32" providerId="LiveId" clId="{195A506D-D63C-4E77-8285-ACBCA9A29355}"/>
    <pc:docChg chg="undo custSel addSld modSld">
      <pc:chgData name="Henrique Delegrego" userId="dda1244064eddf32" providerId="LiveId" clId="{195A506D-D63C-4E77-8285-ACBCA9A29355}" dt="2023-11-30T20:49:34.660" v="525" actId="1076"/>
      <pc:docMkLst>
        <pc:docMk/>
      </pc:docMkLst>
      <pc:sldChg chg="modSp mod">
        <pc:chgData name="Henrique Delegrego" userId="dda1244064eddf32" providerId="LiveId" clId="{195A506D-D63C-4E77-8285-ACBCA9A29355}" dt="2023-11-30T19:58:55.075" v="238" actId="1076"/>
        <pc:sldMkLst>
          <pc:docMk/>
          <pc:sldMk cId="2506633898" sldId="289"/>
        </pc:sldMkLst>
        <pc:spChg chg="mod">
          <ac:chgData name="Henrique Delegrego" userId="dda1244064eddf32" providerId="LiveId" clId="{195A506D-D63C-4E77-8285-ACBCA9A29355}" dt="2023-11-30T19:58:52.580" v="236" actId="14100"/>
          <ac:spMkLst>
            <pc:docMk/>
            <pc:sldMk cId="2506633898" sldId="289"/>
            <ac:spMk id="2" creationId="{5EE0DA90-A553-97CB-FAD4-A823ABF9B2E2}"/>
          </ac:spMkLst>
        </pc:spChg>
        <pc:picChg chg="mod">
          <ac:chgData name="Henrique Delegrego" userId="dda1244064eddf32" providerId="LiveId" clId="{195A506D-D63C-4E77-8285-ACBCA9A29355}" dt="2023-11-30T19:58:55.075" v="238" actId="1076"/>
          <ac:picMkLst>
            <pc:docMk/>
            <pc:sldMk cId="2506633898" sldId="289"/>
            <ac:picMk id="1026" creationId="{2D2EE4FB-CBBD-BD2F-27D9-2593CDFEA941}"/>
          </ac:picMkLst>
        </pc:picChg>
      </pc:sldChg>
      <pc:sldChg chg="modSp mod">
        <pc:chgData name="Henrique Delegrego" userId="dda1244064eddf32" providerId="LiveId" clId="{195A506D-D63C-4E77-8285-ACBCA9A29355}" dt="2023-11-30T19:57:05.815" v="107" actId="14100"/>
        <pc:sldMkLst>
          <pc:docMk/>
          <pc:sldMk cId="1912596296" sldId="291"/>
        </pc:sldMkLst>
        <pc:spChg chg="mod">
          <ac:chgData name="Henrique Delegrego" userId="dda1244064eddf32" providerId="LiveId" clId="{195A506D-D63C-4E77-8285-ACBCA9A29355}" dt="2023-11-30T19:57:05.815" v="107" actId="14100"/>
          <ac:spMkLst>
            <pc:docMk/>
            <pc:sldMk cId="1912596296" sldId="291"/>
            <ac:spMk id="2" creationId="{5EE0DA90-A553-97CB-FAD4-A823ABF9B2E2}"/>
          </ac:spMkLst>
        </pc:spChg>
        <pc:spChg chg="mod">
          <ac:chgData name="Henrique Delegrego" userId="dda1244064eddf32" providerId="LiveId" clId="{195A506D-D63C-4E77-8285-ACBCA9A29355}" dt="2023-11-30T19:56:58.592" v="104" actId="1076"/>
          <ac:spMkLst>
            <pc:docMk/>
            <pc:sldMk cId="1912596296" sldId="291"/>
            <ac:spMk id="8" creationId="{1787E568-2F57-4A57-869C-CC2C03086BA8}"/>
          </ac:spMkLst>
        </pc:spChg>
      </pc:sldChg>
      <pc:sldChg chg="addSp modSp mod">
        <pc:chgData name="Henrique Delegrego" userId="dda1244064eddf32" providerId="LiveId" clId="{195A506D-D63C-4E77-8285-ACBCA9A29355}" dt="2023-11-30T20:20:13.998" v="385" actId="1076"/>
        <pc:sldMkLst>
          <pc:docMk/>
          <pc:sldMk cId="803595139" sldId="292"/>
        </pc:sldMkLst>
        <pc:spChg chg="mod">
          <ac:chgData name="Henrique Delegrego" userId="dda1244064eddf32" providerId="LiveId" clId="{195A506D-D63C-4E77-8285-ACBCA9A29355}" dt="2023-11-30T20:20:09.305" v="382" actId="14100"/>
          <ac:spMkLst>
            <pc:docMk/>
            <pc:sldMk cId="803595139" sldId="292"/>
            <ac:spMk id="2" creationId="{5EE0DA90-A553-97CB-FAD4-A823ABF9B2E2}"/>
          </ac:spMkLst>
        </pc:spChg>
        <pc:spChg chg="mod">
          <ac:chgData name="Henrique Delegrego" userId="dda1244064eddf32" providerId="LiveId" clId="{195A506D-D63C-4E77-8285-ACBCA9A29355}" dt="2023-11-30T20:14:10.759" v="324" actId="1076"/>
          <ac:spMkLst>
            <pc:docMk/>
            <pc:sldMk cId="803595139" sldId="292"/>
            <ac:spMk id="8" creationId="{1787E568-2F57-4A57-869C-CC2C03086BA8}"/>
          </ac:spMkLst>
        </pc:spChg>
        <pc:picChg chg="add mod modCrop">
          <ac:chgData name="Henrique Delegrego" userId="dda1244064eddf32" providerId="LiveId" clId="{195A506D-D63C-4E77-8285-ACBCA9A29355}" dt="2023-11-30T20:20:11.833" v="384" actId="1076"/>
          <ac:picMkLst>
            <pc:docMk/>
            <pc:sldMk cId="803595139" sldId="292"/>
            <ac:picMk id="5" creationId="{5AC53766-3548-E272-BCE7-C102C3EF6F9F}"/>
          </ac:picMkLst>
        </pc:picChg>
        <pc:picChg chg="add mod modCrop">
          <ac:chgData name="Henrique Delegrego" userId="dda1244064eddf32" providerId="LiveId" clId="{195A506D-D63C-4E77-8285-ACBCA9A29355}" dt="2023-11-30T20:20:13.998" v="385" actId="1076"/>
          <ac:picMkLst>
            <pc:docMk/>
            <pc:sldMk cId="803595139" sldId="292"/>
            <ac:picMk id="7" creationId="{B5647814-A4B7-D338-78B7-5CE6DA003022}"/>
          </ac:picMkLst>
        </pc:picChg>
      </pc:sldChg>
      <pc:sldChg chg="modSp mod">
        <pc:chgData name="Henrique Delegrego" userId="dda1244064eddf32" providerId="LiveId" clId="{195A506D-D63C-4E77-8285-ACBCA9A29355}" dt="2023-11-30T20:00:08.855" v="243" actId="20577"/>
        <pc:sldMkLst>
          <pc:docMk/>
          <pc:sldMk cId="952284883" sldId="293"/>
        </pc:sldMkLst>
        <pc:spChg chg="mod">
          <ac:chgData name="Henrique Delegrego" userId="dda1244064eddf32" providerId="LiveId" clId="{195A506D-D63C-4E77-8285-ACBCA9A29355}" dt="2023-11-30T20:00:08.855" v="243" actId="20577"/>
          <ac:spMkLst>
            <pc:docMk/>
            <pc:sldMk cId="952284883" sldId="293"/>
            <ac:spMk id="2" creationId="{5EE0DA90-A553-97CB-FAD4-A823ABF9B2E2}"/>
          </ac:spMkLst>
        </pc:spChg>
      </pc:sldChg>
      <pc:sldChg chg="modSp mod">
        <pc:chgData name="Henrique Delegrego" userId="dda1244064eddf32" providerId="LiveId" clId="{195A506D-D63C-4E77-8285-ACBCA9A29355}" dt="2023-11-30T20:25:32.288" v="407" actId="14100"/>
        <pc:sldMkLst>
          <pc:docMk/>
          <pc:sldMk cId="2515382653" sldId="294"/>
        </pc:sldMkLst>
        <pc:spChg chg="mod">
          <ac:chgData name="Henrique Delegrego" userId="dda1244064eddf32" providerId="LiveId" clId="{195A506D-D63C-4E77-8285-ACBCA9A29355}" dt="2023-11-30T20:20:57.629" v="393" actId="14100"/>
          <ac:spMkLst>
            <pc:docMk/>
            <pc:sldMk cId="2515382653" sldId="294"/>
            <ac:spMk id="2" creationId="{5EE0DA90-A553-97CB-FAD4-A823ABF9B2E2}"/>
          </ac:spMkLst>
        </pc:spChg>
        <pc:spChg chg="mod">
          <ac:chgData name="Henrique Delegrego" userId="dda1244064eddf32" providerId="LiveId" clId="{195A506D-D63C-4E77-8285-ACBCA9A29355}" dt="2023-11-30T20:25:32.288" v="407" actId="14100"/>
          <ac:spMkLst>
            <pc:docMk/>
            <pc:sldMk cId="2515382653" sldId="294"/>
            <ac:spMk id="8" creationId="{1787E568-2F57-4A57-869C-CC2C03086BA8}"/>
          </ac:spMkLst>
        </pc:spChg>
      </pc:sldChg>
      <pc:sldChg chg="modSp mod">
        <pc:chgData name="Henrique Delegrego" userId="dda1244064eddf32" providerId="LiveId" clId="{195A506D-D63C-4E77-8285-ACBCA9A29355}" dt="2023-11-30T20:26:33.302" v="494" actId="1076"/>
        <pc:sldMkLst>
          <pc:docMk/>
          <pc:sldMk cId="1630231645" sldId="295"/>
        </pc:sldMkLst>
        <pc:spChg chg="mod">
          <ac:chgData name="Henrique Delegrego" userId="dda1244064eddf32" providerId="LiveId" clId="{195A506D-D63C-4E77-8285-ACBCA9A29355}" dt="2023-11-30T20:26:33.302" v="494" actId="1076"/>
          <ac:spMkLst>
            <pc:docMk/>
            <pc:sldMk cId="1630231645" sldId="295"/>
            <ac:spMk id="2" creationId="{5EE0DA90-A553-97CB-FAD4-A823ABF9B2E2}"/>
          </ac:spMkLst>
        </pc:spChg>
        <pc:spChg chg="mod">
          <ac:chgData name="Henrique Delegrego" userId="dda1244064eddf32" providerId="LiveId" clId="{195A506D-D63C-4E77-8285-ACBCA9A29355}" dt="2023-11-30T20:25:48.172" v="409" actId="1076"/>
          <ac:spMkLst>
            <pc:docMk/>
            <pc:sldMk cId="1630231645" sldId="295"/>
            <ac:spMk id="8" creationId="{1787E568-2F57-4A57-869C-CC2C03086BA8}"/>
          </ac:spMkLst>
        </pc:spChg>
      </pc:sldChg>
      <pc:sldChg chg="modSp add mod">
        <pc:chgData name="Henrique Delegrego" userId="dda1244064eddf32" providerId="LiveId" clId="{195A506D-D63C-4E77-8285-ACBCA9A29355}" dt="2023-11-30T20:49:34.660" v="525" actId="1076"/>
        <pc:sldMkLst>
          <pc:docMk/>
          <pc:sldMk cId="3912173941" sldId="299"/>
        </pc:sldMkLst>
        <pc:spChg chg="mod">
          <ac:chgData name="Henrique Delegrego" userId="dda1244064eddf32" providerId="LiveId" clId="{195A506D-D63C-4E77-8285-ACBCA9A29355}" dt="2023-11-30T20:49:34.660" v="525" actId="1076"/>
          <ac:spMkLst>
            <pc:docMk/>
            <pc:sldMk cId="3912173941" sldId="299"/>
            <ac:spMk id="2" creationId="{5EE0DA90-A553-97CB-FAD4-A823ABF9B2E2}"/>
          </ac:spMkLst>
        </pc:spChg>
      </pc:sldChg>
    </pc:docChg>
  </pc:docChgLst>
  <pc:docChgLst>
    <pc:chgData name="Henrique Delegrego" userId="dda1244064eddf32" providerId="LiveId" clId="{76BD739F-B3D8-4F23-B899-5C7BE38AB267}"/>
    <pc:docChg chg="modSld">
      <pc:chgData name="Henrique Delegrego" userId="dda1244064eddf32" providerId="LiveId" clId="{76BD739F-B3D8-4F23-B899-5C7BE38AB267}" dt="2023-12-12T15:48:56.311" v="177" actId="14100"/>
      <pc:docMkLst>
        <pc:docMk/>
      </pc:docMkLst>
      <pc:sldChg chg="modSp mod">
        <pc:chgData name="Henrique Delegrego" userId="dda1244064eddf32" providerId="LiveId" clId="{76BD739F-B3D8-4F23-B899-5C7BE38AB267}" dt="2023-12-12T15:48:56.311" v="177" actId="14100"/>
        <pc:sldMkLst>
          <pc:docMk/>
          <pc:sldMk cId="803595139" sldId="292"/>
        </pc:sldMkLst>
        <pc:spChg chg="mod">
          <ac:chgData name="Henrique Delegrego" userId="dda1244064eddf32" providerId="LiveId" clId="{76BD739F-B3D8-4F23-B899-5C7BE38AB267}" dt="2023-12-12T15:48:56.311" v="177" actId="14100"/>
          <ac:spMkLst>
            <pc:docMk/>
            <pc:sldMk cId="803595139" sldId="292"/>
            <ac:spMk id="2" creationId="{5EE0DA90-A553-97CB-FAD4-A823ABF9B2E2}"/>
          </ac:spMkLst>
        </pc:spChg>
      </pc:sldChg>
      <pc:sldChg chg="modSp mod">
        <pc:chgData name="Henrique Delegrego" userId="dda1244064eddf32" providerId="LiveId" clId="{76BD739F-B3D8-4F23-B899-5C7BE38AB267}" dt="2023-12-12T15:47:42.381" v="176" actId="20577"/>
        <pc:sldMkLst>
          <pc:docMk/>
          <pc:sldMk cId="952284883" sldId="293"/>
        </pc:sldMkLst>
        <pc:spChg chg="mod">
          <ac:chgData name="Henrique Delegrego" userId="dda1244064eddf32" providerId="LiveId" clId="{76BD739F-B3D8-4F23-B899-5C7BE38AB267}" dt="2023-12-12T15:47:42.381" v="176" actId="20577"/>
          <ac:spMkLst>
            <pc:docMk/>
            <pc:sldMk cId="952284883" sldId="293"/>
            <ac:spMk id="2" creationId="{5EE0DA90-A553-97CB-FAD4-A823ABF9B2E2}"/>
          </ac:spMkLst>
        </pc:spChg>
      </pc:sldChg>
    </pc:docChg>
  </pc:docChgLst>
  <pc:docChgLst>
    <pc:chgData name="Henrique Delegrego" userId="dda1244064eddf32" providerId="LiveId" clId="{CD3F2579-A3BF-4D3F-BE06-54E4CE83365D}"/>
    <pc:docChg chg="undo custSel delSld modSld">
      <pc:chgData name="Henrique Delegrego" userId="dda1244064eddf32" providerId="LiveId" clId="{CD3F2579-A3BF-4D3F-BE06-54E4CE83365D}" dt="2023-11-09T11:10:39.254" v="209" actId="47"/>
      <pc:docMkLst>
        <pc:docMk/>
      </pc:docMkLst>
      <pc:sldChg chg="addSp delSp modSp">
        <pc:chgData name="Henrique Delegrego" userId="dda1244064eddf32" providerId="LiveId" clId="{CD3F2579-A3BF-4D3F-BE06-54E4CE83365D}" dt="2023-11-01T23:12:03.016" v="16"/>
        <pc:sldMkLst>
          <pc:docMk/>
          <pc:sldMk cId="1624184106" sldId="287"/>
        </pc:sldMkLst>
        <pc:spChg chg="add mod">
          <ac:chgData name="Henrique Delegrego" userId="dda1244064eddf32" providerId="LiveId" clId="{CD3F2579-A3BF-4D3F-BE06-54E4CE83365D}" dt="2023-11-01T23:12:03.016" v="16"/>
          <ac:spMkLst>
            <pc:docMk/>
            <pc:sldMk cId="1624184106" sldId="287"/>
            <ac:spMk id="2" creationId="{B63AEB6E-FE04-6443-81A6-BC432B8CA3FC}"/>
          </ac:spMkLst>
        </pc:spChg>
        <pc:spChg chg="del">
          <ac:chgData name="Henrique Delegrego" userId="dda1244064eddf32" providerId="LiveId" clId="{CD3F2579-A3BF-4D3F-BE06-54E4CE83365D}" dt="2023-11-01T23:12:02.826" v="15" actId="478"/>
          <ac:spMkLst>
            <pc:docMk/>
            <pc:sldMk cId="1624184106" sldId="287"/>
            <ac:spMk id="5" creationId="{8B67320E-C8B4-4DE7-928D-06731CDEBF32}"/>
          </ac:spMkLst>
        </pc:spChg>
      </pc:sldChg>
      <pc:sldChg chg="modSp mod">
        <pc:chgData name="Henrique Delegrego" userId="dda1244064eddf32" providerId="LiveId" clId="{CD3F2579-A3BF-4D3F-BE06-54E4CE83365D}" dt="2023-11-01T23:54:15.480" v="124" actId="20577"/>
        <pc:sldMkLst>
          <pc:docMk/>
          <pc:sldMk cId="2267889446" sldId="288"/>
        </pc:sldMkLst>
        <pc:spChg chg="mod">
          <ac:chgData name="Henrique Delegrego" userId="dda1244064eddf32" providerId="LiveId" clId="{CD3F2579-A3BF-4D3F-BE06-54E4CE83365D}" dt="2023-11-01T23:54:15.480" v="124" actId="20577"/>
          <ac:spMkLst>
            <pc:docMk/>
            <pc:sldMk cId="2267889446" sldId="288"/>
            <ac:spMk id="2" creationId="{5EE0DA90-A553-97CB-FAD4-A823ABF9B2E2}"/>
          </ac:spMkLst>
        </pc:spChg>
        <pc:spChg chg="mod">
          <ac:chgData name="Henrique Delegrego" userId="dda1244064eddf32" providerId="LiveId" clId="{CD3F2579-A3BF-4D3F-BE06-54E4CE83365D}" dt="2023-11-01T23:54:04.993" v="118" actId="14100"/>
          <ac:spMkLst>
            <pc:docMk/>
            <pc:sldMk cId="2267889446" sldId="288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CD3F2579-A3BF-4D3F-BE06-54E4CE83365D}" dt="2023-11-08T22:31:44.949" v="146" actId="20577"/>
        <pc:sldMkLst>
          <pc:docMk/>
          <pc:sldMk cId="59728983" sldId="290"/>
        </pc:sldMkLst>
        <pc:spChg chg="mod">
          <ac:chgData name="Henrique Delegrego" userId="dda1244064eddf32" providerId="LiveId" clId="{CD3F2579-A3BF-4D3F-BE06-54E4CE83365D}" dt="2023-11-08T22:31:44.949" v="146" actId="20577"/>
          <ac:spMkLst>
            <pc:docMk/>
            <pc:sldMk cId="59728983" sldId="290"/>
            <ac:spMk id="2" creationId="{5EE0DA90-A553-97CB-FAD4-A823ABF9B2E2}"/>
          </ac:spMkLst>
        </pc:spChg>
        <pc:spChg chg="mod">
          <ac:chgData name="Henrique Delegrego" userId="dda1244064eddf32" providerId="LiveId" clId="{CD3F2579-A3BF-4D3F-BE06-54E4CE83365D}" dt="2023-11-01T23:17:28.341" v="44" actId="1076"/>
          <ac:spMkLst>
            <pc:docMk/>
            <pc:sldMk cId="59728983" sldId="290"/>
            <ac:spMk id="8" creationId="{1787E568-2F57-4A57-869C-CC2C03086BA8}"/>
          </ac:spMkLst>
        </pc:spChg>
        <pc:picChg chg="mod">
          <ac:chgData name="Henrique Delegrego" userId="dda1244064eddf32" providerId="LiveId" clId="{CD3F2579-A3BF-4D3F-BE06-54E4CE83365D}" dt="2023-11-01T23:23:10.784" v="54" actId="1076"/>
          <ac:picMkLst>
            <pc:docMk/>
            <pc:sldMk cId="59728983" sldId="290"/>
            <ac:picMk id="10" creationId="{FC98F763-325E-F011-AD21-F6D56E8AB758}"/>
          </ac:picMkLst>
        </pc:picChg>
        <pc:picChg chg="mod">
          <ac:chgData name="Henrique Delegrego" userId="dda1244064eddf32" providerId="LiveId" clId="{CD3F2579-A3BF-4D3F-BE06-54E4CE83365D}" dt="2023-11-01T23:23:12.499" v="55" actId="1076"/>
          <ac:picMkLst>
            <pc:docMk/>
            <pc:sldMk cId="59728983" sldId="290"/>
            <ac:picMk id="12" creationId="{169EA495-7267-3779-7B77-6DDD7479E98C}"/>
          </ac:picMkLst>
        </pc:picChg>
      </pc:sldChg>
      <pc:sldChg chg="modSp mod">
        <pc:chgData name="Henrique Delegrego" userId="dda1244064eddf32" providerId="LiveId" clId="{CD3F2579-A3BF-4D3F-BE06-54E4CE83365D}" dt="2023-11-01T23:42:26.487" v="112" actId="20577"/>
        <pc:sldMkLst>
          <pc:docMk/>
          <pc:sldMk cId="1912596296" sldId="291"/>
        </pc:sldMkLst>
        <pc:spChg chg="mod">
          <ac:chgData name="Henrique Delegrego" userId="dda1244064eddf32" providerId="LiveId" clId="{CD3F2579-A3BF-4D3F-BE06-54E4CE83365D}" dt="2023-11-01T23:42:26.487" v="112" actId="20577"/>
          <ac:spMkLst>
            <pc:docMk/>
            <pc:sldMk cId="1912596296" sldId="291"/>
            <ac:spMk id="2" creationId="{5EE0DA90-A553-97CB-FAD4-A823ABF9B2E2}"/>
          </ac:spMkLst>
        </pc:spChg>
      </pc:sldChg>
      <pc:sldChg chg="modNotesTx">
        <pc:chgData name="Henrique Delegrego" userId="dda1244064eddf32" providerId="LiveId" clId="{CD3F2579-A3BF-4D3F-BE06-54E4CE83365D}" dt="2023-11-09T10:18:44.393" v="179" actId="20577"/>
        <pc:sldMkLst>
          <pc:docMk/>
          <pc:sldMk cId="803595139" sldId="292"/>
        </pc:sldMkLst>
      </pc:sldChg>
      <pc:sldChg chg="modSp mod modNotesTx">
        <pc:chgData name="Henrique Delegrego" userId="dda1244064eddf32" providerId="LiveId" clId="{CD3F2579-A3BF-4D3F-BE06-54E4CE83365D}" dt="2023-11-09T10:18:40.829" v="178" actId="20577"/>
        <pc:sldMkLst>
          <pc:docMk/>
          <pc:sldMk cId="952284883" sldId="293"/>
        </pc:sldMkLst>
        <pc:spChg chg="mod">
          <ac:chgData name="Henrique Delegrego" userId="dda1244064eddf32" providerId="LiveId" clId="{CD3F2579-A3BF-4D3F-BE06-54E4CE83365D}" dt="2023-11-09T10:18:33.497" v="177" actId="14100"/>
          <ac:spMkLst>
            <pc:docMk/>
            <pc:sldMk cId="952284883" sldId="293"/>
            <ac:spMk id="2" creationId="{5EE0DA90-A553-97CB-FAD4-A823ABF9B2E2}"/>
          </ac:spMkLst>
        </pc:spChg>
      </pc:sldChg>
      <pc:sldChg chg="modNotesTx">
        <pc:chgData name="Henrique Delegrego" userId="dda1244064eddf32" providerId="LiveId" clId="{CD3F2579-A3BF-4D3F-BE06-54E4CE83365D}" dt="2023-11-09T10:18:47.929" v="180" actId="20577"/>
        <pc:sldMkLst>
          <pc:docMk/>
          <pc:sldMk cId="2515382653" sldId="294"/>
        </pc:sldMkLst>
      </pc:sldChg>
      <pc:sldChg chg="modSp mod modNotesTx">
        <pc:chgData name="Henrique Delegrego" userId="dda1244064eddf32" providerId="LiveId" clId="{CD3F2579-A3BF-4D3F-BE06-54E4CE83365D}" dt="2023-11-09T11:01:02.491" v="206" actId="20577"/>
        <pc:sldMkLst>
          <pc:docMk/>
          <pc:sldMk cId="1630231645" sldId="295"/>
        </pc:sldMkLst>
        <pc:spChg chg="mod">
          <ac:chgData name="Henrique Delegrego" userId="dda1244064eddf32" providerId="LiveId" clId="{CD3F2579-A3BF-4D3F-BE06-54E4CE83365D}" dt="2023-11-09T11:01:02.491" v="206" actId="20577"/>
          <ac:spMkLst>
            <pc:docMk/>
            <pc:sldMk cId="1630231645" sldId="295"/>
            <ac:spMk id="2" creationId="{5EE0DA90-A553-97CB-FAD4-A823ABF9B2E2}"/>
          </ac:spMkLst>
        </pc:spChg>
      </pc:sldChg>
      <pc:sldChg chg="del modNotesTx">
        <pc:chgData name="Henrique Delegrego" userId="dda1244064eddf32" providerId="LiveId" clId="{CD3F2579-A3BF-4D3F-BE06-54E4CE83365D}" dt="2023-11-09T11:10:37.100" v="208" actId="47"/>
        <pc:sldMkLst>
          <pc:docMk/>
          <pc:sldMk cId="2058492971" sldId="296"/>
        </pc:sldMkLst>
      </pc:sldChg>
      <pc:sldChg chg="del modNotesTx">
        <pc:chgData name="Henrique Delegrego" userId="dda1244064eddf32" providerId="LiveId" clId="{CD3F2579-A3BF-4D3F-BE06-54E4CE83365D}" dt="2023-11-09T11:10:39.254" v="209" actId="47"/>
        <pc:sldMkLst>
          <pc:docMk/>
          <pc:sldMk cId="2932268605" sldId="297"/>
        </pc:sldMkLst>
      </pc:sldChg>
      <pc:sldChg chg="addSp modSp mod modAnim">
        <pc:chgData name="Henrique Delegrego" userId="dda1244064eddf32" providerId="LiveId" clId="{CD3F2579-A3BF-4D3F-BE06-54E4CE83365D}" dt="2023-11-01T23:14:33.218" v="42"/>
        <pc:sldMkLst>
          <pc:docMk/>
          <pc:sldMk cId="3153736196" sldId="298"/>
        </pc:sldMkLst>
        <pc:spChg chg="mod">
          <ac:chgData name="Henrique Delegrego" userId="dda1244064eddf32" providerId="LiveId" clId="{CD3F2579-A3BF-4D3F-BE06-54E4CE83365D}" dt="2023-11-01T23:14:18.391" v="38" actId="14100"/>
          <ac:spMkLst>
            <pc:docMk/>
            <pc:sldMk cId="3153736196" sldId="298"/>
            <ac:spMk id="2" creationId="{5EE0DA90-A553-97CB-FAD4-A823ABF9B2E2}"/>
          </ac:spMkLst>
        </pc:spChg>
        <pc:spChg chg="add mod">
          <ac:chgData name="Henrique Delegrego" userId="dda1244064eddf32" providerId="LiveId" clId="{CD3F2579-A3BF-4D3F-BE06-54E4CE83365D}" dt="2023-11-01T23:14:10.117" v="34" actId="1076"/>
          <ac:spMkLst>
            <pc:docMk/>
            <pc:sldMk cId="3153736196" sldId="298"/>
            <ac:spMk id="6" creationId="{2AB816E2-36A4-B785-A52E-66EAD4BC7D41}"/>
          </ac:spMkLst>
        </pc:spChg>
        <pc:spChg chg="add mod">
          <ac:chgData name="Henrique Delegrego" userId="dda1244064eddf32" providerId="LiveId" clId="{CD3F2579-A3BF-4D3F-BE06-54E4CE83365D}" dt="2023-11-01T23:14:14.086" v="35" actId="1076"/>
          <ac:spMkLst>
            <pc:docMk/>
            <pc:sldMk cId="3153736196" sldId="298"/>
            <ac:spMk id="11" creationId="{4714FBAD-BF44-8A95-9DA6-77D8B200B7B4}"/>
          </ac:spMkLst>
        </pc:spChg>
        <pc:picChg chg="mod modCrop">
          <ac:chgData name="Henrique Delegrego" userId="dda1244064eddf32" providerId="LiveId" clId="{CD3F2579-A3BF-4D3F-BE06-54E4CE83365D}" dt="2023-11-01T23:14:21.258" v="39" actId="1076"/>
          <ac:picMkLst>
            <pc:docMk/>
            <pc:sldMk cId="3153736196" sldId="298"/>
            <ac:picMk id="5" creationId="{7D93E530-7D1E-B7CB-8345-569CB2372903}"/>
          </ac:picMkLst>
        </pc:picChg>
        <pc:picChg chg="mod">
          <ac:chgData name="Henrique Delegrego" userId="dda1244064eddf32" providerId="LiveId" clId="{CD3F2579-A3BF-4D3F-BE06-54E4CE83365D}" dt="2023-11-01T23:14:23.674" v="40" actId="1076"/>
          <ac:picMkLst>
            <pc:docMk/>
            <pc:sldMk cId="3153736196" sldId="298"/>
            <ac:picMk id="7" creationId="{73D9F636-EEC3-136A-A841-706273653184}"/>
          </ac:picMkLst>
        </pc:picChg>
      </pc:sldChg>
    </pc:docChg>
  </pc:docChgLst>
  <pc:docChgLst>
    <pc:chgData name="Maria Júlia Testoni" userId="4e779e03-378a-4cb9-b40f-beda4d340216" providerId="ADAL" clId="{08C01A13-2B44-4E7F-814D-619117293BE4}"/>
    <pc:docChg chg="undo custSel modSld">
      <pc:chgData name="Maria Júlia Testoni" userId="4e779e03-378a-4cb9-b40f-beda4d340216" providerId="ADAL" clId="{08C01A13-2B44-4E7F-814D-619117293BE4}" dt="2023-08-30T17:56:36.674" v="306" actId="20577"/>
      <pc:docMkLst>
        <pc:docMk/>
      </pc:docMkLst>
      <pc:sldChg chg="modSp mod">
        <pc:chgData name="Maria Júlia Testoni" userId="4e779e03-378a-4cb9-b40f-beda4d340216" providerId="ADAL" clId="{08C01A13-2B44-4E7F-814D-619117293BE4}" dt="2023-08-28T14:09:46.418" v="42" actId="20577"/>
        <pc:sldMkLst>
          <pc:docMk/>
          <pc:sldMk cId="3397513274" sldId="277"/>
        </pc:sldMkLst>
        <pc:spChg chg="mod">
          <ac:chgData name="Maria Júlia Testoni" userId="4e779e03-378a-4cb9-b40f-beda4d340216" providerId="ADAL" clId="{08C01A13-2B44-4E7F-814D-619117293BE4}" dt="2023-08-28T14:09:46.418" v="42" actId="20577"/>
          <ac:spMkLst>
            <pc:docMk/>
            <pc:sldMk cId="3397513274" sldId="277"/>
            <ac:spMk id="9" creationId="{E84F1816-27BF-4854-9924-2042EF53FB5C}"/>
          </ac:spMkLst>
        </pc:spChg>
      </pc:sldChg>
      <pc:sldChg chg="modSp mod">
        <pc:chgData name="Maria Júlia Testoni" userId="4e779e03-378a-4cb9-b40f-beda4d340216" providerId="ADAL" clId="{08C01A13-2B44-4E7F-814D-619117293BE4}" dt="2023-08-28T14:09:24.090" v="20" actId="20577"/>
        <pc:sldMkLst>
          <pc:docMk/>
          <pc:sldMk cId="1624184106" sldId="287"/>
        </pc:sldMkLst>
        <pc:spChg chg="mod">
          <ac:chgData name="Maria Júlia Testoni" userId="4e779e03-378a-4cb9-b40f-beda4d340216" providerId="ADAL" clId="{08C01A13-2B44-4E7F-814D-619117293BE4}" dt="2023-08-28T14:09:24.090" v="20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modSp mod">
        <pc:chgData name="Maria Júlia Testoni" userId="4e779e03-378a-4cb9-b40f-beda4d340216" providerId="ADAL" clId="{08C01A13-2B44-4E7F-814D-619117293BE4}" dt="2023-08-28T14:36:35.627" v="91"/>
        <pc:sldMkLst>
          <pc:docMk/>
          <pc:sldMk cId="3497296349" sldId="289"/>
        </pc:sldMkLst>
        <pc:spChg chg="mod">
          <ac:chgData name="Maria Júlia Testoni" userId="4e779e03-378a-4cb9-b40f-beda4d340216" providerId="ADAL" clId="{08C01A13-2B44-4E7F-814D-619117293BE4}" dt="2023-08-28T14:36:35.627" v="91"/>
          <ac:spMkLst>
            <pc:docMk/>
            <pc:sldMk cId="3497296349" sldId="289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08C01A13-2B44-4E7F-814D-619117293BE4}" dt="2023-08-28T14:10:00.585" v="64" actId="20577"/>
          <ac:spMkLst>
            <pc:docMk/>
            <pc:sldMk cId="3497296349" sldId="289"/>
            <ac:spMk id="9" creationId="{E84F1816-27BF-4854-9924-2042EF53FB5C}"/>
          </ac:spMkLst>
        </pc:spChg>
      </pc:sldChg>
      <pc:sldChg chg="modSp mod">
        <pc:chgData name="Maria Júlia Testoni" userId="4e779e03-378a-4cb9-b40f-beda4d340216" providerId="ADAL" clId="{08C01A13-2B44-4E7F-814D-619117293BE4}" dt="2023-08-30T17:56:23.926" v="304" actId="1076"/>
        <pc:sldMkLst>
          <pc:docMk/>
          <pc:sldMk cId="254993457" sldId="290"/>
        </pc:sldMkLst>
        <pc:spChg chg="mod">
          <ac:chgData name="Maria Júlia Testoni" userId="4e779e03-378a-4cb9-b40f-beda4d340216" providerId="ADAL" clId="{08C01A13-2B44-4E7F-814D-619117293BE4}" dt="2023-08-30T17:56:23.926" v="304" actId="1076"/>
          <ac:spMkLst>
            <pc:docMk/>
            <pc:sldMk cId="254993457" sldId="290"/>
            <ac:spMk id="9" creationId="{E84F1816-27BF-4854-9924-2042EF53FB5C}"/>
          </ac:spMkLst>
        </pc:spChg>
      </pc:sldChg>
      <pc:sldChg chg="addSp modSp mod">
        <pc:chgData name="Maria Júlia Testoni" userId="4e779e03-378a-4cb9-b40f-beda4d340216" providerId="ADAL" clId="{08C01A13-2B44-4E7F-814D-619117293BE4}" dt="2023-08-30T17:56:36.674" v="306" actId="20577"/>
        <pc:sldMkLst>
          <pc:docMk/>
          <pc:sldMk cId="1586380122" sldId="291"/>
        </pc:sldMkLst>
        <pc:spChg chg="add mod">
          <ac:chgData name="Maria Júlia Testoni" userId="4e779e03-378a-4cb9-b40f-beda4d340216" providerId="ADAL" clId="{08C01A13-2B44-4E7F-814D-619117293BE4}" dt="2023-08-30T17:56:11.593" v="303" actId="20577"/>
          <ac:spMkLst>
            <pc:docMk/>
            <pc:sldMk cId="1586380122" sldId="291"/>
            <ac:spMk id="3" creationId="{3A4DEB4D-08F4-D123-F8A7-A38AD353F184}"/>
          </ac:spMkLst>
        </pc:spChg>
        <pc:spChg chg="mod">
          <ac:chgData name="Maria Júlia Testoni" userId="4e779e03-378a-4cb9-b40f-beda4d340216" providerId="ADAL" clId="{08C01A13-2B44-4E7F-814D-619117293BE4}" dt="2023-08-30T17:56:36.674" v="306" actId="20577"/>
          <ac:spMkLst>
            <pc:docMk/>
            <pc:sldMk cId="1586380122" sldId="291"/>
            <ac:spMk id="9" creationId="{E84F1816-27BF-4854-9924-2042EF53FB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28742-6B24-41F1-BDF9-396B8D669607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2CA93-F01C-4067-8AF0-90FDCDCFA5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92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530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15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75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13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626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945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44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97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760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58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59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12/12/2023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12/12/2023</a:t>
            </a:fld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12/12/2023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12/12/2023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12/12/2023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12/12/2023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12/12/2023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CSS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B63AEB6E-FE04-6443-81A6-BC432B8CA3FC}"/>
              </a:ext>
            </a:extLst>
          </p:cNvPr>
          <p:cNvSpPr txBox="1">
            <a:spLocks/>
          </p:cNvSpPr>
          <p:nvPr/>
        </p:nvSpPr>
        <p:spPr bwMode="auto">
          <a:xfrm>
            <a:off x="-1" y="3559828"/>
            <a:ext cx="12191999" cy="154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 </a:t>
            </a:r>
          </a:p>
          <a:p>
            <a:pPr eaLnBrk="0" hangingPunct="0"/>
            <a:endParaRPr lang="pt-BR" sz="36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Créditos: Maju Testoni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399390" y="1228589"/>
            <a:ext cx="3100894" cy="43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Exemplo de classes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CSS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409632" y="2571761"/>
            <a:ext cx="3473699" cy="574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Criando um card</a:t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9E8B13A-7486-485B-6163-93BE97FF4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575" y="3816988"/>
            <a:ext cx="6127141" cy="204238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5DB2C73-4E94-1267-99C8-0D7789868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1575" y="2474465"/>
            <a:ext cx="6127141" cy="120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8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675272" y="1342516"/>
            <a:ext cx="3434612" cy="44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Agora é com vocês!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CSS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1015023" y="2008069"/>
            <a:ext cx="9279350" cy="3861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Com o card apresentado no slide anterior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Altere a cor do card para uma de sua preferencia</a:t>
            </a:r>
            <a:endParaRPr lang="pt-BR" sz="26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Deixe as bordas de forma arredondada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Adicione um título ao card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E uma breve descrição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Remova o atributo de altura, </a:t>
            </a:r>
            <a:r>
              <a:rPr lang="pt-BR" sz="2800" dirty="0" err="1"/>
              <a:t>height</a:t>
            </a:r>
            <a:endParaRPr lang="pt-BR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Adicione uma margem ao lado esquerdo de 40%</a:t>
            </a:r>
            <a:endParaRPr lang="pt-BR" sz="2800" u="sng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E adicione um </a:t>
            </a:r>
            <a:r>
              <a:rPr lang="pt-BR" sz="2800" dirty="0" err="1"/>
              <a:t>padding</a:t>
            </a:r>
            <a:r>
              <a:rPr lang="pt-BR" sz="2800" dirty="0"/>
              <a:t> de 20px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sz="2800" b="1" dirty="0"/>
              <a:t>Dica: </a:t>
            </a:r>
            <a:r>
              <a:rPr lang="pt-BR" sz="2800" dirty="0"/>
              <a:t>Usem como base a seção de cards do W3 </a:t>
            </a:r>
            <a:r>
              <a:rPr lang="pt-BR" sz="2800" dirty="0" err="1"/>
              <a:t>Schools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630231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675272" y="1342516"/>
            <a:ext cx="3434612" cy="44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Agora é com vocês!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CSS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995359" y="2783128"/>
            <a:ext cx="9279350" cy="775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Façam a lista de CSS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91217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CSS</a:t>
            </a:r>
          </a:p>
        </p:txBody>
      </p:sp>
      <p:pic>
        <p:nvPicPr>
          <p:cNvPr id="6" name="Imagem 5" descr="Casa em construção&#10;&#10;Descrição gerada automaticamente com confiança média">
            <a:extLst>
              <a:ext uri="{FF2B5EF4-FFF2-40B4-BE49-F238E27FC236}">
                <a16:creationId xmlns:a16="http://schemas.microsoft.com/office/drawing/2014/main" id="{56629ECE-1139-2E5C-70A1-2CBC7796AB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22"/>
          <a:stretch/>
        </p:blipFill>
        <p:spPr>
          <a:xfrm>
            <a:off x="4083122" y="3837315"/>
            <a:ext cx="4209610" cy="2625916"/>
          </a:xfrm>
          <a:prstGeom prst="rect">
            <a:avLst/>
          </a:prstGeom>
        </p:spPr>
      </p:pic>
      <p:pic>
        <p:nvPicPr>
          <p:cNvPr id="2" name="Imagem 5" descr="Casa em construção&#10;&#10;Descrição gerada automaticamente com confiança média">
            <a:extLst>
              <a:ext uri="{FF2B5EF4-FFF2-40B4-BE49-F238E27FC236}">
                <a16:creationId xmlns:a16="http://schemas.microsoft.com/office/drawing/2014/main" id="{A961E8D6-D370-A8AB-ADA9-938886A82D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22"/>
          <a:stretch/>
        </p:blipFill>
        <p:spPr>
          <a:xfrm>
            <a:off x="4083122" y="1211399"/>
            <a:ext cx="4209610" cy="262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1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63994" y="1504167"/>
            <a:ext cx="39626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Criando arquivo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CSS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534398" y="2647167"/>
            <a:ext cx="6595394" cy="855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Dentro da pasta escolhida para o projeto, crie um arquivo chamado style.css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93E530-7D1E-B7CB-8345-569CB23729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24"/>
          <a:stretch/>
        </p:blipFill>
        <p:spPr>
          <a:xfrm>
            <a:off x="7686357" y="1929153"/>
            <a:ext cx="4505643" cy="10586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D9F636-EEC3-136A-A841-706273653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6357" y="3870180"/>
            <a:ext cx="4505642" cy="2039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B816E2-36A4-B785-A52E-66EAD4BC7D41}"/>
              </a:ext>
            </a:extLst>
          </p:cNvPr>
          <p:cNvSpPr txBox="1"/>
          <p:nvPr/>
        </p:nvSpPr>
        <p:spPr>
          <a:xfrm>
            <a:off x="534397" y="4530329"/>
            <a:ext cx="65953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Porém, é recomendado sempre começar “zerando a página” web (CSS Reset)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14FBAD-BF44-8A95-9DA6-77D8B200B7B4}"/>
              </a:ext>
            </a:extLst>
          </p:cNvPr>
          <p:cNvSpPr txBox="1"/>
          <p:nvPr/>
        </p:nvSpPr>
        <p:spPr>
          <a:xfrm>
            <a:off x="534397" y="3502597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Diferente do HTML, o CSS não possui uma estrutura inicial</a:t>
            </a:r>
          </a:p>
        </p:txBody>
      </p:sp>
    </p:spTree>
    <p:extLst>
      <p:ext uri="{BB962C8B-B14F-4D97-AF65-F5344CB8AC3E}">
        <p14:creationId xmlns:p14="http://schemas.microsoft.com/office/powerpoint/2010/main" val="315373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63994" y="1504167"/>
            <a:ext cx="5196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Por que zerar a página web?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4100051" y="68399"/>
            <a:ext cx="399189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CSS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534397" y="2647167"/>
            <a:ext cx="11119721" cy="1283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Em razão de utilizarmos vários navegadores – Chrome, Edge, Firefox – os mesmo possuem estilos diferentes, por esse motivo alguns já possuem margem, tipo de fonte para letras, etc.</a:t>
            </a:r>
          </a:p>
        </p:txBody>
      </p:sp>
      <p:pic>
        <p:nvPicPr>
          <p:cNvPr id="2050" name="Picture 2" descr="Google Chrome: rápido e seguro – Apps no Google Play">
            <a:extLst>
              <a:ext uri="{FF2B5EF4-FFF2-40B4-BE49-F238E27FC236}">
                <a16:creationId xmlns:a16="http://schemas.microsoft.com/office/drawing/2014/main" id="{522D229F-89A2-14C7-1DC5-E3A7D7ADC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139" y="4213132"/>
            <a:ext cx="1783487" cy="178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Edge: Navegue com IA – Apps no Google Play">
            <a:extLst>
              <a:ext uri="{FF2B5EF4-FFF2-40B4-BE49-F238E27FC236}">
                <a16:creationId xmlns:a16="http://schemas.microsoft.com/office/drawing/2014/main" id="{1D8AD3A0-118A-1EB4-8A31-F31DE1DFD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617" y="4082935"/>
            <a:ext cx="2117013" cy="211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6CB9784-D4DC-859E-393D-1932CA541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260" y="4246462"/>
            <a:ext cx="1587607" cy="158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Navegador privado Opera com IA – Apps no Google Play">
            <a:extLst>
              <a:ext uri="{FF2B5EF4-FFF2-40B4-BE49-F238E27FC236}">
                <a16:creationId xmlns:a16="http://schemas.microsoft.com/office/drawing/2014/main" id="{529DD341-7CCD-7BBC-9149-11E2D2D52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497" y="4179801"/>
            <a:ext cx="1654268" cy="165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88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54161" y="973225"/>
            <a:ext cx="5196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Conectando a roupa ao esqueleto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CSS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11386" y="2783502"/>
            <a:ext cx="7273861" cy="230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Somente o arquivo CSS sozinho não afeta nossa página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Para isso adicionamos ao nosso HTML, no final do </a:t>
            </a:r>
            <a:r>
              <a:rPr lang="pt-BR" sz="2800" dirty="0" err="1"/>
              <a:t>head</a:t>
            </a:r>
            <a:r>
              <a:rPr lang="pt-BR" sz="2800" dirty="0"/>
              <a:t>, a tag que referência o estilo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 &lt;link </a:t>
            </a:r>
            <a:r>
              <a:rPr lang="pt-BR" sz="2800" dirty="0" err="1"/>
              <a:t>rel</a:t>
            </a:r>
            <a:r>
              <a:rPr lang="pt-BR" sz="2800" dirty="0"/>
              <a:t>="</a:t>
            </a:r>
            <a:r>
              <a:rPr lang="pt-BR" sz="2800" dirty="0" err="1"/>
              <a:t>stylesheet</a:t>
            </a:r>
            <a:r>
              <a:rPr lang="pt-BR" sz="2800" dirty="0"/>
              <a:t>" </a:t>
            </a:r>
            <a:r>
              <a:rPr lang="pt-BR" sz="2800" dirty="0" err="1"/>
              <a:t>href</a:t>
            </a:r>
            <a:r>
              <a:rPr lang="pt-BR" sz="2800" dirty="0"/>
              <a:t>="style.css"&gt;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C98F763-325E-F011-AD21-F6D56E8AB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215" y="1878676"/>
            <a:ext cx="4985785" cy="254404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69EA495-7267-3779-7B77-6DDD7479E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3861" y="4627875"/>
            <a:ext cx="4906753" cy="124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390846" y="1024964"/>
            <a:ext cx="3166828" cy="41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Agora é com vocês!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CSS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162863" y="2516093"/>
            <a:ext cx="6041292" cy="3438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Pegue o primeiro exercício de somente HTML e crie um arquivo com o nome style.css e conecte o HTML e CSS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Brinque um pouco, mude a cor de fundo da página, cor do texto, fonte do texto,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Façam igual à imagem acima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AC5811-ED48-AE21-5D1B-C82EDA319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803" y="1013011"/>
            <a:ext cx="4251203" cy="16804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29746ED-9B19-B355-CE7E-A74A13E12B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47" t="8047" r="2399" b="2878"/>
          <a:stretch/>
        </p:blipFill>
        <p:spPr>
          <a:xfrm>
            <a:off x="6318803" y="2822236"/>
            <a:ext cx="5710333" cy="313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9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226747" y="1504167"/>
            <a:ext cx="5196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Adicionando estilos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CSS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226747" y="2600295"/>
            <a:ext cx="6842648" cy="3131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Possui um seletor, sendo que pode ser a tag, exemplo: p, spam, h1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Propriedade (color, </a:t>
            </a:r>
            <a:r>
              <a:rPr lang="pt-BR" sz="2800" dirty="0" err="1"/>
              <a:t>text-margin</a:t>
            </a:r>
            <a:r>
              <a:rPr lang="pt-BR" sz="2800" dirty="0"/>
              <a:t>, </a:t>
            </a:r>
            <a:r>
              <a:rPr lang="pt-BR" sz="2800" dirty="0" err="1"/>
              <a:t>padding</a:t>
            </a:r>
            <a:r>
              <a:rPr lang="pt-BR" sz="2800" dirty="0"/>
              <a:t>, entre vários outros)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E o valor da propriedade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O comando inteiro é chamado de declaração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2EE4FB-CBBD-BD2F-27D9-2593CDFEA9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" t="6024" r="15777"/>
          <a:stretch/>
        </p:blipFill>
        <p:spPr bwMode="auto">
          <a:xfrm>
            <a:off x="7282692" y="2434284"/>
            <a:ext cx="4778477" cy="313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63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226747" y="1504167"/>
            <a:ext cx="5196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Agora é com vocês!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CSS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1359152" y="2647167"/>
            <a:ext cx="8708213" cy="2367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Crie uma página falando sobre o conteúdo que você está aprendendo, use tags como </a:t>
            </a:r>
            <a:r>
              <a:rPr lang="pt-BR" sz="2800" dirty="0" err="1"/>
              <a:t>ul</a:t>
            </a:r>
            <a:r>
              <a:rPr lang="pt-BR" sz="2800" dirty="0"/>
              <a:t>, li e </a:t>
            </a:r>
            <a:r>
              <a:rPr lang="pt-BR" sz="2800" dirty="0" err="1"/>
              <a:t>span</a:t>
            </a:r>
            <a:endParaRPr lang="pt-BR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Altere a cor de cada tipo de texto</a:t>
            </a:r>
          </a:p>
        </p:txBody>
      </p:sp>
    </p:spTree>
    <p:extLst>
      <p:ext uri="{BB962C8B-B14F-4D97-AF65-F5344CB8AC3E}">
        <p14:creationId xmlns:p14="http://schemas.microsoft.com/office/powerpoint/2010/main" val="95228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589935" y="1498918"/>
            <a:ext cx="2836000" cy="243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Criando classes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ao CSS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285136" y="2351738"/>
            <a:ext cx="7413522" cy="3383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As vezes possuímos muitas tags iguais e não de fato terão o mesmo estilo, ou temos algum estilo (cor, tamanho, etc) que repete por diversas partes da nossa pagina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Crie uma classe no arquivo style.css dessa maneira: .</a:t>
            </a:r>
            <a:r>
              <a:rPr lang="pt-BR" sz="2800" dirty="0" err="1"/>
              <a:t>nomeDaClasse</a:t>
            </a:r>
            <a:r>
              <a:rPr lang="pt-BR" sz="2800" dirty="0"/>
              <a:t>{}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No HTML dentro da tag defina com </a:t>
            </a:r>
            <a:r>
              <a:rPr lang="pt-BR" sz="2800" dirty="0" err="1"/>
              <a:t>class</a:t>
            </a:r>
            <a:r>
              <a:rPr lang="pt-BR" sz="2800" dirty="0"/>
              <a:t> = “nome da classe”</a:t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53766-3548-E272-BCE7-C102C3EF6F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3" r="8405"/>
          <a:stretch/>
        </p:blipFill>
        <p:spPr>
          <a:xfrm>
            <a:off x="7811834" y="2805658"/>
            <a:ext cx="4316291" cy="1246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647814-A4B7-D338-78B7-5CE6DA0030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36" t="47246" r="5306" b="19207"/>
          <a:stretch/>
        </p:blipFill>
        <p:spPr>
          <a:xfrm>
            <a:off x="7976193" y="4517145"/>
            <a:ext cx="4070773" cy="44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95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1)Introdução web</Template>
  <TotalTime>683</TotalTime>
  <Words>471</Words>
  <Application>Microsoft Office PowerPoint</Application>
  <PresentationFormat>Widescreen</PresentationFormat>
  <Paragraphs>66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Júlia Testoni</dc:creator>
  <cp:lastModifiedBy>Henrique Delegrego</cp:lastModifiedBy>
  <cp:revision>8</cp:revision>
  <dcterms:created xsi:type="dcterms:W3CDTF">2023-08-25T19:07:48Z</dcterms:created>
  <dcterms:modified xsi:type="dcterms:W3CDTF">2023-12-12T15:49:06Z</dcterms:modified>
</cp:coreProperties>
</file>