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7" r:id="rId3"/>
    <p:sldId id="288" r:id="rId4"/>
    <p:sldId id="292" r:id="rId5"/>
    <p:sldId id="291" r:id="rId6"/>
    <p:sldId id="293" r:id="rId7"/>
    <p:sldId id="294" r:id="rId8"/>
    <p:sldId id="295" r:id="rId9"/>
    <p:sldId id="297" r:id="rId10"/>
    <p:sldId id="299" r:id="rId11"/>
    <p:sldId id="300" r:id="rId12"/>
    <p:sldId id="290" r:id="rId13"/>
    <p:sldId id="30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BB4D6-7EE2-408D-A722-DFA09CEFE29D}" v="2" dt="2023-12-15T13:57:0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42" autoAdjust="0"/>
  </p:normalViewPr>
  <p:slideViewPr>
    <p:cSldViewPr snapToGrid="0">
      <p:cViewPr varScale="1">
        <p:scale>
          <a:sx n="75" d="100"/>
          <a:sy n="7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Testoni" userId="4e779e03-378a-4cb9-b40f-beda4d340216" providerId="ADAL" clId="{E2E822A4-7ADE-43AA-A1C7-6862C746D4E7}"/>
    <pc:docChg chg="undo custSel addSld delSld modSld sldOrd">
      <pc:chgData name="Maria Júlia Testoni" userId="4e779e03-378a-4cb9-b40f-beda4d340216" providerId="ADAL" clId="{E2E822A4-7ADE-43AA-A1C7-6862C746D4E7}" dt="2023-09-14T17:46:37.227" v="1950" actId="313"/>
      <pc:docMkLst>
        <pc:docMk/>
      </pc:docMkLst>
      <pc:sldChg chg="addSp delSp modSp mod">
        <pc:chgData name="Maria Júlia Testoni" userId="4e779e03-378a-4cb9-b40f-beda4d340216" providerId="ADAL" clId="{E2E822A4-7ADE-43AA-A1C7-6862C746D4E7}" dt="2023-09-09T17:55:38.428" v="155" actId="1076"/>
        <pc:sldMkLst>
          <pc:docMk/>
          <pc:sldMk cId="3397513274" sldId="277"/>
        </pc:sldMkLst>
        <pc:spChg chg="mod">
          <ac:chgData name="Maria Júlia Testoni" userId="4e779e03-378a-4cb9-b40f-beda4d340216" providerId="ADAL" clId="{E2E822A4-7ADE-43AA-A1C7-6862C746D4E7}" dt="2023-09-09T17:55:27.308" v="153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7:53:31.878" v="83" actId="20577"/>
          <ac:spMkLst>
            <pc:docMk/>
            <pc:sldMk cId="3397513274" sldId="277"/>
            <ac:spMk id="9" creationId="{E84F1816-27BF-4854-9924-2042EF53FB5C}"/>
          </ac:spMkLst>
        </pc:spChg>
        <pc:picChg chg="add mod">
          <ac:chgData name="Maria Júlia Testoni" userId="4e779e03-378a-4cb9-b40f-beda4d340216" providerId="ADAL" clId="{E2E822A4-7ADE-43AA-A1C7-6862C746D4E7}" dt="2023-09-09T17:55:38.428" v="155" actId="1076"/>
          <ac:picMkLst>
            <pc:docMk/>
            <pc:sldMk cId="3397513274" sldId="277"/>
            <ac:picMk id="5" creationId="{7D93E530-7D1E-B7CB-8345-569CB2372903}"/>
          </ac:picMkLst>
        </pc:picChg>
        <pc:picChg chg="add mod">
          <ac:chgData name="Maria Júlia Testoni" userId="4e779e03-378a-4cb9-b40f-beda4d340216" providerId="ADAL" clId="{E2E822A4-7ADE-43AA-A1C7-6862C746D4E7}" dt="2023-09-09T17:55:35.780" v="154" actId="1076"/>
          <ac:picMkLst>
            <pc:docMk/>
            <pc:sldMk cId="3397513274" sldId="277"/>
            <ac:picMk id="7" creationId="{73D9F636-EEC3-136A-A841-706273653184}"/>
          </ac:picMkLst>
        </pc:picChg>
        <pc:picChg chg="del">
          <ac:chgData name="Maria Júlia Testoni" userId="4e779e03-378a-4cb9-b40f-beda4d340216" providerId="ADAL" clId="{E2E822A4-7ADE-43AA-A1C7-6862C746D4E7}" dt="2023-09-09T17:52:43.978" v="10" actId="478"/>
          <ac:picMkLst>
            <pc:docMk/>
            <pc:sldMk cId="3397513274" sldId="277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E2E822A4-7ADE-43AA-A1C7-6862C746D4E7}" dt="2023-09-09T17:52:44.568" v="11" actId="478"/>
          <ac:picMkLst>
            <pc:docMk/>
            <pc:sldMk cId="3397513274" sldId="277"/>
            <ac:picMk id="12" creationId="{0DB40555-FA99-D4B4-0AEF-E65DA5859CF4}"/>
          </ac:picMkLst>
        </pc:picChg>
      </pc:sldChg>
      <pc:sldChg chg="modSp mod">
        <pc:chgData name="Maria Júlia Testoni" userId="4e779e03-378a-4cb9-b40f-beda4d340216" providerId="ADAL" clId="{E2E822A4-7ADE-43AA-A1C7-6862C746D4E7}" dt="2023-09-09T17:52:32.428" v="9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E2E822A4-7ADE-43AA-A1C7-6862C746D4E7}" dt="2023-09-09T17:52:32.428" v="9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E2E822A4-7ADE-43AA-A1C7-6862C746D4E7}" dt="2023-09-09T17:55:42.819" v="156" actId="47"/>
        <pc:sldMkLst>
          <pc:docMk/>
          <pc:sldMk cId="1597333909" sldId="288"/>
        </pc:sldMkLst>
      </pc:sldChg>
      <pc:sldChg chg="addSp delSp modSp add mod">
        <pc:chgData name="Maria Júlia Testoni" userId="4e779e03-378a-4cb9-b40f-beda4d340216" providerId="ADAL" clId="{E2E822A4-7ADE-43AA-A1C7-6862C746D4E7}" dt="2023-09-09T18:05:56.708" v="515" actId="1076"/>
        <pc:sldMkLst>
          <pc:docMk/>
          <pc:sldMk cId="2267889446" sldId="288"/>
        </pc:sldMkLst>
        <pc:spChg chg="mod">
          <ac:chgData name="Maria Júlia Testoni" userId="4e779e03-378a-4cb9-b40f-beda4d340216" providerId="ADAL" clId="{E2E822A4-7ADE-43AA-A1C7-6862C746D4E7}" dt="2023-09-09T18:04:44.190" v="484" actId="1076"/>
          <ac:spMkLst>
            <pc:docMk/>
            <pc:sldMk cId="2267889446" sldId="288"/>
            <ac:spMk id="2" creationId="{5EE0DA90-A553-97CB-FAD4-A823ABF9B2E2}"/>
          </ac:spMkLst>
        </pc:spChg>
        <pc:spChg chg="add del mod">
          <ac:chgData name="Maria Júlia Testoni" userId="4e779e03-378a-4cb9-b40f-beda4d340216" providerId="ADAL" clId="{E2E822A4-7ADE-43AA-A1C7-6862C746D4E7}" dt="2023-09-09T18:05:08.880" v="492" actId="478"/>
          <ac:spMkLst>
            <pc:docMk/>
            <pc:sldMk cId="2267889446" sldId="288"/>
            <ac:spMk id="3" creationId="{1DE2A4CA-65C2-AE08-0764-33F2AD1539D8}"/>
          </ac:spMkLst>
        </pc:spChg>
        <pc:spChg chg="add del">
          <ac:chgData name="Maria Júlia Testoni" userId="4e779e03-378a-4cb9-b40f-beda4d340216" providerId="ADAL" clId="{E2E822A4-7ADE-43AA-A1C7-6862C746D4E7}" dt="2023-09-09T18:05:13.130" v="494"/>
          <ac:spMkLst>
            <pc:docMk/>
            <pc:sldMk cId="2267889446" sldId="288"/>
            <ac:spMk id="6" creationId="{4008EC84-3905-7B7B-208F-1911C91B28AF}"/>
          </ac:spMkLst>
        </pc:spChg>
        <pc:spChg chg="mod">
          <ac:chgData name="Maria Júlia Testoni" userId="4e779e03-378a-4cb9-b40f-beda4d340216" providerId="ADAL" clId="{E2E822A4-7ADE-43AA-A1C7-6862C746D4E7}" dt="2023-09-09T17:56:09.207" v="211" actId="14100"/>
          <ac:spMkLst>
            <pc:docMk/>
            <pc:sldMk cId="2267889446" sldId="288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2E822A4-7ADE-43AA-A1C7-6862C746D4E7}" dt="2023-09-09T18:05:39.010" v="505" actId="14100"/>
          <ac:spMkLst>
            <pc:docMk/>
            <pc:sldMk cId="2267889446" sldId="288"/>
            <ac:spMk id="9" creationId="{E84F1816-27BF-4854-9924-2042EF53FB5C}"/>
          </ac:spMkLst>
        </pc:spChg>
        <pc:spChg chg="add del mod">
          <ac:chgData name="Maria Júlia Testoni" userId="4e779e03-378a-4cb9-b40f-beda4d340216" providerId="ADAL" clId="{E2E822A4-7ADE-43AA-A1C7-6862C746D4E7}" dt="2023-09-09T18:05:25.070" v="500" actId="478"/>
          <ac:spMkLst>
            <pc:docMk/>
            <pc:sldMk cId="2267889446" sldId="288"/>
            <ac:spMk id="10" creationId="{F772644B-0478-2B49-965A-A0F56B324366}"/>
          </ac:spMkLst>
        </pc:spChg>
        <pc:spChg chg="add del">
          <ac:chgData name="Maria Júlia Testoni" userId="4e779e03-378a-4cb9-b40f-beda4d340216" providerId="ADAL" clId="{E2E822A4-7ADE-43AA-A1C7-6862C746D4E7}" dt="2023-09-09T18:05:31.619" v="502"/>
          <ac:spMkLst>
            <pc:docMk/>
            <pc:sldMk cId="2267889446" sldId="288"/>
            <ac:spMk id="11" creationId="{65DFD103-B22A-2633-BD1F-3431C11B5AF3}"/>
          </ac:spMkLst>
        </pc:spChg>
        <pc:picChg chg="del">
          <ac:chgData name="Maria Júlia Testoni" userId="4e779e03-378a-4cb9-b40f-beda4d340216" providerId="ADAL" clId="{E2E822A4-7ADE-43AA-A1C7-6862C746D4E7}" dt="2023-09-09T17:56:11.089" v="213" actId="478"/>
          <ac:picMkLst>
            <pc:docMk/>
            <pc:sldMk cId="2267889446" sldId="288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E2E822A4-7ADE-43AA-A1C7-6862C746D4E7}" dt="2023-09-09T17:56:10.620" v="212" actId="478"/>
          <ac:picMkLst>
            <pc:docMk/>
            <pc:sldMk cId="2267889446" sldId="288"/>
            <ac:picMk id="7" creationId="{73D9F636-EEC3-136A-A841-706273653184}"/>
          </ac:picMkLst>
        </pc:picChg>
        <pc:picChg chg="add mod">
          <ac:chgData name="Maria Júlia Testoni" userId="4e779e03-378a-4cb9-b40f-beda4d340216" providerId="ADAL" clId="{E2E822A4-7ADE-43AA-A1C7-6862C746D4E7}" dt="2023-09-09T18:05:55.060" v="513" actId="1076"/>
          <ac:picMkLst>
            <pc:docMk/>
            <pc:sldMk cId="2267889446" sldId="288"/>
            <ac:picMk id="2050" creationId="{522D229F-89A2-14C7-1DC5-E3A7D7ADCC56}"/>
          </ac:picMkLst>
        </pc:picChg>
        <pc:picChg chg="add mod">
          <ac:chgData name="Maria Júlia Testoni" userId="4e779e03-378a-4cb9-b40f-beda4d340216" providerId="ADAL" clId="{E2E822A4-7ADE-43AA-A1C7-6862C746D4E7}" dt="2023-09-09T18:05:56.052" v="514" actId="1076"/>
          <ac:picMkLst>
            <pc:docMk/>
            <pc:sldMk cId="2267889446" sldId="288"/>
            <ac:picMk id="2052" creationId="{1D8AD3A0-118A-1EB4-8A31-F31DE1DFD252}"/>
          </ac:picMkLst>
        </pc:picChg>
        <pc:picChg chg="add del mod">
          <ac:chgData name="Maria Júlia Testoni" userId="4e779e03-378a-4cb9-b40f-beda4d340216" providerId="ADAL" clId="{E2E822A4-7ADE-43AA-A1C7-6862C746D4E7}" dt="2023-09-09T18:04:35.569" v="475"/>
          <ac:picMkLst>
            <pc:docMk/>
            <pc:sldMk cId="2267889446" sldId="288"/>
            <ac:picMk id="2054" creationId="{78DA4A96-6B78-C7EB-FDE8-03F606781AE5}"/>
          </ac:picMkLst>
        </pc:picChg>
        <pc:picChg chg="add del mod">
          <ac:chgData name="Maria Júlia Testoni" userId="4e779e03-378a-4cb9-b40f-beda4d340216" providerId="ADAL" clId="{E2E822A4-7ADE-43AA-A1C7-6862C746D4E7}" dt="2023-09-09T18:04:44.569" v="485"/>
          <ac:picMkLst>
            <pc:docMk/>
            <pc:sldMk cId="2267889446" sldId="288"/>
            <ac:picMk id="2056" creationId="{4608C6DD-F817-3C52-D347-6BD47DB74F6B}"/>
          </ac:picMkLst>
        </pc:picChg>
        <pc:picChg chg="add mod">
          <ac:chgData name="Maria Júlia Testoni" userId="4e779e03-378a-4cb9-b40f-beda4d340216" providerId="ADAL" clId="{E2E822A4-7ADE-43AA-A1C7-6862C746D4E7}" dt="2023-09-09T18:05:56.708" v="515" actId="1076"/>
          <ac:picMkLst>
            <pc:docMk/>
            <pc:sldMk cId="2267889446" sldId="288"/>
            <ac:picMk id="2058" creationId="{F6CB9784-D4DC-859E-393D-1932CA541FD2}"/>
          </ac:picMkLst>
        </pc:picChg>
        <pc:picChg chg="add del mod">
          <ac:chgData name="Maria Júlia Testoni" userId="4e779e03-378a-4cb9-b40f-beda4d340216" providerId="ADAL" clId="{E2E822A4-7ADE-43AA-A1C7-6862C746D4E7}" dt="2023-09-09T18:05:39.370" v="506"/>
          <ac:picMkLst>
            <pc:docMk/>
            <pc:sldMk cId="2267889446" sldId="288"/>
            <ac:picMk id="2068" creationId="{E7D8DADB-C292-E12B-C643-2231EF59828C}"/>
          </ac:picMkLst>
        </pc:picChg>
        <pc:picChg chg="add mod">
          <ac:chgData name="Maria Júlia Testoni" userId="4e779e03-378a-4cb9-b40f-beda4d340216" providerId="ADAL" clId="{E2E822A4-7ADE-43AA-A1C7-6862C746D4E7}" dt="2023-09-09T18:05:49.555" v="510" actId="1076"/>
          <ac:picMkLst>
            <pc:docMk/>
            <pc:sldMk cId="2267889446" sldId="288"/>
            <ac:picMk id="2070" creationId="{529DD341-7CCD-7BBC-9149-11E2D2D52B9F}"/>
          </ac:picMkLst>
        </pc:picChg>
      </pc:sldChg>
      <pc:sldChg chg="addSp modSp add mod ord">
        <pc:chgData name="Maria Júlia Testoni" userId="4e779e03-378a-4cb9-b40f-beda4d340216" providerId="ADAL" clId="{E2E822A4-7ADE-43AA-A1C7-6862C746D4E7}" dt="2023-09-09T19:09:43.429" v="1314" actId="1076"/>
        <pc:sldMkLst>
          <pc:docMk/>
          <pc:sldMk cId="2506633898" sldId="289"/>
        </pc:sldMkLst>
        <pc:spChg chg="mod">
          <ac:chgData name="Maria Júlia Testoni" userId="4e779e03-378a-4cb9-b40f-beda4d340216" providerId="ADAL" clId="{E2E822A4-7ADE-43AA-A1C7-6862C746D4E7}" dt="2023-09-09T19:09:38.788" v="1312" actId="1076"/>
          <ac:spMkLst>
            <pc:docMk/>
            <pc:sldMk cId="2506633898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45:03.016" v="1193" actId="20577"/>
          <ac:spMkLst>
            <pc:docMk/>
            <pc:sldMk cId="2506633898" sldId="289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9:09:43.429" v="1314" actId="1076"/>
          <ac:picMkLst>
            <pc:docMk/>
            <pc:sldMk cId="2506633898" sldId="289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2.948" v="157" actId="47"/>
        <pc:sldMkLst>
          <pc:docMk/>
          <pc:sldMk cId="3059304033" sldId="289"/>
        </pc:sldMkLst>
      </pc:sldChg>
      <pc:sldChg chg="addSp delSp modSp add mod">
        <pc:chgData name="Maria Júlia Testoni" userId="4e779e03-378a-4cb9-b40f-beda4d340216" providerId="ADAL" clId="{E2E822A4-7ADE-43AA-A1C7-6862C746D4E7}" dt="2023-09-09T18:12:53.891" v="912"/>
        <pc:sldMkLst>
          <pc:docMk/>
          <pc:sldMk cId="59728983" sldId="290"/>
        </pc:sldMkLst>
        <pc:spChg chg="mod">
          <ac:chgData name="Maria Júlia Testoni" userId="4e779e03-378a-4cb9-b40f-beda4d340216" providerId="ADAL" clId="{E2E822A4-7ADE-43AA-A1C7-6862C746D4E7}" dt="2023-09-09T18:12:53.891" v="912"/>
          <ac:spMkLst>
            <pc:docMk/>
            <pc:sldMk cId="59728983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E2E822A4-7ADE-43AA-A1C7-6862C746D4E7}" dt="2023-09-09T18:11:36.934" v="887" actId="571"/>
          <ac:spMkLst>
            <pc:docMk/>
            <pc:sldMk cId="59728983" sldId="290"/>
            <ac:spMk id="3" creationId="{70DD98B1-05E0-1DFF-6086-9DCCFB2AD94C}"/>
          </ac:spMkLst>
        </pc:spChg>
        <pc:spChg chg="mod">
          <ac:chgData name="Maria Júlia Testoni" userId="4e779e03-378a-4cb9-b40f-beda4d340216" providerId="ADAL" clId="{E2E822A4-7ADE-43AA-A1C7-6862C746D4E7}" dt="2023-09-09T18:06:28.880" v="551" actId="20577"/>
          <ac:spMkLst>
            <pc:docMk/>
            <pc:sldMk cId="59728983" sldId="290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09T18:11:36.452" v="886" actId="22"/>
          <ac:picMkLst>
            <pc:docMk/>
            <pc:sldMk cId="59728983" sldId="290"/>
            <ac:picMk id="6" creationId="{ACF7208D-5806-BCF4-4274-344C8F45DF9A}"/>
          </ac:picMkLst>
        </pc:picChg>
        <pc:picChg chg="add mod">
          <ac:chgData name="Maria Júlia Testoni" userId="4e779e03-378a-4cb9-b40f-beda4d340216" providerId="ADAL" clId="{E2E822A4-7ADE-43AA-A1C7-6862C746D4E7}" dt="2023-09-09T18:12:29.724" v="901" actId="1076"/>
          <ac:picMkLst>
            <pc:docMk/>
            <pc:sldMk cId="59728983" sldId="290"/>
            <ac:picMk id="10" creationId="{FC98F763-325E-F011-AD21-F6D56E8AB758}"/>
          </ac:picMkLst>
        </pc:picChg>
        <pc:picChg chg="add mod">
          <ac:chgData name="Maria Júlia Testoni" userId="4e779e03-378a-4cb9-b40f-beda4d340216" providerId="ADAL" clId="{E2E822A4-7ADE-43AA-A1C7-6862C746D4E7}" dt="2023-09-09T18:12:27.908" v="900" actId="1076"/>
          <ac:picMkLst>
            <pc:docMk/>
            <pc:sldMk cId="59728983" sldId="290"/>
            <ac:picMk id="12" creationId="{169EA495-7267-3779-7B77-6DDD7479E98C}"/>
          </ac:picMkLst>
        </pc:picChg>
        <pc:picChg chg="del">
          <ac:chgData name="Maria Júlia Testoni" userId="4e779e03-378a-4cb9-b40f-beda4d340216" providerId="ADAL" clId="{E2E822A4-7ADE-43AA-A1C7-6862C746D4E7}" dt="2023-09-09T18:06:18.950" v="520" actId="478"/>
          <ac:picMkLst>
            <pc:docMk/>
            <pc:sldMk cId="59728983" sldId="290"/>
            <ac:picMk id="2050" creationId="{522D229F-89A2-14C7-1DC5-E3A7D7ADCC56}"/>
          </ac:picMkLst>
        </pc:picChg>
        <pc:picChg chg="del">
          <ac:chgData name="Maria Júlia Testoni" userId="4e779e03-378a-4cb9-b40f-beda4d340216" providerId="ADAL" clId="{E2E822A4-7ADE-43AA-A1C7-6862C746D4E7}" dt="2023-09-09T18:06:18.579" v="519" actId="478"/>
          <ac:picMkLst>
            <pc:docMk/>
            <pc:sldMk cId="59728983" sldId="290"/>
            <ac:picMk id="2052" creationId="{1D8AD3A0-118A-1EB4-8A31-F31DE1DFD252}"/>
          </ac:picMkLst>
        </pc:picChg>
        <pc:picChg chg="del">
          <ac:chgData name="Maria Júlia Testoni" userId="4e779e03-378a-4cb9-b40f-beda4d340216" providerId="ADAL" clId="{E2E822A4-7ADE-43AA-A1C7-6862C746D4E7}" dt="2023-09-09T18:06:17.579" v="517" actId="478"/>
          <ac:picMkLst>
            <pc:docMk/>
            <pc:sldMk cId="59728983" sldId="290"/>
            <ac:picMk id="2058" creationId="{F6CB9784-D4DC-859E-393D-1932CA541FD2}"/>
          </ac:picMkLst>
        </pc:picChg>
        <pc:picChg chg="del">
          <ac:chgData name="Maria Júlia Testoni" userId="4e779e03-378a-4cb9-b40f-beda4d340216" providerId="ADAL" clId="{E2E822A4-7ADE-43AA-A1C7-6862C746D4E7}" dt="2023-09-09T18:06:18.063" v="518" actId="478"/>
          <ac:picMkLst>
            <pc:docMk/>
            <pc:sldMk cId="59728983" sldId="290"/>
            <ac:picMk id="2070" creationId="{529DD341-7CCD-7BBC-9149-11E2D2D52B9F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111" v="158" actId="47"/>
        <pc:sldMkLst>
          <pc:docMk/>
          <pc:sldMk cId="75705298" sldId="290"/>
        </pc:sldMkLst>
      </pc:sldChg>
      <pc:sldChg chg="addSp delSp modSp add mod">
        <pc:chgData name="Maria Júlia Testoni" userId="4e779e03-378a-4cb9-b40f-beda4d340216" providerId="ADAL" clId="{E2E822A4-7ADE-43AA-A1C7-6862C746D4E7}" dt="2023-09-09T18:44:35.920" v="1171" actId="20577"/>
        <pc:sldMkLst>
          <pc:docMk/>
          <pc:sldMk cId="1912596296" sldId="291"/>
        </pc:sldMkLst>
        <pc:spChg chg="mod">
          <ac:chgData name="Maria Júlia Testoni" userId="4e779e03-378a-4cb9-b40f-beda4d340216" providerId="ADAL" clId="{E2E822A4-7ADE-43AA-A1C7-6862C746D4E7}" dt="2023-09-09T18:44:35.920" v="1171" actId="20577"/>
          <ac:spMkLst>
            <pc:docMk/>
            <pc:sldMk cId="1912596296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13:45.552" v="941" actId="5793"/>
          <ac:spMkLst>
            <pc:docMk/>
            <pc:sldMk cId="1912596296" sldId="291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8:44:08.988" v="1153" actId="1076"/>
          <ac:picMkLst>
            <pc:docMk/>
            <pc:sldMk cId="1912596296" sldId="291"/>
            <ac:picMk id="5" creationId="{FAAC5811-ED48-AE21-5D1B-C82EDA319818}"/>
          </ac:picMkLst>
        </pc:picChg>
        <pc:picChg chg="add mod modCrop">
          <ac:chgData name="Maria Júlia Testoni" userId="4e779e03-378a-4cb9-b40f-beda4d340216" providerId="ADAL" clId="{E2E822A4-7ADE-43AA-A1C7-6862C746D4E7}" dt="2023-09-09T18:44:10.500" v="1154" actId="1076"/>
          <ac:picMkLst>
            <pc:docMk/>
            <pc:sldMk cId="1912596296" sldId="291"/>
            <ac:picMk id="7" creationId="{D29746ED-9B19-B355-CE7E-A74A13E12B31}"/>
          </ac:picMkLst>
        </pc:picChg>
        <pc:picChg chg="del">
          <ac:chgData name="Maria Júlia Testoni" userId="4e779e03-378a-4cb9-b40f-beda4d340216" providerId="ADAL" clId="{E2E822A4-7ADE-43AA-A1C7-6862C746D4E7}" dt="2023-09-09T18:13:29.391" v="914" actId="478"/>
          <ac:picMkLst>
            <pc:docMk/>
            <pc:sldMk cId="1912596296" sldId="291"/>
            <ac:picMk id="10" creationId="{FC98F763-325E-F011-AD21-F6D56E8AB758}"/>
          </ac:picMkLst>
        </pc:picChg>
        <pc:picChg chg="del">
          <ac:chgData name="Maria Júlia Testoni" userId="4e779e03-378a-4cb9-b40f-beda4d340216" providerId="ADAL" clId="{E2E822A4-7ADE-43AA-A1C7-6862C746D4E7}" dt="2023-09-09T18:13:30.771" v="915" actId="478"/>
          <ac:picMkLst>
            <pc:docMk/>
            <pc:sldMk cId="1912596296" sldId="291"/>
            <ac:picMk id="12" creationId="{169EA495-7267-3779-7B77-6DDD7479E98C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256" v="159" actId="47"/>
        <pc:sldMkLst>
          <pc:docMk/>
          <pc:sldMk cId="4052930023" sldId="291"/>
        </pc:sldMkLst>
      </pc:sldChg>
      <pc:sldChg chg="addSp delSp modSp add mod">
        <pc:chgData name="Maria Júlia Testoni" userId="4e779e03-378a-4cb9-b40f-beda4d340216" providerId="ADAL" clId="{E2E822A4-7ADE-43AA-A1C7-6862C746D4E7}" dt="2023-09-10T22:07:49.504" v="1889" actId="1076"/>
        <pc:sldMkLst>
          <pc:docMk/>
          <pc:sldMk cId="803595139" sldId="292"/>
        </pc:sldMkLst>
        <pc:spChg chg="mod">
          <ac:chgData name="Maria Júlia Testoni" userId="4e779e03-378a-4cb9-b40f-beda4d340216" providerId="ADAL" clId="{E2E822A4-7ADE-43AA-A1C7-6862C746D4E7}" dt="2023-09-10T22:07:49.504" v="1889" actId="1076"/>
          <ac:spMkLst>
            <pc:docMk/>
            <pc:sldMk cId="803595139" sldId="292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2:07:43.304" v="1887" actId="1076"/>
          <ac:spMkLst>
            <pc:docMk/>
            <pc:sldMk cId="803595139" sldId="292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10T22:07:36.144" v="1884" actId="478"/>
          <ac:picMkLst>
            <pc:docMk/>
            <pc:sldMk cId="803595139" sldId="292"/>
            <ac:picMk id="5" creationId="{378058A3-495C-1595-F2AF-0276AB9815B5}"/>
          </ac:picMkLst>
        </pc:picChg>
        <pc:picChg chg="add del mod">
          <ac:chgData name="Maria Júlia Testoni" userId="4e779e03-378a-4cb9-b40f-beda4d340216" providerId="ADAL" clId="{E2E822A4-7ADE-43AA-A1C7-6862C746D4E7}" dt="2023-09-10T22:07:36.555" v="1885" actId="478"/>
          <ac:picMkLst>
            <pc:docMk/>
            <pc:sldMk cId="803595139" sldId="292"/>
            <ac:picMk id="7" creationId="{09E8B13A-7486-485B-6163-93BE97FF410B}"/>
          </ac:picMkLst>
        </pc:picChg>
        <pc:picChg chg="del">
          <ac:chgData name="Maria Júlia Testoni" userId="4e779e03-378a-4cb9-b40f-beda4d340216" providerId="ADAL" clId="{E2E822A4-7ADE-43AA-A1C7-6862C746D4E7}" dt="2023-09-10T21:56:33.786" v="1707" actId="478"/>
          <ac:picMkLst>
            <pc:docMk/>
            <pc:sldMk cId="803595139" sldId="292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628" v="161" actId="47"/>
        <pc:sldMkLst>
          <pc:docMk/>
          <pc:sldMk cId="3572310545" sldId="292"/>
        </pc:sldMkLst>
      </pc:sldChg>
      <pc:sldChg chg="delSp modSp add mod">
        <pc:chgData name="Maria Júlia Testoni" userId="4e779e03-378a-4cb9-b40f-beda4d340216" providerId="ADAL" clId="{E2E822A4-7ADE-43AA-A1C7-6862C746D4E7}" dt="2023-09-10T21:19:12.073" v="1565" actId="14100"/>
        <pc:sldMkLst>
          <pc:docMk/>
          <pc:sldMk cId="952284883" sldId="293"/>
        </pc:sldMkLst>
        <pc:spChg chg="mod">
          <ac:chgData name="Maria Júlia Testoni" userId="4e779e03-378a-4cb9-b40f-beda4d340216" providerId="ADAL" clId="{E2E822A4-7ADE-43AA-A1C7-6862C746D4E7}" dt="2023-09-10T21:19:12.073" v="1565" actId="14100"/>
          <ac:spMkLst>
            <pc:docMk/>
            <pc:sldMk cId="952284883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1:12:03.817" v="1351" actId="5793"/>
          <ac:spMkLst>
            <pc:docMk/>
            <pc:sldMk cId="952284883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E2E822A4-7ADE-43AA-A1C7-6862C746D4E7}" dt="2023-09-10T21:11:50.998" v="1332" actId="478"/>
          <ac:picMkLst>
            <pc:docMk/>
            <pc:sldMk cId="952284883" sldId="293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438" v="160" actId="47"/>
        <pc:sldMkLst>
          <pc:docMk/>
          <pc:sldMk cId="3196949727" sldId="293"/>
        </pc:sldMkLst>
      </pc:sldChg>
      <pc:sldChg chg="del">
        <pc:chgData name="Maria Júlia Testoni" userId="4e779e03-378a-4cb9-b40f-beda4d340216" providerId="ADAL" clId="{E2E822A4-7ADE-43AA-A1C7-6862C746D4E7}" dt="2023-09-09T17:55:43.828" v="162" actId="47"/>
        <pc:sldMkLst>
          <pc:docMk/>
          <pc:sldMk cId="641423379" sldId="294"/>
        </pc:sldMkLst>
      </pc:sldChg>
      <pc:sldChg chg="addSp delSp modSp add mod">
        <pc:chgData name="Maria Júlia Testoni" userId="4e779e03-378a-4cb9-b40f-beda4d340216" providerId="ADAL" clId="{E2E822A4-7ADE-43AA-A1C7-6862C746D4E7}" dt="2023-09-10T22:08:16.488" v="1913" actId="1076"/>
        <pc:sldMkLst>
          <pc:docMk/>
          <pc:sldMk cId="2515382653" sldId="294"/>
        </pc:sldMkLst>
        <pc:spChg chg="mod">
          <ac:chgData name="Maria Júlia Testoni" userId="4e779e03-378a-4cb9-b40f-beda4d340216" providerId="ADAL" clId="{E2E822A4-7ADE-43AA-A1C7-6862C746D4E7}" dt="2023-09-10T22:08:16.488" v="1913" actId="1076"/>
          <ac:spMkLst>
            <pc:docMk/>
            <pc:sldMk cId="2515382653" sldId="294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E2E822A4-7ADE-43AA-A1C7-6862C746D4E7}" dt="2023-09-10T22:08:06.978" v="1909" actId="1076"/>
          <ac:picMkLst>
            <pc:docMk/>
            <pc:sldMk cId="2515382653" sldId="294"/>
            <ac:picMk id="3" creationId="{55DB2C73-4E94-1267-99C8-0D77898682F8}"/>
          </ac:picMkLst>
        </pc:picChg>
        <pc:picChg chg="del">
          <ac:chgData name="Maria Júlia Testoni" userId="4e779e03-378a-4cb9-b40f-beda4d340216" providerId="ADAL" clId="{E2E822A4-7ADE-43AA-A1C7-6862C746D4E7}" dt="2023-09-10T22:07:30.019" v="1882" actId="21"/>
          <ac:picMkLst>
            <pc:docMk/>
            <pc:sldMk cId="2515382653" sldId="294"/>
            <ac:picMk id="5" creationId="{378058A3-495C-1595-F2AF-0276AB9815B5}"/>
          </ac:picMkLst>
        </pc:picChg>
        <pc:picChg chg="mod">
          <ac:chgData name="Maria Júlia Testoni" userId="4e779e03-378a-4cb9-b40f-beda4d340216" providerId="ADAL" clId="{E2E822A4-7ADE-43AA-A1C7-6862C746D4E7}" dt="2023-09-10T22:08:12.353" v="1912" actId="14100"/>
          <ac:picMkLst>
            <pc:docMk/>
            <pc:sldMk cId="2515382653" sldId="294"/>
            <ac:picMk id="7" creationId="{09E8B13A-7486-485B-6163-93BE97FF410B}"/>
          </ac:picMkLst>
        </pc:picChg>
      </pc:sldChg>
      <pc:sldChg chg="modSp mod">
        <pc:chgData name="Maria Júlia Testoni" userId="4e779e03-378a-4cb9-b40f-beda4d340216" providerId="ADAL" clId="{E2E822A4-7ADE-43AA-A1C7-6862C746D4E7}" dt="2023-09-14T17:46:37.227" v="1950" actId="313"/>
        <pc:sldMkLst>
          <pc:docMk/>
          <pc:sldMk cId="2932268605" sldId="297"/>
        </pc:sldMkLst>
        <pc:spChg chg="mod">
          <ac:chgData name="Maria Júlia Testoni" userId="4e779e03-378a-4cb9-b40f-beda4d340216" providerId="ADAL" clId="{E2E822A4-7ADE-43AA-A1C7-6862C746D4E7}" dt="2023-09-14T17:46:37.227" v="1950" actId="313"/>
          <ac:spMkLst>
            <pc:docMk/>
            <pc:sldMk cId="2932268605" sldId="297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Maria Júlia Testoni" userId="4e779e03-378a-4cb9-b40f-beda4d340216" providerId="ADAL" clId="{88F5EDF7-8B95-4F77-B38A-739CA0229926}"/>
    <pc:docChg chg="custSel delSld modSld">
      <pc:chgData name="Maria Júlia Testoni" userId="4e779e03-378a-4cb9-b40f-beda4d340216" providerId="ADAL" clId="{88F5EDF7-8B95-4F77-B38A-739CA0229926}" dt="2023-09-14T18:40:03.097" v="193" actId="14100"/>
      <pc:docMkLst>
        <pc:docMk/>
      </pc:docMkLst>
      <pc:sldChg chg="delSp modSp mod">
        <pc:chgData name="Maria Júlia Testoni" userId="4e779e03-378a-4cb9-b40f-beda4d340216" providerId="ADAL" clId="{88F5EDF7-8B95-4F77-B38A-739CA0229926}" dt="2023-09-14T18:40:03.097" v="193" actId="14100"/>
        <pc:sldMkLst>
          <pc:docMk/>
          <pc:sldMk cId="3397513274" sldId="277"/>
        </pc:sldMkLst>
        <pc:spChg chg="mod">
          <ac:chgData name="Maria Júlia Testoni" userId="4e779e03-378a-4cb9-b40f-beda4d340216" providerId="ADAL" clId="{88F5EDF7-8B95-4F77-B38A-739CA0229926}" dt="2023-09-14T18:40:03.097" v="193" actId="14100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88F5EDF7-8B95-4F77-B38A-739CA0229926}" dt="2023-09-14T18:34:55.586" v="94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88F5EDF7-8B95-4F77-B38A-739CA0229926}" dt="2023-09-14T18:34:32.972" v="51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88F5EDF7-8B95-4F77-B38A-739CA0229926}" dt="2023-09-14T18:34:40.218" v="53" actId="478"/>
          <ac:picMkLst>
            <pc:docMk/>
            <pc:sldMk cId="3397513274" sldId="277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88F5EDF7-8B95-4F77-B38A-739CA0229926}" dt="2023-09-14T18:34:38.512" v="52" actId="478"/>
          <ac:picMkLst>
            <pc:docMk/>
            <pc:sldMk cId="3397513274" sldId="277"/>
            <ac:picMk id="7" creationId="{73D9F636-EEC3-136A-A841-706273653184}"/>
          </ac:picMkLst>
        </pc:picChg>
      </pc:sldChg>
      <pc:sldChg chg="modSp mod">
        <pc:chgData name="Maria Júlia Testoni" userId="4e779e03-378a-4cb9-b40f-beda4d340216" providerId="ADAL" clId="{88F5EDF7-8B95-4F77-B38A-739CA0229926}" dt="2023-09-14T18:34:14.322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88F5EDF7-8B95-4F77-B38A-739CA0229926}" dt="2023-09-14T18:34:14.322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88F5EDF7-8B95-4F77-B38A-739CA0229926}" dt="2023-09-14T18:34:19.062" v="21" actId="47"/>
        <pc:sldMkLst>
          <pc:docMk/>
          <pc:sldMk cId="2267889446" sldId="288"/>
        </pc:sldMkLst>
      </pc:sldChg>
      <pc:sldChg chg="del">
        <pc:chgData name="Maria Júlia Testoni" userId="4e779e03-378a-4cb9-b40f-beda4d340216" providerId="ADAL" clId="{88F5EDF7-8B95-4F77-B38A-739CA0229926}" dt="2023-09-14T18:34:20.083" v="24" actId="47"/>
        <pc:sldMkLst>
          <pc:docMk/>
          <pc:sldMk cId="2506633898" sldId="289"/>
        </pc:sldMkLst>
      </pc:sldChg>
      <pc:sldChg chg="del">
        <pc:chgData name="Maria Júlia Testoni" userId="4e779e03-378a-4cb9-b40f-beda4d340216" providerId="ADAL" clId="{88F5EDF7-8B95-4F77-B38A-739CA0229926}" dt="2023-09-14T18:34:19.377" v="22" actId="47"/>
        <pc:sldMkLst>
          <pc:docMk/>
          <pc:sldMk cId="59728983" sldId="290"/>
        </pc:sldMkLst>
      </pc:sldChg>
      <pc:sldChg chg="del">
        <pc:chgData name="Maria Júlia Testoni" userId="4e779e03-378a-4cb9-b40f-beda4d340216" providerId="ADAL" clId="{88F5EDF7-8B95-4F77-B38A-739CA0229926}" dt="2023-09-14T18:34:19.752" v="23" actId="47"/>
        <pc:sldMkLst>
          <pc:docMk/>
          <pc:sldMk cId="1912596296" sldId="291"/>
        </pc:sldMkLst>
      </pc:sldChg>
      <pc:sldChg chg="del">
        <pc:chgData name="Maria Júlia Testoni" userId="4e779e03-378a-4cb9-b40f-beda4d340216" providerId="ADAL" clId="{88F5EDF7-8B95-4F77-B38A-739CA0229926}" dt="2023-09-14T18:34:20.784" v="26" actId="47"/>
        <pc:sldMkLst>
          <pc:docMk/>
          <pc:sldMk cId="803595139" sldId="292"/>
        </pc:sldMkLst>
      </pc:sldChg>
      <pc:sldChg chg="del">
        <pc:chgData name="Maria Júlia Testoni" userId="4e779e03-378a-4cb9-b40f-beda4d340216" providerId="ADAL" clId="{88F5EDF7-8B95-4F77-B38A-739CA0229926}" dt="2023-09-14T18:34:20.427" v="25" actId="47"/>
        <pc:sldMkLst>
          <pc:docMk/>
          <pc:sldMk cId="952284883" sldId="293"/>
        </pc:sldMkLst>
      </pc:sldChg>
      <pc:sldChg chg="del">
        <pc:chgData name="Maria Júlia Testoni" userId="4e779e03-378a-4cb9-b40f-beda4d340216" providerId="ADAL" clId="{88F5EDF7-8B95-4F77-B38A-739CA0229926}" dt="2023-09-14T18:34:21.137" v="27" actId="47"/>
        <pc:sldMkLst>
          <pc:docMk/>
          <pc:sldMk cId="2515382653" sldId="294"/>
        </pc:sldMkLst>
      </pc:sldChg>
      <pc:sldChg chg="del">
        <pc:chgData name="Maria Júlia Testoni" userId="4e779e03-378a-4cb9-b40f-beda4d340216" providerId="ADAL" clId="{88F5EDF7-8B95-4F77-B38A-739CA0229926}" dt="2023-09-14T18:34:21.502" v="28" actId="47"/>
        <pc:sldMkLst>
          <pc:docMk/>
          <pc:sldMk cId="1630231645" sldId="295"/>
        </pc:sldMkLst>
      </pc:sldChg>
      <pc:sldChg chg="del">
        <pc:chgData name="Maria Júlia Testoni" userId="4e779e03-378a-4cb9-b40f-beda4d340216" providerId="ADAL" clId="{88F5EDF7-8B95-4F77-B38A-739CA0229926}" dt="2023-09-14T18:34:21.842" v="29" actId="47"/>
        <pc:sldMkLst>
          <pc:docMk/>
          <pc:sldMk cId="2058492971" sldId="296"/>
        </pc:sldMkLst>
      </pc:sldChg>
      <pc:sldChg chg="del">
        <pc:chgData name="Maria Júlia Testoni" userId="4e779e03-378a-4cb9-b40f-beda4d340216" providerId="ADAL" clId="{88F5EDF7-8B95-4F77-B38A-739CA0229926}" dt="2023-09-14T18:34:22.277" v="30" actId="47"/>
        <pc:sldMkLst>
          <pc:docMk/>
          <pc:sldMk cId="2932268605" sldId="297"/>
        </pc:sldMkLst>
      </pc:sldChg>
    </pc:docChg>
  </pc:docChgLst>
  <pc:docChgLst>
    <pc:chgData name="Maria Júlia Testoni" userId="4e779e03-378a-4cb9-b40f-beda4d340216" providerId="ADAL" clId="{65D9535B-DA2B-401D-BEFE-759BF8814C41}"/>
    <pc:docChg chg="custSel addSld modSld sldOrd">
      <pc:chgData name="Maria Júlia Testoni" userId="4e779e03-378a-4cb9-b40f-beda4d340216" providerId="ADAL" clId="{65D9535B-DA2B-401D-BEFE-759BF8814C41}" dt="2023-09-15T19:21:06.860" v="1870" actId="1076"/>
      <pc:docMkLst>
        <pc:docMk/>
      </pc:docMkLst>
      <pc:sldChg chg="modSp mod">
        <pc:chgData name="Maria Júlia Testoni" userId="4e779e03-378a-4cb9-b40f-beda4d340216" providerId="ADAL" clId="{65D9535B-DA2B-401D-BEFE-759BF8814C41}" dt="2023-09-15T18:27:57.805" v="258" actId="14100"/>
        <pc:sldMkLst>
          <pc:docMk/>
          <pc:sldMk cId="3397513274" sldId="277"/>
        </pc:sldMkLst>
        <pc:spChg chg="mod">
          <ac:chgData name="Maria Júlia Testoni" userId="4e779e03-378a-4cb9-b40f-beda4d340216" providerId="ADAL" clId="{65D9535B-DA2B-401D-BEFE-759BF8814C41}" dt="2023-09-15T18:27:52.806" v="257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65D9535B-DA2B-401D-BEFE-759BF8814C41}" dt="2023-09-15T18:27:57.805" v="258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65D9535B-DA2B-401D-BEFE-759BF8814C41}" dt="2023-09-15T18:27:16.926" v="199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65D9535B-DA2B-401D-BEFE-759BF8814C41}" dt="2023-09-15T18:24:58.614" v="166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65D9535B-DA2B-401D-BEFE-759BF8814C41}" dt="2023-09-15T18:24:58.614" v="166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modSp add mod">
        <pc:chgData name="Maria Júlia Testoni" userId="4e779e03-378a-4cb9-b40f-beda4d340216" providerId="ADAL" clId="{65D9535B-DA2B-401D-BEFE-759BF8814C41}" dt="2023-09-15T18:45:44.411" v="681" actId="20577"/>
        <pc:sldMkLst>
          <pc:docMk/>
          <pc:sldMk cId="3010253598" sldId="288"/>
        </pc:sldMkLst>
        <pc:spChg chg="mod">
          <ac:chgData name="Maria Júlia Testoni" userId="4e779e03-378a-4cb9-b40f-beda4d340216" providerId="ADAL" clId="{65D9535B-DA2B-401D-BEFE-759BF8814C41}" dt="2023-09-15T18:45:44.411" v="681" actId="20577"/>
          <ac:spMkLst>
            <pc:docMk/>
            <pc:sldMk cId="3010253598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65D9535B-DA2B-401D-BEFE-759BF8814C41}" dt="2023-09-15T18:29:27.151" v="267" actId="20577"/>
          <ac:spMkLst>
            <pc:docMk/>
            <pc:sldMk cId="3010253598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65D9535B-DA2B-401D-BEFE-759BF8814C41}" dt="2023-09-15T18:30:58.845" v="438" actId="1076"/>
          <ac:picMkLst>
            <pc:docMk/>
            <pc:sldMk cId="3010253598" sldId="288"/>
            <ac:picMk id="1026" creationId="{5E3B641F-A5FB-9584-CA4B-47C5AA55DE64}"/>
          </ac:picMkLst>
        </pc:picChg>
      </pc:sldChg>
      <pc:sldChg chg="addSp delSp modSp add mod">
        <pc:chgData name="Maria Júlia Testoni" userId="4e779e03-378a-4cb9-b40f-beda4d340216" providerId="ADAL" clId="{65D9535B-DA2B-401D-BEFE-759BF8814C41}" dt="2023-09-15T19:01:00.061" v="1258" actId="478"/>
        <pc:sldMkLst>
          <pc:docMk/>
          <pc:sldMk cId="2821763403" sldId="289"/>
        </pc:sldMkLst>
        <pc:spChg chg="mod">
          <ac:chgData name="Maria Júlia Testoni" userId="4e779e03-378a-4cb9-b40f-beda4d340216" providerId="ADAL" clId="{65D9535B-DA2B-401D-BEFE-759BF8814C41}" dt="2023-09-15T18:41:46.598" v="564" actId="20577"/>
          <ac:spMkLst>
            <pc:docMk/>
            <pc:sldMk cId="2821763403" sldId="289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65D9535B-DA2B-401D-BEFE-759BF8814C41}" dt="2023-09-15T18:42:03.749" v="566" actId="1076"/>
          <ac:spMkLst>
            <pc:docMk/>
            <pc:sldMk cId="2821763403" sldId="289"/>
            <ac:spMk id="3" creationId="{12DFF371-6C41-DA2E-0ACF-DF7524C2B53C}"/>
          </ac:spMkLst>
        </pc:spChg>
        <pc:spChg chg="add del mod">
          <ac:chgData name="Maria Júlia Testoni" userId="4e779e03-378a-4cb9-b40f-beda4d340216" providerId="ADAL" clId="{65D9535B-DA2B-401D-BEFE-759BF8814C41}" dt="2023-09-15T18:43:08.181" v="615" actId="478"/>
          <ac:spMkLst>
            <pc:docMk/>
            <pc:sldMk cId="2821763403" sldId="289"/>
            <ac:spMk id="5" creationId="{CEE856F0-46C4-2037-C727-27CE855C4563}"/>
          </ac:spMkLst>
        </pc:spChg>
        <pc:picChg chg="add del mod">
          <ac:chgData name="Maria Júlia Testoni" userId="4e779e03-378a-4cb9-b40f-beda4d340216" providerId="ADAL" clId="{65D9535B-DA2B-401D-BEFE-759BF8814C41}" dt="2023-09-15T19:01:00.061" v="1258" actId="478"/>
          <ac:picMkLst>
            <pc:docMk/>
            <pc:sldMk cId="2821763403" sldId="289"/>
            <ac:picMk id="7" creationId="{5CC15005-6369-C254-78E4-2DEEAEB5D357}"/>
          </ac:picMkLst>
        </pc:picChg>
        <pc:picChg chg="add del mod">
          <ac:chgData name="Maria Júlia Testoni" userId="4e779e03-378a-4cb9-b40f-beda4d340216" providerId="ADAL" clId="{65D9535B-DA2B-401D-BEFE-759BF8814C41}" dt="2023-09-15T18:42:03.749" v="566" actId="1076"/>
          <ac:picMkLst>
            <pc:docMk/>
            <pc:sldMk cId="2821763403" sldId="289"/>
            <ac:picMk id="1026" creationId="{5E3B641F-A5FB-9584-CA4B-47C5AA55DE64}"/>
          </ac:picMkLst>
        </pc:picChg>
        <pc:picChg chg="add del mod">
          <ac:chgData name="Maria Júlia Testoni" userId="4e779e03-378a-4cb9-b40f-beda4d340216" providerId="ADAL" clId="{65D9535B-DA2B-401D-BEFE-759BF8814C41}" dt="2023-09-15T18:40:05.810" v="505"/>
          <ac:picMkLst>
            <pc:docMk/>
            <pc:sldMk cId="2821763403" sldId="289"/>
            <ac:picMk id="2050" creationId="{0F106470-A046-4D57-1139-D6CBFE8CCF60}"/>
          </ac:picMkLst>
        </pc:picChg>
        <pc:picChg chg="add mod">
          <ac:chgData name="Maria Júlia Testoni" userId="4e779e03-378a-4cb9-b40f-beda4d340216" providerId="ADAL" clId="{65D9535B-DA2B-401D-BEFE-759BF8814C41}" dt="2023-09-15T18:42:03.749" v="566" actId="1076"/>
          <ac:picMkLst>
            <pc:docMk/>
            <pc:sldMk cId="2821763403" sldId="289"/>
            <ac:picMk id="2052" creationId="{AC711E3B-D3D9-313D-DBE7-D0CC4A176E6D}"/>
          </ac:picMkLst>
        </pc:picChg>
      </pc:sldChg>
      <pc:sldChg chg="addSp delSp modSp add mod">
        <pc:chgData name="Maria Júlia Testoni" userId="4e779e03-378a-4cb9-b40f-beda4d340216" providerId="ADAL" clId="{65D9535B-DA2B-401D-BEFE-759BF8814C41}" dt="2023-09-15T18:45:19.709" v="637" actId="1076"/>
        <pc:sldMkLst>
          <pc:docMk/>
          <pc:sldMk cId="1213664589" sldId="290"/>
        </pc:sldMkLst>
        <pc:spChg chg="del">
          <ac:chgData name="Maria Júlia Testoni" userId="4e779e03-378a-4cb9-b40f-beda4d340216" providerId="ADAL" clId="{65D9535B-DA2B-401D-BEFE-759BF8814C41}" dt="2023-09-15T18:44:42.518" v="623" actId="478"/>
          <ac:spMkLst>
            <pc:docMk/>
            <pc:sldMk cId="1213664589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65D9535B-DA2B-401D-BEFE-759BF8814C41}" dt="2023-09-15T18:44:40.365" v="622" actId="20577"/>
          <ac:spMkLst>
            <pc:docMk/>
            <pc:sldMk cId="1213664589" sldId="290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65D9535B-DA2B-401D-BEFE-759BF8814C41}" dt="2023-09-15T18:44:49.470" v="626" actId="1076"/>
          <ac:picMkLst>
            <pc:docMk/>
            <pc:sldMk cId="1213664589" sldId="290"/>
            <ac:picMk id="3074" creationId="{12100D8F-A94E-07C7-05A5-85F4EF308B4C}"/>
          </ac:picMkLst>
        </pc:picChg>
        <pc:picChg chg="add mod">
          <ac:chgData name="Maria Júlia Testoni" userId="4e779e03-378a-4cb9-b40f-beda4d340216" providerId="ADAL" clId="{65D9535B-DA2B-401D-BEFE-759BF8814C41}" dt="2023-09-15T18:45:01.685" v="630" actId="14100"/>
          <ac:picMkLst>
            <pc:docMk/>
            <pc:sldMk cId="1213664589" sldId="290"/>
            <ac:picMk id="3076" creationId="{866C62D8-70FB-353F-59EE-F5A91645741C}"/>
          </ac:picMkLst>
        </pc:picChg>
        <pc:picChg chg="add mod">
          <ac:chgData name="Maria Júlia Testoni" userId="4e779e03-378a-4cb9-b40f-beda4d340216" providerId="ADAL" clId="{65D9535B-DA2B-401D-BEFE-759BF8814C41}" dt="2023-09-15T18:45:19.709" v="637" actId="1076"/>
          <ac:picMkLst>
            <pc:docMk/>
            <pc:sldMk cId="1213664589" sldId="290"/>
            <ac:picMk id="3078" creationId="{1D006A5B-9C9E-3022-BC1E-2A61366CFBD4}"/>
          </ac:picMkLst>
        </pc:picChg>
      </pc:sldChg>
      <pc:sldChg chg="addSp delSp modSp add mod">
        <pc:chgData name="Maria Júlia Testoni" userId="4e779e03-378a-4cb9-b40f-beda4d340216" providerId="ADAL" clId="{65D9535B-DA2B-401D-BEFE-759BF8814C41}" dt="2023-09-15T18:52:43.487" v="922" actId="20577"/>
        <pc:sldMkLst>
          <pc:docMk/>
          <pc:sldMk cId="2987233930" sldId="291"/>
        </pc:sldMkLst>
        <pc:spChg chg="mod">
          <ac:chgData name="Maria Júlia Testoni" userId="4e779e03-378a-4cb9-b40f-beda4d340216" providerId="ADAL" clId="{65D9535B-DA2B-401D-BEFE-759BF8814C41}" dt="2023-09-15T18:52:43.487" v="922" actId="20577"/>
          <ac:spMkLst>
            <pc:docMk/>
            <pc:sldMk cId="2987233930" sldId="291"/>
            <ac:spMk id="2" creationId="{5EE0DA90-A553-97CB-FAD4-A823ABF9B2E2}"/>
          </ac:spMkLst>
        </pc:spChg>
        <pc:spChg chg="del">
          <ac:chgData name="Maria Júlia Testoni" userId="4e779e03-378a-4cb9-b40f-beda4d340216" providerId="ADAL" clId="{65D9535B-DA2B-401D-BEFE-759BF8814C41}" dt="2023-09-15T18:46:39.046" v="685" actId="478"/>
          <ac:spMkLst>
            <pc:docMk/>
            <pc:sldMk cId="2987233930" sldId="291"/>
            <ac:spMk id="3" creationId="{12DFF371-6C41-DA2E-0ACF-DF7524C2B53C}"/>
          </ac:spMkLst>
        </pc:spChg>
        <pc:spChg chg="mod">
          <ac:chgData name="Maria Júlia Testoni" userId="4e779e03-378a-4cb9-b40f-beda4d340216" providerId="ADAL" clId="{65D9535B-DA2B-401D-BEFE-759BF8814C41}" dt="2023-09-15T18:46:50.405" v="709" actId="14100"/>
          <ac:spMkLst>
            <pc:docMk/>
            <pc:sldMk cId="2987233930" sldId="291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65D9535B-DA2B-401D-BEFE-759BF8814C41}" dt="2023-09-15T18:52:30.013" v="919" actId="1076"/>
          <ac:picMkLst>
            <pc:docMk/>
            <pc:sldMk cId="2987233930" sldId="291"/>
            <ac:picMk id="6" creationId="{E1D67B26-B392-877E-5BE2-E348E8C65C90}"/>
          </ac:picMkLst>
        </pc:picChg>
        <pc:picChg chg="add mod">
          <ac:chgData name="Maria Júlia Testoni" userId="4e779e03-378a-4cb9-b40f-beda4d340216" providerId="ADAL" clId="{65D9535B-DA2B-401D-BEFE-759BF8814C41}" dt="2023-09-15T18:52:33.781" v="920" actId="1076"/>
          <ac:picMkLst>
            <pc:docMk/>
            <pc:sldMk cId="2987233930" sldId="291"/>
            <ac:picMk id="10" creationId="{70D41049-9626-C941-2987-C25BF41F279E}"/>
          </ac:picMkLst>
        </pc:picChg>
        <pc:picChg chg="add mod">
          <ac:chgData name="Maria Júlia Testoni" userId="4e779e03-378a-4cb9-b40f-beda4d340216" providerId="ADAL" clId="{65D9535B-DA2B-401D-BEFE-759BF8814C41}" dt="2023-09-15T18:52:35.021" v="921" actId="1076"/>
          <ac:picMkLst>
            <pc:docMk/>
            <pc:sldMk cId="2987233930" sldId="291"/>
            <ac:picMk id="12" creationId="{21CDC405-5D2E-9108-E559-4C6CFCD5B7E8}"/>
          </ac:picMkLst>
        </pc:picChg>
        <pc:picChg chg="del">
          <ac:chgData name="Maria Júlia Testoni" userId="4e779e03-378a-4cb9-b40f-beda4d340216" providerId="ADAL" clId="{65D9535B-DA2B-401D-BEFE-759BF8814C41}" dt="2023-09-15T18:46:37.252" v="684" actId="478"/>
          <ac:picMkLst>
            <pc:docMk/>
            <pc:sldMk cId="2987233930" sldId="291"/>
            <ac:picMk id="1026" creationId="{5E3B641F-A5FB-9584-CA4B-47C5AA55DE64}"/>
          </ac:picMkLst>
        </pc:picChg>
        <pc:picChg chg="del">
          <ac:chgData name="Maria Júlia Testoni" userId="4e779e03-378a-4cb9-b40f-beda4d340216" providerId="ADAL" clId="{65D9535B-DA2B-401D-BEFE-759BF8814C41}" dt="2023-09-15T18:46:35.428" v="683" actId="478"/>
          <ac:picMkLst>
            <pc:docMk/>
            <pc:sldMk cId="2987233930" sldId="291"/>
            <ac:picMk id="2052" creationId="{AC711E3B-D3D9-313D-DBE7-D0CC4A176E6D}"/>
          </ac:picMkLst>
        </pc:picChg>
      </pc:sldChg>
      <pc:sldChg chg="delSp modSp add mod">
        <pc:chgData name="Maria Júlia Testoni" userId="4e779e03-378a-4cb9-b40f-beda4d340216" providerId="ADAL" clId="{65D9535B-DA2B-401D-BEFE-759BF8814C41}" dt="2023-09-15T18:55:34.647" v="1113" actId="20577"/>
        <pc:sldMkLst>
          <pc:docMk/>
          <pc:sldMk cId="589533876" sldId="292"/>
        </pc:sldMkLst>
        <pc:spChg chg="mod">
          <ac:chgData name="Maria Júlia Testoni" userId="4e779e03-378a-4cb9-b40f-beda4d340216" providerId="ADAL" clId="{65D9535B-DA2B-401D-BEFE-759BF8814C41}" dt="2023-09-15T18:55:34.647" v="1113" actId="20577"/>
          <ac:spMkLst>
            <pc:docMk/>
            <pc:sldMk cId="589533876" sldId="292"/>
            <ac:spMk id="2" creationId="{5EE0DA90-A553-97CB-FAD4-A823ABF9B2E2}"/>
          </ac:spMkLst>
        </pc:spChg>
        <pc:spChg chg="del">
          <ac:chgData name="Maria Júlia Testoni" userId="4e779e03-378a-4cb9-b40f-beda4d340216" providerId="ADAL" clId="{65D9535B-DA2B-401D-BEFE-759BF8814C41}" dt="2023-09-15T18:53:56.574" v="928" actId="478"/>
          <ac:spMkLst>
            <pc:docMk/>
            <pc:sldMk cId="589533876" sldId="292"/>
            <ac:spMk id="3" creationId="{12DFF371-6C41-DA2E-0ACF-DF7524C2B53C}"/>
          </ac:spMkLst>
        </pc:spChg>
        <pc:spChg chg="mod">
          <ac:chgData name="Maria Júlia Testoni" userId="4e779e03-378a-4cb9-b40f-beda4d340216" providerId="ADAL" clId="{65D9535B-DA2B-401D-BEFE-759BF8814C41}" dt="2023-09-15T18:54:20.716" v="946" actId="20577"/>
          <ac:spMkLst>
            <pc:docMk/>
            <pc:sldMk cId="589533876" sldId="292"/>
            <ac:spMk id="8" creationId="{1787E568-2F57-4A57-869C-CC2C03086BA8}"/>
          </ac:spMkLst>
        </pc:spChg>
        <pc:picChg chg="mod">
          <ac:chgData name="Maria Júlia Testoni" userId="4e779e03-378a-4cb9-b40f-beda4d340216" providerId="ADAL" clId="{65D9535B-DA2B-401D-BEFE-759BF8814C41}" dt="2023-09-15T18:54:10.766" v="935" actId="14100"/>
          <ac:picMkLst>
            <pc:docMk/>
            <pc:sldMk cId="589533876" sldId="292"/>
            <ac:picMk id="7" creationId="{5CC15005-6369-C254-78E4-2DEEAEB5D357}"/>
          </ac:picMkLst>
        </pc:picChg>
        <pc:picChg chg="del">
          <ac:chgData name="Maria Júlia Testoni" userId="4e779e03-378a-4cb9-b40f-beda4d340216" providerId="ADAL" clId="{65D9535B-DA2B-401D-BEFE-759BF8814C41}" dt="2023-09-15T18:53:56.076" v="927" actId="478"/>
          <ac:picMkLst>
            <pc:docMk/>
            <pc:sldMk cId="589533876" sldId="292"/>
            <ac:picMk id="1026" creationId="{5E3B641F-A5FB-9584-CA4B-47C5AA55DE64}"/>
          </ac:picMkLst>
        </pc:picChg>
        <pc:picChg chg="del">
          <ac:chgData name="Maria Júlia Testoni" userId="4e779e03-378a-4cb9-b40f-beda4d340216" providerId="ADAL" clId="{65D9535B-DA2B-401D-BEFE-759BF8814C41}" dt="2023-09-15T18:53:55.492" v="926" actId="478"/>
          <ac:picMkLst>
            <pc:docMk/>
            <pc:sldMk cId="589533876" sldId="292"/>
            <ac:picMk id="2052" creationId="{AC711E3B-D3D9-313D-DBE7-D0CC4A176E6D}"/>
          </ac:picMkLst>
        </pc:picChg>
      </pc:sldChg>
      <pc:sldChg chg="addSp delSp modSp add mod">
        <pc:chgData name="Maria Júlia Testoni" userId="4e779e03-378a-4cb9-b40f-beda4d340216" providerId="ADAL" clId="{65D9535B-DA2B-401D-BEFE-759BF8814C41}" dt="2023-09-15T19:00:50.357" v="1257" actId="1076"/>
        <pc:sldMkLst>
          <pc:docMk/>
          <pc:sldMk cId="960747219" sldId="293"/>
        </pc:sldMkLst>
        <pc:spChg chg="mod">
          <ac:chgData name="Maria Júlia Testoni" userId="4e779e03-378a-4cb9-b40f-beda4d340216" providerId="ADAL" clId="{65D9535B-DA2B-401D-BEFE-759BF8814C41}" dt="2023-09-15T18:59:53.029" v="1253" actId="20577"/>
          <ac:spMkLst>
            <pc:docMk/>
            <pc:sldMk cId="960747219" sldId="293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65D9535B-DA2B-401D-BEFE-759BF8814C41}" dt="2023-09-15T19:00:50.357" v="1257" actId="1076"/>
          <ac:picMkLst>
            <pc:docMk/>
            <pc:sldMk cId="960747219" sldId="293"/>
            <ac:picMk id="5" creationId="{8C897579-17B0-E01F-E90F-6AA985A1B553}"/>
          </ac:picMkLst>
        </pc:picChg>
        <pc:picChg chg="del">
          <ac:chgData name="Maria Júlia Testoni" userId="4e779e03-378a-4cb9-b40f-beda4d340216" providerId="ADAL" clId="{65D9535B-DA2B-401D-BEFE-759BF8814C41}" dt="2023-09-15T18:56:13.694" v="1117" actId="478"/>
          <ac:picMkLst>
            <pc:docMk/>
            <pc:sldMk cId="960747219" sldId="293"/>
            <ac:picMk id="6" creationId="{E1D67B26-B392-877E-5BE2-E348E8C65C90}"/>
          </ac:picMkLst>
        </pc:picChg>
        <pc:picChg chg="del">
          <ac:chgData name="Maria Júlia Testoni" userId="4e779e03-378a-4cb9-b40f-beda4d340216" providerId="ADAL" clId="{65D9535B-DA2B-401D-BEFE-759BF8814C41}" dt="2023-09-15T18:56:13.166" v="1116" actId="478"/>
          <ac:picMkLst>
            <pc:docMk/>
            <pc:sldMk cId="960747219" sldId="293"/>
            <ac:picMk id="10" creationId="{70D41049-9626-C941-2987-C25BF41F279E}"/>
          </ac:picMkLst>
        </pc:picChg>
        <pc:picChg chg="del">
          <ac:chgData name="Maria Júlia Testoni" userId="4e779e03-378a-4cb9-b40f-beda4d340216" providerId="ADAL" clId="{65D9535B-DA2B-401D-BEFE-759BF8814C41}" dt="2023-09-15T18:56:12.703" v="1115" actId="478"/>
          <ac:picMkLst>
            <pc:docMk/>
            <pc:sldMk cId="960747219" sldId="293"/>
            <ac:picMk id="12" creationId="{21CDC405-5D2E-9108-E559-4C6CFCD5B7E8}"/>
          </ac:picMkLst>
        </pc:picChg>
      </pc:sldChg>
      <pc:sldChg chg="addSp delSp modSp add mod">
        <pc:chgData name="Maria Júlia Testoni" userId="4e779e03-378a-4cb9-b40f-beda4d340216" providerId="ADAL" clId="{65D9535B-DA2B-401D-BEFE-759BF8814C41}" dt="2023-09-15T19:11:15.410" v="1582" actId="14100"/>
        <pc:sldMkLst>
          <pc:docMk/>
          <pc:sldMk cId="844343433" sldId="294"/>
        </pc:sldMkLst>
        <pc:spChg chg="mod">
          <ac:chgData name="Maria Júlia Testoni" userId="4e779e03-378a-4cb9-b40f-beda4d340216" providerId="ADAL" clId="{65D9535B-DA2B-401D-BEFE-759BF8814C41}" dt="2023-09-15T19:11:15.410" v="1582" actId="14100"/>
          <ac:spMkLst>
            <pc:docMk/>
            <pc:sldMk cId="844343433" sldId="294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65D9535B-DA2B-401D-BEFE-759BF8814C41}" dt="2023-09-15T19:01:34.367" v="1280"/>
          <ac:spMkLst>
            <pc:docMk/>
            <pc:sldMk cId="844343433" sldId="294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65D9535B-DA2B-401D-BEFE-759BF8814C41}" dt="2023-09-15T19:01:10.631" v="1260" actId="478"/>
          <ac:picMkLst>
            <pc:docMk/>
            <pc:sldMk cId="844343433" sldId="294"/>
            <ac:picMk id="5" creationId="{8C897579-17B0-E01F-E90F-6AA985A1B553}"/>
          </ac:picMkLst>
        </pc:picChg>
        <pc:picChg chg="add mod">
          <ac:chgData name="Maria Júlia Testoni" userId="4e779e03-378a-4cb9-b40f-beda4d340216" providerId="ADAL" clId="{65D9535B-DA2B-401D-BEFE-759BF8814C41}" dt="2023-09-15T19:09:02.308" v="1402" actId="14100"/>
          <ac:picMkLst>
            <pc:docMk/>
            <pc:sldMk cId="844343433" sldId="294"/>
            <ac:picMk id="6" creationId="{3F81FE50-C7CB-3768-C6AA-2747D9972FCB}"/>
          </ac:picMkLst>
        </pc:picChg>
      </pc:sldChg>
      <pc:sldChg chg="addSp delSp modSp add mod ord">
        <pc:chgData name="Maria Júlia Testoni" userId="4e779e03-378a-4cb9-b40f-beda4d340216" providerId="ADAL" clId="{65D9535B-DA2B-401D-BEFE-759BF8814C41}" dt="2023-09-15T19:20:49.877" v="1866" actId="478"/>
        <pc:sldMkLst>
          <pc:docMk/>
          <pc:sldMk cId="4197043691" sldId="295"/>
        </pc:sldMkLst>
        <pc:spChg chg="mod">
          <ac:chgData name="Maria Júlia Testoni" userId="4e779e03-378a-4cb9-b40f-beda4d340216" providerId="ADAL" clId="{65D9535B-DA2B-401D-BEFE-759BF8814C41}" dt="2023-09-15T19:18:40.056" v="1857" actId="255"/>
          <ac:spMkLst>
            <pc:docMk/>
            <pc:sldMk cId="4197043691" sldId="295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65D9535B-DA2B-401D-BEFE-759BF8814C41}" dt="2023-09-15T19:11:46.613" v="1605" actId="5793"/>
          <ac:spMkLst>
            <pc:docMk/>
            <pc:sldMk cId="4197043691" sldId="295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65D9535B-DA2B-401D-BEFE-759BF8814C41}" dt="2023-09-15T19:11:29.457" v="1586" actId="478"/>
          <ac:picMkLst>
            <pc:docMk/>
            <pc:sldMk cId="4197043691" sldId="295"/>
            <ac:picMk id="5" creationId="{8C897579-17B0-E01F-E90F-6AA985A1B553}"/>
          </ac:picMkLst>
        </pc:picChg>
        <pc:picChg chg="add del mod">
          <ac:chgData name="Maria Júlia Testoni" userId="4e779e03-378a-4cb9-b40f-beda4d340216" providerId="ADAL" clId="{65D9535B-DA2B-401D-BEFE-759BF8814C41}" dt="2023-09-15T19:20:49.877" v="1866" actId="478"/>
          <ac:picMkLst>
            <pc:docMk/>
            <pc:sldMk cId="4197043691" sldId="295"/>
            <ac:picMk id="6" creationId="{21C93260-9E4D-2F49-B84C-AB7355DF5E2A}"/>
          </ac:picMkLst>
        </pc:picChg>
      </pc:sldChg>
      <pc:sldChg chg="modSp add mod">
        <pc:chgData name="Maria Júlia Testoni" userId="4e779e03-378a-4cb9-b40f-beda4d340216" providerId="ADAL" clId="{65D9535B-DA2B-401D-BEFE-759BF8814C41}" dt="2023-09-15T19:21:06.860" v="1870" actId="1076"/>
        <pc:sldMkLst>
          <pc:docMk/>
          <pc:sldMk cId="2416606284" sldId="296"/>
        </pc:sldMkLst>
        <pc:spChg chg="mod">
          <ac:chgData name="Maria Júlia Testoni" userId="4e779e03-378a-4cb9-b40f-beda4d340216" providerId="ADAL" clId="{65D9535B-DA2B-401D-BEFE-759BF8814C41}" dt="2023-09-15T19:21:06.860" v="1870" actId="1076"/>
          <ac:spMkLst>
            <pc:docMk/>
            <pc:sldMk cId="2416606284" sldId="296"/>
            <ac:spMk id="2" creationId="{5EE0DA90-A553-97CB-FAD4-A823ABF9B2E2}"/>
          </ac:spMkLst>
        </pc:spChg>
        <pc:picChg chg="mod">
          <ac:chgData name="Maria Júlia Testoni" userId="4e779e03-378a-4cb9-b40f-beda4d340216" providerId="ADAL" clId="{65D9535B-DA2B-401D-BEFE-759BF8814C41}" dt="2023-09-15T19:21:03.693" v="1869" actId="1076"/>
          <ac:picMkLst>
            <pc:docMk/>
            <pc:sldMk cId="2416606284" sldId="296"/>
            <ac:picMk id="6" creationId="{21C93260-9E4D-2F49-B84C-AB7355DF5E2A}"/>
          </ac:picMkLst>
        </pc:picChg>
      </pc:sldChg>
    </pc:docChg>
  </pc:docChgLst>
  <pc:docChgLst>
    <pc:chgData name="Maria Júlia Testoni" userId="4e779e03-378a-4cb9-b40f-beda4d340216" providerId="ADAL" clId="{99B446AB-5C7A-4DC2-B13F-BECD4B22C421}"/>
    <pc:docChg chg="undo custSel addSld delSld modSld sldOrd">
      <pc:chgData name="Maria Júlia Testoni" userId="4e779e03-378a-4cb9-b40f-beda4d340216" providerId="ADAL" clId="{99B446AB-5C7A-4DC2-B13F-BECD4B22C421}" dt="2023-09-08T18:54:25.386" v="1886" actId="20577"/>
      <pc:docMkLst>
        <pc:docMk/>
      </pc:docMkLst>
      <pc:sldChg chg="addSp delSp modSp mod">
        <pc:chgData name="Maria Júlia Testoni" userId="4e779e03-378a-4cb9-b40f-beda4d340216" providerId="ADAL" clId="{99B446AB-5C7A-4DC2-B13F-BECD4B22C421}" dt="2023-08-30T18:02:31.240" v="206" actId="22"/>
        <pc:sldMkLst>
          <pc:docMk/>
          <pc:sldMk cId="3397513274" sldId="277"/>
        </pc:sldMkLst>
        <pc:spChg chg="mod">
          <ac:chgData name="Maria Júlia Testoni" userId="4e779e03-378a-4cb9-b40f-beda4d340216" providerId="ADAL" clId="{99B446AB-5C7A-4DC2-B13F-BECD4B22C421}" dt="2023-08-30T18:01:49.866" v="20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7:59:36.336" v="45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99B446AB-5C7A-4DC2-B13F-BECD4B22C421}" dt="2023-08-30T17:59:20.896" v="29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99B446AB-5C7A-4DC2-B13F-BECD4B22C421}" dt="2023-08-30T17:59:23.996" v="30" actId="478"/>
          <ac:picMkLst>
            <pc:docMk/>
            <pc:sldMk cId="3397513274" sldId="277"/>
            <ac:picMk id="5" creationId="{8931D90B-CB8D-8214-F066-2D87E4FEF61D}"/>
          </ac:picMkLst>
        </pc:picChg>
        <pc:picChg chg="add del mod">
          <ac:chgData name="Maria Júlia Testoni" userId="4e779e03-378a-4cb9-b40f-beda4d340216" providerId="ADAL" clId="{99B446AB-5C7A-4DC2-B13F-BECD4B22C421}" dt="2023-08-30T18:02:10.350" v="201" actId="478"/>
          <ac:picMkLst>
            <pc:docMk/>
            <pc:sldMk cId="3397513274" sldId="277"/>
            <ac:picMk id="6" creationId="{730A440F-317C-EA66-29B2-90BC64F643BE}"/>
          </ac:picMkLst>
        </pc:picChg>
        <pc:picChg chg="add mod">
          <ac:chgData name="Maria Júlia Testoni" userId="4e779e03-378a-4cb9-b40f-beda4d340216" providerId="ADAL" clId="{99B446AB-5C7A-4DC2-B13F-BECD4B22C421}" dt="2023-08-30T18:01:09.650" v="134" actId="1076"/>
          <ac:picMkLst>
            <pc:docMk/>
            <pc:sldMk cId="3397513274" sldId="277"/>
            <ac:picMk id="10" creationId="{C4E9C588-93DF-380E-D8C9-73495A07019D}"/>
          </ac:picMkLst>
        </pc:picChg>
        <pc:picChg chg="add mod">
          <ac:chgData name="Maria Júlia Testoni" userId="4e779e03-378a-4cb9-b40f-beda4d340216" providerId="ADAL" clId="{99B446AB-5C7A-4DC2-B13F-BECD4B22C421}" dt="2023-08-30T18:02:14.769" v="204" actId="1076"/>
          <ac:picMkLst>
            <pc:docMk/>
            <pc:sldMk cId="3397513274" sldId="277"/>
            <ac:picMk id="12" creationId="{0DB40555-FA99-D4B4-0AEF-E65DA5859CF4}"/>
          </ac:picMkLst>
        </pc:picChg>
        <pc:picChg chg="add del">
          <ac:chgData name="Maria Júlia Testoni" userId="4e779e03-378a-4cb9-b40f-beda4d340216" providerId="ADAL" clId="{99B446AB-5C7A-4DC2-B13F-BECD4B22C421}" dt="2023-08-30T18:02:31.240" v="206" actId="22"/>
          <ac:picMkLst>
            <pc:docMk/>
            <pc:sldMk cId="3397513274" sldId="277"/>
            <ac:picMk id="14" creationId="{F64E4E39-90C2-AF21-01A5-F865F225999D}"/>
          </ac:picMkLst>
        </pc:picChg>
      </pc:sldChg>
      <pc:sldChg chg="modSp mod">
        <pc:chgData name="Maria Júlia Testoni" userId="4e779e03-378a-4cb9-b40f-beda4d340216" providerId="ADAL" clId="{99B446AB-5C7A-4DC2-B13F-BECD4B22C421}" dt="2023-08-30T17:58:29.463" v="8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99B446AB-5C7A-4DC2-B13F-BECD4B22C421}" dt="2023-08-30T17:58:29.463" v="8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Maria Júlia Testoni" userId="4e779e03-378a-4cb9-b40f-beda4d340216" providerId="ADAL" clId="{99B446AB-5C7A-4DC2-B13F-BECD4B22C421}" dt="2023-08-30T19:07:42.293" v="442" actId="1076"/>
        <pc:sldMkLst>
          <pc:docMk/>
          <pc:sldMk cId="1597333909" sldId="288"/>
        </pc:sldMkLst>
        <pc:spChg chg="mod">
          <ac:chgData name="Maria Júlia Testoni" userId="4e779e03-378a-4cb9-b40f-beda4d340216" providerId="ADAL" clId="{99B446AB-5C7A-4DC2-B13F-BECD4B22C421}" dt="2023-08-30T18:05:17.080" v="433" actId="20577"/>
          <ac:spMkLst>
            <pc:docMk/>
            <pc:sldMk cId="1597333909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8:02:41.788" v="218" actId="20577"/>
          <ac:spMkLst>
            <pc:docMk/>
            <pc:sldMk cId="1597333909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99B446AB-5C7A-4DC2-B13F-BECD4B22C421}" dt="2023-08-30T18:04:11.120" v="323" actId="1076"/>
          <ac:picMkLst>
            <pc:docMk/>
            <pc:sldMk cId="1597333909" sldId="288"/>
            <ac:picMk id="5" creationId="{0F015E67-5713-59F1-8D57-F650FFF21A7D}"/>
          </ac:picMkLst>
        </pc:picChg>
        <pc:picChg chg="add mod">
          <ac:chgData name="Maria Júlia Testoni" userId="4e779e03-378a-4cb9-b40f-beda4d340216" providerId="ADAL" clId="{99B446AB-5C7A-4DC2-B13F-BECD4B22C421}" dt="2023-08-30T19:07:42.293" v="442" actId="1076"/>
          <ac:picMkLst>
            <pc:docMk/>
            <pc:sldMk cId="1597333909" sldId="288"/>
            <ac:picMk id="7" creationId="{8994BF7D-3411-4C34-6801-43C33A15A255}"/>
          </ac:picMkLst>
        </pc:picChg>
        <pc:picChg chg="del">
          <ac:chgData name="Maria Júlia Testoni" userId="4e779e03-378a-4cb9-b40f-beda4d340216" providerId="ADAL" clId="{99B446AB-5C7A-4DC2-B13F-BECD4B22C421}" dt="2023-08-30T18:02:35.826" v="208" actId="478"/>
          <ac:picMkLst>
            <pc:docMk/>
            <pc:sldMk cId="1597333909" sldId="288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99B446AB-5C7A-4DC2-B13F-BECD4B22C421}" dt="2023-08-30T18:02:36.175" v="209" actId="478"/>
          <ac:picMkLst>
            <pc:docMk/>
            <pc:sldMk cId="1597333909" sldId="288"/>
            <ac:picMk id="12" creationId="{0DB40555-FA99-D4B4-0AEF-E65DA5859CF4}"/>
          </ac:picMkLst>
        </pc:picChg>
      </pc:sldChg>
      <pc:sldChg chg="addSp delSp modSp add mod">
        <pc:chgData name="Maria Júlia Testoni" userId="4e779e03-378a-4cb9-b40f-beda4d340216" providerId="ADAL" clId="{99B446AB-5C7A-4DC2-B13F-BECD4B22C421}" dt="2023-09-05T17:21:43.453" v="556" actId="1076"/>
        <pc:sldMkLst>
          <pc:docMk/>
          <pc:sldMk cId="3059304033" sldId="289"/>
        </pc:sldMkLst>
        <pc:spChg chg="mod">
          <ac:chgData name="Maria Júlia Testoni" userId="4e779e03-378a-4cb9-b40f-beda4d340216" providerId="ADAL" clId="{99B446AB-5C7A-4DC2-B13F-BECD4B22C421}" dt="2023-09-05T17:21:24.241" v="550" actId="20577"/>
          <ac:spMkLst>
            <pc:docMk/>
            <pc:sldMk cId="3059304033" sldId="289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8-30T19:06:51.939" v="439"/>
          <ac:spMkLst>
            <pc:docMk/>
            <pc:sldMk cId="3059304033" sldId="289"/>
            <ac:spMk id="3" creationId="{D9929FF2-8634-37F0-A5D7-B29E0EFA8118}"/>
          </ac:spMkLst>
        </pc:spChg>
        <pc:spChg chg="add del">
          <ac:chgData name="Maria Júlia Testoni" userId="4e779e03-378a-4cb9-b40f-beda4d340216" providerId="ADAL" clId="{99B446AB-5C7A-4DC2-B13F-BECD4B22C421}" dt="2023-08-30T19:06:53.818" v="441"/>
          <ac:spMkLst>
            <pc:docMk/>
            <pc:sldMk cId="3059304033" sldId="289"/>
            <ac:spMk id="6" creationId="{41721F09-D425-65DA-C1B7-CC564D760AA4}"/>
          </ac:spMkLst>
        </pc:spChg>
        <pc:picChg chg="del">
          <ac:chgData name="Maria Júlia Testoni" userId="4e779e03-378a-4cb9-b40f-beda4d340216" providerId="ADAL" clId="{99B446AB-5C7A-4DC2-B13F-BECD4B22C421}" dt="2023-08-30T19:06:43.899" v="437" actId="478"/>
          <ac:picMkLst>
            <pc:docMk/>
            <pc:sldMk cId="3059304033" sldId="289"/>
            <ac:picMk id="5" creationId="{0F015E67-5713-59F1-8D57-F650FFF21A7D}"/>
          </ac:picMkLst>
        </pc:picChg>
        <pc:picChg chg="del">
          <ac:chgData name="Maria Júlia Testoni" userId="4e779e03-378a-4cb9-b40f-beda4d340216" providerId="ADAL" clId="{99B446AB-5C7A-4DC2-B13F-BECD4B22C421}" dt="2023-08-30T19:06:43.283" v="436" actId="478"/>
          <ac:picMkLst>
            <pc:docMk/>
            <pc:sldMk cId="3059304033" sldId="289"/>
            <ac:picMk id="7" creationId="{8994BF7D-3411-4C34-6801-43C33A15A255}"/>
          </ac:picMkLst>
        </pc:picChg>
        <pc:picChg chg="add mod">
          <ac:chgData name="Maria Júlia Testoni" userId="4e779e03-378a-4cb9-b40f-beda4d340216" providerId="ADAL" clId="{99B446AB-5C7A-4DC2-B13F-BECD4B22C421}" dt="2023-09-05T17:21:43.453" v="556" actId="1076"/>
          <ac:picMkLst>
            <pc:docMk/>
            <pc:sldMk cId="3059304033" sldId="289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275" v="9" actId="47"/>
        <pc:sldMkLst>
          <pc:docMk/>
          <pc:sldMk cId="3497296349" sldId="289"/>
        </pc:sldMkLst>
      </pc:sldChg>
      <pc:sldChg chg="delSp modSp add mod">
        <pc:chgData name="Maria Júlia Testoni" userId="4e779e03-378a-4cb9-b40f-beda4d340216" providerId="ADAL" clId="{99B446AB-5C7A-4DC2-B13F-BECD4B22C421}" dt="2023-09-05T18:00:03.749" v="801" actId="20577"/>
        <pc:sldMkLst>
          <pc:docMk/>
          <pc:sldMk cId="75705298" sldId="290"/>
        </pc:sldMkLst>
        <pc:spChg chg="mod">
          <ac:chgData name="Maria Júlia Testoni" userId="4e779e03-378a-4cb9-b40f-beda4d340216" providerId="ADAL" clId="{99B446AB-5C7A-4DC2-B13F-BECD4B22C421}" dt="2023-09-05T18:00:03.749" v="801" actId="20577"/>
          <ac:spMkLst>
            <pc:docMk/>
            <pc:sldMk cId="75705298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5T17:24:13.306" v="579" actId="5793"/>
          <ac:spMkLst>
            <pc:docMk/>
            <pc:sldMk cId="75705298" sldId="290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5T17:24:04.059" v="558" actId="478"/>
          <ac:picMkLst>
            <pc:docMk/>
            <pc:sldMk cId="75705298" sldId="290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679" v="10" actId="47"/>
        <pc:sldMkLst>
          <pc:docMk/>
          <pc:sldMk cId="254993457" sldId="290"/>
        </pc:sldMkLst>
      </pc:sldChg>
      <pc:sldChg chg="del">
        <pc:chgData name="Maria Júlia Testoni" userId="4e779e03-378a-4cb9-b40f-beda4d340216" providerId="ADAL" clId="{99B446AB-5C7A-4DC2-B13F-BECD4B22C421}" dt="2023-08-30T17:58:34.097" v="11" actId="47"/>
        <pc:sldMkLst>
          <pc:docMk/>
          <pc:sldMk cId="1586380122" sldId="291"/>
        </pc:sldMkLst>
      </pc:sldChg>
      <pc:sldChg chg="addSp delSp modSp add mod">
        <pc:chgData name="Maria Júlia Testoni" userId="4e779e03-378a-4cb9-b40f-beda4d340216" providerId="ADAL" clId="{99B446AB-5C7A-4DC2-B13F-BECD4B22C421}" dt="2023-09-08T18:34:47.469" v="956" actId="22"/>
        <pc:sldMkLst>
          <pc:docMk/>
          <pc:sldMk cId="4052930023" sldId="291"/>
        </pc:sldMkLst>
        <pc:spChg chg="mod">
          <ac:chgData name="Maria Júlia Testoni" userId="4e779e03-378a-4cb9-b40f-beda4d340216" providerId="ADAL" clId="{99B446AB-5C7A-4DC2-B13F-BECD4B22C421}" dt="2023-09-08T18:33:51.697" v="948" actId="1076"/>
          <ac:spMkLst>
            <pc:docMk/>
            <pc:sldMk cId="4052930023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9-08T18:34:47.469" v="956" actId="22"/>
          <ac:spMkLst>
            <pc:docMk/>
            <pc:sldMk cId="4052930023" sldId="291"/>
            <ac:spMk id="7" creationId="{5C7AD860-13D2-91CA-AEBD-936868EF6179}"/>
          </ac:spMkLst>
        </pc:spChg>
        <pc:spChg chg="mod">
          <ac:chgData name="Maria Júlia Testoni" userId="4e779e03-378a-4cb9-b40f-beda4d340216" providerId="ADAL" clId="{99B446AB-5C7A-4DC2-B13F-BECD4B22C421}" dt="2023-09-05T18:00:27.677" v="827" actId="20577"/>
          <ac:spMkLst>
            <pc:docMk/>
            <pc:sldMk cId="4052930023" sldId="291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99B446AB-5C7A-4DC2-B13F-BECD4B22C421}" dt="2023-09-08T18:34:17.936" v="954" actId="1076"/>
          <ac:picMkLst>
            <pc:docMk/>
            <pc:sldMk cId="4052930023" sldId="291"/>
            <ac:picMk id="5" creationId="{6A470EFE-C5FE-74EF-B236-A179873E391B}"/>
          </ac:picMkLst>
        </pc:picChg>
        <pc:picChg chg="add mod">
          <ac:chgData name="Maria Júlia Testoni" userId="4e779e03-378a-4cb9-b40f-beda4d340216" providerId="ADAL" clId="{99B446AB-5C7A-4DC2-B13F-BECD4B22C421}" dt="2023-09-08T18:34:14.936" v="953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add mod ord">
        <pc:chgData name="Maria Júlia Testoni" userId="4e779e03-378a-4cb9-b40f-beda4d340216" providerId="ADAL" clId="{99B446AB-5C7A-4DC2-B13F-BECD4B22C421}" dt="2023-09-08T18:41:23.418" v="1487" actId="20577"/>
        <pc:sldMkLst>
          <pc:docMk/>
          <pc:sldMk cId="3572310545" sldId="292"/>
        </pc:sldMkLst>
        <pc:spChg chg="mod">
          <ac:chgData name="Maria Júlia Testoni" userId="4e779e03-378a-4cb9-b40f-beda4d340216" providerId="ADAL" clId="{99B446AB-5C7A-4DC2-B13F-BECD4B22C421}" dt="2023-09-08T18:41:23.418" v="1487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delSp modSp add mod ord">
        <pc:chgData name="Maria Júlia Testoni" userId="4e779e03-378a-4cb9-b40f-beda4d340216" providerId="ADAL" clId="{99B446AB-5C7A-4DC2-B13F-BECD4B22C421}" dt="2023-09-08T18:47:52.589" v="1807" actId="20577"/>
        <pc:sldMkLst>
          <pc:docMk/>
          <pc:sldMk cId="3196949727" sldId="293"/>
        </pc:sldMkLst>
        <pc:spChg chg="mod">
          <ac:chgData name="Maria Júlia Testoni" userId="4e779e03-378a-4cb9-b40f-beda4d340216" providerId="ADAL" clId="{99B446AB-5C7A-4DC2-B13F-BECD4B22C421}" dt="2023-09-08T18:47:52.589" v="1807" actId="20577"/>
          <ac:spMkLst>
            <pc:docMk/>
            <pc:sldMk cId="3196949727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8T18:45:32.762" v="1498" actId="20577"/>
          <ac:spMkLst>
            <pc:docMk/>
            <pc:sldMk cId="3196949727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8T18:45:35.284" v="1499" actId="478"/>
          <ac:picMkLst>
            <pc:docMk/>
            <pc:sldMk cId="3196949727" sldId="293"/>
            <ac:picMk id="5" creationId="{6A470EFE-C5FE-74EF-B236-A179873E391B}"/>
          </ac:picMkLst>
        </pc:picChg>
        <pc:picChg chg="del">
          <ac:chgData name="Maria Júlia Testoni" userId="4e779e03-378a-4cb9-b40f-beda4d340216" providerId="ADAL" clId="{99B446AB-5C7A-4DC2-B13F-BECD4B22C421}" dt="2023-09-08T18:45:35.704" v="1500" actId="478"/>
          <ac:picMkLst>
            <pc:docMk/>
            <pc:sldMk cId="3196949727" sldId="293"/>
            <ac:picMk id="1026" creationId="{FFA7230C-191F-F1B2-BA38-75C8E9611A47}"/>
          </ac:picMkLst>
        </pc:picChg>
      </pc:sldChg>
      <pc:sldChg chg="add del ord">
        <pc:chgData name="Maria Júlia Testoni" userId="4e779e03-378a-4cb9-b40f-beda4d340216" providerId="ADAL" clId="{99B446AB-5C7A-4DC2-B13F-BECD4B22C421}" dt="2023-09-08T18:53:48.558" v="1813" actId="47"/>
        <pc:sldMkLst>
          <pc:docMk/>
          <pc:sldMk cId="505251408" sldId="294"/>
        </pc:sldMkLst>
      </pc:sldChg>
      <pc:sldChg chg="modSp add mod">
        <pc:chgData name="Maria Júlia Testoni" userId="4e779e03-378a-4cb9-b40f-beda4d340216" providerId="ADAL" clId="{99B446AB-5C7A-4DC2-B13F-BECD4B22C421}" dt="2023-09-08T18:54:25.386" v="1886" actId="20577"/>
        <pc:sldMkLst>
          <pc:docMk/>
          <pc:sldMk cId="641423379" sldId="294"/>
        </pc:sldMkLst>
        <pc:spChg chg="mod">
          <ac:chgData name="Maria Júlia Testoni" userId="4e779e03-378a-4cb9-b40f-beda4d340216" providerId="ADAL" clId="{99B446AB-5C7A-4DC2-B13F-BECD4B22C421}" dt="2023-09-08T18:54:25.386" v="1886" actId="20577"/>
          <ac:spMkLst>
            <pc:docMk/>
            <pc:sldMk cId="641423379" sldId="294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5E6C0A60-4D9C-44A8-B66A-4A706DA69201}"/>
    <pc:docChg chg="undo custSel addSld modSld sldOrd">
      <pc:chgData name="Maria Júlia Testoni" userId="4e779e03-378a-4cb9-b40f-beda4d340216" providerId="ADAL" clId="{5E6C0A60-4D9C-44A8-B66A-4A706DA69201}" dt="2023-09-18T13:40:28.229" v="445" actId="20577"/>
      <pc:docMkLst>
        <pc:docMk/>
      </pc:docMkLst>
      <pc:sldChg chg="modSp mod">
        <pc:chgData name="Maria Júlia Testoni" userId="4e779e03-378a-4cb9-b40f-beda4d340216" providerId="ADAL" clId="{5E6C0A60-4D9C-44A8-B66A-4A706DA69201}" dt="2023-09-18T13:16:28.064" v="0" actId="33524"/>
        <pc:sldMkLst>
          <pc:docMk/>
          <pc:sldMk cId="3050956685" sldId="298"/>
        </pc:sldMkLst>
        <pc:spChg chg="mod">
          <ac:chgData name="Maria Júlia Testoni" userId="4e779e03-378a-4cb9-b40f-beda4d340216" providerId="ADAL" clId="{5E6C0A60-4D9C-44A8-B66A-4A706DA69201}" dt="2023-09-18T13:16:28.064" v="0" actId="33524"/>
          <ac:spMkLst>
            <pc:docMk/>
            <pc:sldMk cId="3050956685" sldId="298"/>
            <ac:spMk id="2" creationId="{5EE0DA90-A553-97CB-FAD4-A823ABF9B2E2}"/>
          </ac:spMkLst>
        </pc:spChg>
      </pc:sldChg>
      <pc:sldChg chg="addSp delSp modSp add mod ord">
        <pc:chgData name="Maria Júlia Testoni" userId="4e779e03-378a-4cb9-b40f-beda4d340216" providerId="ADAL" clId="{5E6C0A60-4D9C-44A8-B66A-4A706DA69201}" dt="2023-09-18T13:20:13.460" v="157" actId="1076"/>
        <pc:sldMkLst>
          <pc:docMk/>
          <pc:sldMk cId="2096720016" sldId="299"/>
        </pc:sldMkLst>
        <pc:spChg chg="mod">
          <ac:chgData name="Maria Júlia Testoni" userId="4e779e03-378a-4cb9-b40f-beda4d340216" providerId="ADAL" clId="{5E6C0A60-4D9C-44A8-B66A-4A706DA69201}" dt="2023-09-18T13:20:06.877" v="154" actId="1076"/>
          <ac:spMkLst>
            <pc:docMk/>
            <pc:sldMk cId="2096720016" sldId="29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5E6C0A60-4D9C-44A8-B66A-4A706DA69201}" dt="2023-09-18T13:20:13.460" v="157" actId="1076"/>
          <ac:spMkLst>
            <pc:docMk/>
            <pc:sldMk cId="2096720016" sldId="299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5E6C0A60-4D9C-44A8-B66A-4A706DA69201}" dt="2023-09-18T13:16:47.671" v="4" actId="478"/>
          <ac:picMkLst>
            <pc:docMk/>
            <pc:sldMk cId="2096720016" sldId="299"/>
            <ac:picMk id="5" creationId="{9C522EDD-64A7-14E2-4C7D-10E34D08FDB2}"/>
          </ac:picMkLst>
        </pc:picChg>
        <pc:picChg chg="add mod">
          <ac:chgData name="Maria Júlia Testoni" userId="4e779e03-378a-4cb9-b40f-beda4d340216" providerId="ADAL" clId="{5E6C0A60-4D9C-44A8-B66A-4A706DA69201}" dt="2023-09-18T13:19:55.005" v="141" actId="1076"/>
          <ac:picMkLst>
            <pc:docMk/>
            <pc:sldMk cId="2096720016" sldId="299"/>
            <ac:picMk id="6" creationId="{383CD052-D36C-9661-A522-D768985E057B}"/>
          </ac:picMkLst>
        </pc:picChg>
        <pc:picChg chg="add mod">
          <ac:chgData name="Maria Júlia Testoni" userId="4e779e03-378a-4cb9-b40f-beda4d340216" providerId="ADAL" clId="{5E6C0A60-4D9C-44A8-B66A-4A706DA69201}" dt="2023-09-18T13:19:59.220" v="144" actId="1076"/>
          <ac:picMkLst>
            <pc:docMk/>
            <pc:sldMk cId="2096720016" sldId="299"/>
            <ac:picMk id="10" creationId="{D702B13C-0A46-A580-F292-7DD695D97551}"/>
          </ac:picMkLst>
        </pc:picChg>
      </pc:sldChg>
      <pc:sldChg chg="addSp delSp modSp add mod">
        <pc:chgData name="Maria Júlia Testoni" userId="4e779e03-378a-4cb9-b40f-beda4d340216" providerId="ADAL" clId="{5E6C0A60-4D9C-44A8-B66A-4A706DA69201}" dt="2023-09-18T13:27:28.790" v="358" actId="1076"/>
        <pc:sldMkLst>
          <pc:docMk/>
          <pc:sldMk cId="2645553745" sldId="300"/>
        </pc:sldMkLst>
        <pc:spChg chg="mod">
          <ac:chgData name="Maria Júlia Testoni" userId="4e779e03-378a-4cb9-b40f-beda4d340216" providerId="ADAL" clId="{5E6C0A60-4D9C-44A8-B66A-4A706DA69201}" dt="2023-09-18T13:27:16.062" v="352" actId="14100"/>
          <ac:spMkLst>
            <pc:docMk/>
            <pc:sldMk cId="2645553745" sldId="30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5E6C0A60-4D9C-44A8-B66A-4A706DA69201}" dt="2023-09-18T13:24:49.629" v="196" actId="14100"/>
          <ac:spMkLst>
            <pc:docMk/>
            <pc:sldMk cId="2645553745" sldId="300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5E6C0A60-4D9C-44A8-B66A-4A706DA69201}" dt="2023-09-18T13:27:28.790" v="358" actId="1076"/>
          <ac:picMkLst>
            <pc:docMk/>
            <pc:sldMk cId="2645553745" sldId="300"/>
            <ac:picMk id="5" creationId="{4495172D-8354-3774-A23D-0FBDE9C1D581}"/>
          </ac:picMkLst>
        </pc:picChg>
        <pc:picChg chg="del">
          <ac:chgData name="Maria Júlia Testoni" userId="4e779e03-378a-4cb9-b40f-beda4d340216" providerId="ADAL" clId="{5E6C0A60-4D9C-44A8-B66A-4A706DA69201}" dt="2023-09-18T13:24:08.682" v="159" actId="478"/>
          <ac:picMkLst>
            <pc:docMk/>
            <pc:sldMk cId="2645553745" sldId="300"/>
            <ac:picMk id="6" creationId="{383CD052-D36C-9661-A522-D768985E057B}"/>
          </ac:picMkLst>
        </pc:picChg>
        <pc:picChg chg="del">
          <ac:chgData name="Maria Júlia Testoni" userId="4e779e03-378a-4cb9-b40f-beda4d340216" providerId="ADAL" clId="{5E6C0A60-4D9C-44A8-B66A-4A706DA69201}" dt="2023-09-18T13:24:09.156" v="160" actId="478"/>
          <ac:picMkLst>
            <pc:docMk/>
            <pc:sldMk cId="2645553745" sldId="300"/>
            <ac:picMk id="10" creationId="{D702B13C-0A46-A580-F292-7DD695D97551}"/>
          </ac:picMkLst>
        </pc:picChg>
      </pc:sldChg>
      <pc:sldChg chg="delSp modSp add mod">
        <pc:chgData name="Maria Júlia Testoni" userId="4e779e03-378a-4cb9-b40f-beda4d340216" providerId="ADAL" clId="{5E6C0A60-4D9C-44A8-B66A-4A706DA69201}" dt="2023-09-18T13:40:28.229" v="445" actId="20577"/>
        <pc:sldMkLst>
          <pc:docMk/>
          <pc:sldMk cId="3248432499" sldId="301"/>
        </pc:sldMkLst>
        <pc:spChg chg="mod">
          <ac:chgData name="Maria Júlia Testoni" userId="4e779e03-378a-4cb9-b40f-beda4d340216" providerId="ADAL" clId="{5E6C0A60-4D9C-44A8-B66A-4A706DA69201}" dt="2023-09-18T13:40:28.229" v="445" actId="20577"/>
          <ac:spMkLst>
            <pc:docMk/>
            <pc:sldMk cId="3248432499" sldId="30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5E6C0A60-4D9C-44A8-B66A-4A706DA69201}" dt="2023-09-18T13:33:04.084" v="380" actId="1076"/>
          <ac:spMkLst>
            <pc:docMk/>
            <pc:sldMk cId="3248432499" sldId="301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5E6C0A60-4D9C-44A8-B66A-4A706DA69201}" dt="2023-09-18T13:32:55.108" v="360" actId="478"/>
          <ac:picMkLst>
            <pc:docMk/>
            <pc:sldMk cId="3248432499" sldId="301"/>
            <ac:picMk id="5" creationId="{4495172D-8354-3774-A23D-0FBDE9C1D581}"/>
          </ac:picMkLst>
        </pc:picChg>
      </pc:sldChg>
    </pc:docChg>
  </pc:docChgLst>
  <pc:docChgLst>
    <pc:chgData name="Henrique Delegrego" userId="dda1244064eddf32" providerId="LiveId" clId="{3B2F23AE-CAF5-495A-98D9-BF26547ECDBA}"/>
    <pc:docChg chg="modSld">
      <pc:chgData name="Henrique Delegrego" userId="dda1244064eddf32" providerId="LiveId" clId="{3B2F23AE-CAF5-495A-98D9-BF26547ECDBA}" dt="2023-11-30T20:47:02.570" v="35" actId="255"/>
      <pc:docMkLst>
        <pc:docMk/>
      </pc:docMkLst>
      <pc:sldChg chg="modSp mod">
        <pc:chgData name="Henrique Delegrego" userId="dda1244064eddf32" providerId="LiveId" clId="{3B2F23AE-CAF5-495A-98D9-BF26547ECDBA}" dt="2023-11-30T20:47:02.570" v="35" actId="255"/>
        <pc:sldMkLst>
          <pc:docMk/>
          <pc:sldMk cId="3010253598" sldId="288"/>
        </pc:sldMkLst>
        <pc:spChg chg="mod">
          <ac:chgData name="Henrique Delegrego" userId="dda1244064eddf32" providerId="LiveId" clId="{3B2F23AE-CAF5-495A-98D9-BF26547ECDBA}" dt="2023-11-30T20:47:02.570" v="35" actId="255"/>
          <ac:spMkLst>
            <pc:docMk/>
            <pc:sldMk cId="3010253598" sldId="288"/>
            <ac:spMk id="5" creationId="{6A790D1C-0E6A-541C-FAA4-387A8FD5099D}"/>
          </ac:spMkLst>
        </pc:spChg>
        <pc:spChg chg="mod">
          <ac:chgData name="Henrique Delegrego" userId="dda1244064eddf32" providerId="LiveId" clId="{3B2F23AE-CAF5-495A-98D9-BF26547ECDBA}" dt="2023-11-30T20:46:38.992" v="29" actId="1076"/>
          <ac:spMkLst>
            <pc:docMk/>
            <pc:sldMk cId="3010253598" sldId="288"/>
            <ac:spMk id="9" creationId="{E84F1816-27BF-4854-9924-2042EF53FB5C}"/>
          </ac:spMkLst>
        </pc:spChg>
        <pc:picChg chg="mod">
          <ac:chgData name="Henrique Delegrego" userId="dda1244064eddf32" providerId="LiveId" clId="{3B2F23AE-CAF5-495A-98D9-BF26547ECDBA}" dt="2023-11-30T20:46:47" v="30" actId="732"/>
          <ac:picMkLst>
            <pc:docMk/>
            <pc:sldMk cId="3010253598" sldId="288"/>
            <ac:picMk id="1026" creationId="{5E3B641F-A5FB-9584-CA4B-47C5AA55DE64}"/>
          </ac:picMkLst>
        </pc:picChg>
      </pc:sldChg>
    </pc:docChg>
  </pc:docChgLst>
  <pc:docChgLst>
    <pc:chgData name="Henrique Delegrego" userId="dda1244064eddf32" providerId="LiveId" clId="{F51BB4D6-7EE2-408D-A722-DFA09CEFE29D}"/>
    <pc:docChg chg="modSld sldOrd">
      <pc:chgData name="Henrique Delegrego" userId="dda1244064eddf32" providerId="LiveId" clId="{F51BB4D6-7EE2-408D-A722-DFA09CEFE29D}" dt="2023-12-18T02:43:55.317" v="195" actId="20577"/>
      <pc:docMkLst>
        <pc:docMk/>
      </pc:docMkLst>
      <pc:sldChg chg="modSp mod">
        <pc:chgData name="Henrique Delegrego" userId="dda1244064eddf32" providerId="LiveId" clId="{F51BB4D6-7EE2-408D-A722-DFA09CEFE29D}" dt="2023-12-18T02:11:02.530" v="148" actId="20577"/>
        <pc:sldMkLst>
          <pc:docMk/>
          <pc:sldMk cId="3397513274" sldId="277"/>
        </pc:sldMkLst>
        <pc:spChg chg="mod">
          <ac:chgData name="Henrique Delegrego" userId="dda1244064eddf32" providerId="LiveId" clId="{F51BB4D6-7EE2-408D-A722-DFA09CEFE29D}" dt="2023-12-18T02:11:02.530" v="148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10:59.502" v="146" actId="20577"/>
        <pc:sldMkLst>
          <pc:docMk/>
          <pc:sldMk cId="1624184106" sldId="287"/>
        </pc:sldMkLst>
        <pc:spChg chg="mod">
          <ac:chgData name="Henrique Delegrego" userId="dda1244064eddf32" providerId="LiveId" clId="{F51BB4D6-7EE2-408D-A722-DFA09CEFE29D}" dt="2023-12-18T02:10:59.502" v="146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11:06.492" v="150" actId="20577"/>
        <pc:sldMkLst>
          <pc:docMk/>
          <pc:sldMk cId="3010253598" sldId="288"/>
        </pc:sldMkLst>
        <pc:spChg chg="mod">
          <ac:chgData name="Henrique Delegrego" userId="dda1244064eddf32" providerId="LiveId" clId="{F51BB4D6-7EE2-408D-A722-DFA09CEFE29D}" dt="2023-12-18T02:11:06.492" v="150" actId="20577"/>
          <ac:spMkLst>
            <pc:docMk/>
            <pc:sldMk cId="3010253598" sldId="288"/>
            <ac:spMk id="9" creationId="{E84F1816-27BF-4854-9924-2042EF53FB5C}"/>
          </ac:spMkLst>
        </pc:spChg>
      </pc:sldChg>
      <pc:sldChg chg="modSp mod ord">
        <pc:chgData name="Henrique Delegrego" userId="dda1244064eddf32" providerId="LiveId" clId="{F51BB4D6-7EE2-408D-A722-DFA09CEFE29D}" dt="2023-12-18T02:11:48.312" v="170" actId="20577"/>
        <pc:sldMkLst>
          <pc:docMk/>
          <pc:sldMk cId="1213664589" sldId="290"/>
        </pc:sldMkLst>
        <pc:spChg chg="mod">
          <ac:chgData name="Henrique Delegrego" userId="dda1244064eddf32" providerId="LiveId" clId="{F51BB4D6-7EE2-408D-A722-DFA09CEFE29D}" dt="2023-12-18T02:11:48.312" v="170" actId="20577"/>
          <ac:spMkLst>
            <pc:docMk/>
            <pc:sldMk cId="1213664589" sldId="290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11:15.523" v="154" actId="20577"/>
        <pc:sldMkLst>
          <pc:docMk/>
          <pc:sldMk cId="2987233930" sldId="291"/>
        </pc:sldMkLst>
        <pc:spChg chg="mod">
          <ac:chgData name="Henrique Delegrego" userId="dda1244064eddf32" providerId="LiveId" clId="{F51BB4D6-7EE2-408D-A722-DFA09CEFE29D}" dt="2023-12-18T02:11:15.523" v="154" actId="20577"/>
          <ac:spMkLst>
            <pc:docMk/>
            <pc:sldMk cId="2987233930" sldId="291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11:12.579" v="152" actId="20577"/>
        <pc:sldMkLst>
          <pc:docMk/>
          <pc:sldMk cId="589533876" sldId="292"/>
        </pc:sldMkLst>
        <pc:spChg chg="mod">
          <ac:chgData name="Henrique Delegrego" userId="dda1244064eddf32" providerId="LiveId" clId="{F51BB4D6-7EE2-408D-A722-DFA09CEFE29D}" dt="2023-12-18T02:11:12.579" v="152" actId="20577"/>
          <ac:spMkLst>
            <pc:docMk/>
            <pc:sldMk cId="589533876" sldId="292"/>
            <ac:spMk id="9" creationId="{E84F1816-27BF-4854-9924-2042EF53FB5C}"/>
          </ac:spMkLst>
        </pc:spChg>
        <pc:picChg chg="mod modCrop">
          <ac:chgData name="Henrique Delegrego" userId="dda1244064eddf32" providerId="LiveId" clId="{F51BB4D6-7EE2-408D-A722-DFA09CEFE29D}" dt="2023-12-15T13:41:36.699" v="17" actId="1076"/>
          <ac:picMkLst>
            <pc:docMk/>
            <pc:sldMk cId="589533876" sldId="292"/>
            <ac:picMk id="7" creationId="{5CC15005-6369-C254-78E4-2DEEAEB5D357}"/>
          </ac:picMkLst>
        </pc:picChg>
      </pc:sldChg>
      <pc:sldChg chg="modSp mod">
        <pc:chgData name="Henrique Delegrego" userId="dda1244064eddf32" providerId="LiveId" clId="{F51BB4D6-7EE2-408D-A722-DFA09CEFE29D}" dt="2023-12-18T02:26:01.929" v="177" actId="1076"/>
        <pc:sldMkLst>
          <pc:docMk/>
          <pc:sldMk cId="960747219" sldId="293"/>
        </pc:sldMkLst>
        <pc:spChg chg="mod">
          <ac:chgData name="Henrique Delegrego" userId="dda1244064eddf32" providerId="LiveId" clId="{F51BB4D6-7EE2-408D-A722-DFA09CEFE29D}" dt="2023-12-15T13:49:46.002" v="79" actId="14100"/>
          <ac:spMkLst>
            <pc:docMk/>
            <pc:sldMk cId="960747219" sldId="293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8T02:11:19.407" v="158" actId="20577"/>
          <ac:spMkLst>
            <pc:docMk/>
            <pc:sldMk cId="960747219" sldId="293"/>
            <ac:spMk id="9" creationId="{E84F1816-27BF-4854-9924-2042EF53FB5C}"/>
          </ac:spMkLst>
        </pc:spChg>
        <pc:picChg chg="mod modCrop">
          <ac:chgData name="Henrique Delegrego" userId="dda1244064eddf32" providerId="LiveId" clId="{F51BB4D6-7EE2-408D-A722-DFA09CEFE29D}" dt="2023-12-18T02:26:01.929" v="177" actId="1076"/>
          <ac:picMkLst>
            <pc:docMk/>
            <pc:sldMk cId="960747219" sldId="293"/>
            <ac:picMk id="5" creationId="{8C897579-17B0-E01F-E90F-6AA985A1B553}"/>
          </ac:picMkLst>
        </pc:picChg>
      </pc:sldChg>
      <pc:sldChg chg="modSp mod">
        <pc:chgData name="Henrique Delegrego" userId="dda1244064eddf32" providerId="LiveId" clId="{F51BB4D6-7EE2-408D-A722-DFA09CEFE29D}" dt="2023-12-18T02:11:22.743" v="160" actId="20577"/>
        <pc:sldMkLst>
          <pc:docMk/>
          <pc:sldMk cId="844343433" sldId="294"/>
        </pc:sldMkLst>
        <pc:spChg chg="mod">
          <ac:chgData name="Henrique Delegrego" userId="dda1244064eddf32" providerId="LiveId" clId="{F51BB4D6-7EE2-408D-A722-DFA09CEFE29D}" dt="2023-12-15T13:50:07.248" v="91" actId="20577"/>
          <ac:spMkLst>
            <pc:docMk/>
            <pc:sldMk cId="844343433" sldId="294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8T02:11:22.743" v="160" actId="20577"/>
          <ac:spMkLst>
            <pc:docMk/>
            <pc:sldMk cId="844343433" sldId="294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11:25.830" v="162" actId="20577"/>
        <pc:sldMkLst>
          <pc:docMk/>
          <pc:sldMk cId="4197043691" sldId="295"/>
        </pc:sldMkLst>
        <pc:spChg chg="mod">
          <ac:chgData name="Henrique Delegrego" userId="dda1244064eddf32" providerId="LiveId" clId="{F51BB4D6-7EE2-408D-A722-DFA09CEFE29D}" dt="2023-12-18T02:11:25.830" v="162" actId="20577"/>
          <ac:spMkLst>
            <pc:docMk/>
            <pc:sldMk cId="4197043691" sldId="295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34:36.978" v="180" actId="732"/>
        <pc:sldMkLst>
          <pc:docMk/>
          <pc:sldMk cId="75067031" sldId="297"/>
        </pc:sldMkLst>
        <pc:spChg chg="mod">
          <ac:chgData name="Henrique Delegrego" userId="dda1244064eddf32" providerId="LiveId" clId="{F51BB4D6-7EE2-408D-A722-DFA09CEFE29D}" dt="2023-12-15T13:57:03.819" v="136" actId="20577"/>
          <ac:spMkLst>
            <pc:docMk/>
            <pc:sldMk cId="75067031" sldId="297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8T02:11:38.438" v="164" actId="20577"/>
          <ac:spMkLst>
            <pc:docMk/>
            <pc:sldMk cId="75067031" sldId="297"/>
            <ac:spMk id="9" creationId="{E84F1816-27BF-4854-9924-2042EF53FB5C}"/>
          </ac:spMkLst>
        </pc:spChg>
        <pc:picChg chg="mod modCrop">
          <ac:chgData name="Henrique Delegrego" userId="dda1244064eddf32" providerId="LiveId" clId="{F51BB4D6-7EE2-408D-A722-DFA09CEFE29D}" dt="2023-12-18T02:34:36.978" v="180" actId="732"/>
          <ac:picMkLst>
            <pc:docMk/>
            <pc:sldMk cId="75067031" sldId="297"/>
            <ac:picMk id="5" creationId="{9C522EDD-64A7-14E2-4C7D-10E34D08FDB2}"/>
          </ac:picMkLst>
        </pc:picChg>
      </pc:sldChg>
      <pc:sldChg chg="modSp mod">
        <pc:chgData name="Henrique Delegrego" userId="dda1244064eddf32" providerId="LiveId" clId="{F51BB4D6-7EE2-408D-A722-DFA09CEFE29D}" dt="2023-12-18T02:11:55.687" v="174" actId="20577"/>
        <pc:sldMkLst>
          <pc:docMk/>
          <pc:sldMk cId="2096720016" sldId="299"/>
        </pc:sldMkLst>
        <pc:spChg chg="mod">
          <ac:chgData name="Henrique Delegrego" userId="dda1244064eddf32" providerId="LiveId" clId="{F51BB4D6-7EE2-408D-A722-DFA09CEFE29D}" dt="2023-12-18T02:11:55.687" v="174" actId="20577"/>
          <ac:spMkLst>
            <pc:docMk/>
            <pc:sldMk cId="2096720016" sldId="299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8T02:11:41.581" v="166" actId="20577"/>
          <ac:spMkLst>
            <pc:docMk/>
            <pc:sldMk cId="2096720016" sldId="299"/>
            <ac:spMk id="9" creationId="{E84F1816-27BF-4854-9924-2042EF53FB5C}"/>
          </ac:spMkLst>
        </pc:spChg>
        <pc:picChg chg="mod modCrop">
          <ac:chgData name="Henrique Delegrego" userId="dda1244064eddf32" providerId="LiveId" clId="{F51BB4D6-7EE2-408D-A722-DFA09CEFE29D}" dt="2023-12-15T13:59:28.870" v="137" actId="732"/>
          <ac:picMkLst>
            <pc:docMk/>
            <pc:sldMk cId="2096720016" sldId="299"/>
            <ac:picMk id="10" creationId="{D702B13C-0A46-A580-F292-7DD695D97551}"/>
          </ac:picMkLst>
        </pc:picChg>
      </pc:sldChg>
      <pc:sldChg chg="modSp mod">
        <pc:chgData name="Henrique Delegrego" userId="dda1244064eddf32" providerId="LiveId" clId="{F51BB4D6-7EE2-408D-A722-DFA09CEFE29D}" dt="2023-12-18T02:43:55.317" v="195" actId="20577"/>
        <pc:sldMkLst>
          <pc:docMk/>
          <pc:sldMk cId="2645553745" sldId="300"/>
        </pc:sldMkLst>
        <pc:spChg chg="mod">
          <ac:chgData name="Henrique Delegrego" userId="dda1244064eddf32" providerId="LiveId" clId="{F51BB4D6-7EE2-408D-A722-DFA09CEFE29D}" dt="2023-12-18T02:43:55.317" v="195" actId="20577"/>
          <ac:spMkLst>
            <pc:docMk/>
            <pc:sldMk cId="2645553745" sldId="300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8T02:11:45.479" v="168" actId="20577"/>
          <ac:spMkLst>
            <pc:docMk/>
            <pc:sldMk cId="2645553745" sldId="300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51BB4D6-7EE2-408D-A722-DFA09CEFE29D}" dt="2023-12-18T02:36:48.792" v="193" actId="20577"/>
        <pc:sldMkLst>
          <pc:docMk/>
          <pc:sldMk cId="3248432499" sldId="301"/>
        </pc:sldMkLst>
        <pc:spChg chg="mod">
          <ac:chgData name="Henrique Delegrego" userId="dda1244064eddf32" providerId="LiveId" clId="{F51BB4D6-7EE2-408D-A722-DFA09CEFE29D}" dt="2023-12-18T02:36:48.792" v="193" actId="20577"/>
          <ac:spMkLst>
            <pc:docMk/>
            <pc:sldMk cId="3248432499" sldId="301"/>
            <ac:spMk id="2" creationId="{5EE0DA90-A553-97CB-FAD4-A823ABF9B2E2}"/>
          </ac:spMkLst>
        </pc:spChg>
        <pc:spChg chg="mod">
          <ac:chgData name="Henrique Delegrego" userId="dda1244064eddf32" providerId="LiveId" clId="{F51BB4D6-7EE2-408D-A722-DFA09CEFE29D}" dt="2023-12-15T13:34:48.269" v="11" actId="20577"/>
          <ac:spMkLst>
            <pc:docMk/>
            <pc:sldMk cId="3248432499" sldId="301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4B593FED-3E9E-4794-A2B9-9060D4209F71}"/>
    <pc:docChg chg="undo custSel delSld modSld sldOrd">
      <pc:chgData name="Henrique Delegrego" userId="dda1244064eddf32" providerId="LiveId" clId="{4B593FED-3E9E-4794-A2B9-9060D4209F71}" dt="2023-11-19T21:22:49.179" v="485" actId="14100"/>
      <pc:docMkLst>
        <pc:docMk/>
      </pc:docMkLst>
      <pc:sldChg chg="modSp mod modNotesTx">
        <pc:chgData name="Henrique Delegrego" userId="dda1244064eddf32" providerId="LiveId" clId="{4B593FED-3E9E-4794-A2B9-9060D4209F71}" dt="2023-11-19T19:53:58.921" v="99" actId="20577"/>
        <pc:sldMkLst>
          <pc:docMk/>
          <pc:sldMk cId="3397513274" sldId="277"/>
        </pc:sldMkLst>
        <pc:spChg chg="mod">
          <ac:chgData name="Henrique Delegrego" userId="dda1244064eddf32" providerId="LiveId" clId="{4B593FED-3E9E-4794-A2B9-9060D4209F71}" dt="2023-11-19T19:53:57.471" v="98" actId="20577"/>
          <ac:spMkLst>
            <pc:docMk/>
            <pc:sldMk cId="3397513274" sldId="277"/>
            <ac:spMk id="2" creationId="{5EE0DA90-A553-97CB-FAD4-A823ABF9B2E2}"/>
          </ac:spMkLst>
        </pc:spChg>
      </pc:sldChg>
      <pc:sldChg chg="addSp delSp modSp">
        <pc:chgData name="Henrique Delegrego" userId="dda1244064eddf32" providerId="LiveId" clId="{4B593FED-3E9E-4794-A2B9-9060D4209F71}" dt="2023-11-19T19:53:02.961" v="1"/>
        <pc:sldMkLst>
          <pc:docMk/>
          <pc:sldMk cId="1624184106" sldId="287"/>
        </pc:sldMkLst>
        <pc:spChg chg="add mod">
          <ac:chgData name="Henrique Delegrego" userId="dda1244064eddf32" providerId="LiveId" clId="{4B593FED-3E9E-4794-A2B9-9060D4209F71}" dt="2023-11-19T19:53:02.961" v="1"/>
          <ac:spMkLst>
            <pc:docMk/>
            <pc:sldMk cId="1624184106" sldId="287"/>
            <ac:spMk id="2" creationId="{B9786979-8BB0-A72C-3E1B-8D3E68DBB208}"/>
          </ac:spMkLst>
        </pc:spChg>
        <pc:spChg chg="del">
          <ac:chgData name="Henrique Delegrego" userId="dda1244064eddf32" providerId="LiveId" clId="{4B593FED-3E9E-4794-A2B9-9060D4209F71}" dt="2023-11-19T19:53:02.721" v="0" actId="478"/>
          <ac:spMkLst>
            <pc:docMk/>
            <pc:sldMk cId="1624184106" sldId="287"/>
            <ac:spMk id="5" creationId="{8B67320E-C8B4-4DE7-928D-06731CDEBF32}"/>
          </ac:spMkLst>
        </pc:spChg>
      </pc:sldChg>
      <pc:sldChg chg="addSp delSp modSp mod modAnim modNotesTx">
        <pc:chgData name="Henrique Delegrego" userId="dda1244064eddf32" providerId="LiveId" clId="{4B593FED-3E9E-4794-A2B9-9060D4209F71}" dt="2023-11-19T21:08:43.434" v="484" actId="14100"/>
        <pc:sldMkLst>
          <pc:docMk/>
          <pc:sldMk cId="3010253598" sldId="288"/>
        </pc:sldMkLst>
        <pc:spChg chg="mod">
          <ac:chgData name="Henrique Delegrego" userId="dda1244064eddf32" providerId="LiveId" clId="{4B593FED-3E9E-4794-A2B9-9060D4209F71}" dt="2023-11-19T19:55:44.309" v="135" actId="20577"/>
          <ac:spMkLst>
            <pc:docMk/>
            <pc:sldMk cId="3010253598" sldId="288"/>
            <ac:spMk id="2" creationId="{5EE0DA90-A553-97CB-FAD4-A823ABF9B2E2}"/>
          </ac:spMkLst>
        </pc:spChg>
        <pc:spChg chg="add del mod">
          <ac:chgData name="Henrique Delegrego" userId="dda1244064eddf32" providerId="LiveId" clId="{4B593FED-3E9E-4794-A2B9-9060D4209F71}" dt="2023-11-19T21:08:43.434" v="484" actId="14100"/>
          <ac:spMkLst>
            <pc:docMk/>
            <pc:sldMk cId="3010253598" sldId="288"/>
            <ac:spMk id="5" creationId="{6A790D1C-0E6A-541C-FAA4-387A8FD5099D}"/>
          </ac:spMkLst>
        </pc:spChg>
        <pc:spChg chg="mod">
          <ac:chgData name="Henrique Delegrego" userId="dda1244064eddf32" providerId="LiveId" clId="{4B593FED-3E9E-4794-A2B9-9060D4209F71}" dt="2023-11-19T19:58:46.361" v="224" actId="1076"/>
          <ac:spMkLst>
            <pc:docMk/>
            <pc:sldMk cId="3010253598" sldId="288"/>
            <ac:spMk id="8" creationId="{1787E568-2F57-4A57-869C-CC2C03086BA8}"/>
          </ac:spMkLst>
        </pc:spChg>
        <pc:spChg chg="mod">
          <ac:chgData name="Henrique Delegrego" userId="dda1244064eddf32" providerId="LiveId" clId="{4B593FED-3E9E-4794-A2B9-9060D4209F71}" dt="2023-11-19T21:07:54.241" v="468" actId="1076"/>
          <ac:spMkLst>
            <pc:docMk/>
            <pc:sldMk cId="3010253598" sldId="288"/>
            <ac:spMk id="9" creationId="{E84F1816-27BF-4854-9924-2042EF53FB5C}"/>
          </ac:spMkLst>
        </pc:spChg>
        <pc:picChg chg="mod">
          <ac:chgData name="Henrique Delegrego" userId="dda1244064eddf32" providerId="LiveId" clId="{4B593FED-3E9E-4794-A2B9-9060D4209F71}" dt="2023-11-19T21:08:40.632" v="483" actId="1076"/>
          <ac:picMkLst>
            <pc:docMk/>
            <pc:sldMk cId="3010253598" sldId="288"/>
            <ac:picMk id="1026" creationId="{5E3B641F-A5FB-9584-CA4B-47C5AA55DE64}"/>
          </ac:picMkLst>
        </pc:picChg>
      </pc:sldChg>
      <pc:sldChg chg="modSp del mod modNotesTx">
        <pc:chgData name="Henrique Delegrego" userId="dda1244064eddf32" providerId="LiveId" clId="{4B593FED-3E9E-4794-A2B9-9060D4209F71}" dt="2023-11-19T20:04:22.818" v="347" actId="47"/>
        <pc:sldMkLst>
          <pc:docMk/>
          <pc:sldMk cId="2821763403" sldId="289"/>
        </pc:sldMkLst>
        <pc:spChg chg="mod">
          <ac:chgData name="Henrique Delegrego" userId="dda1244064eddf32" providerId="LiveId" clId="{4B593FED-3E9E-4794-A2B9-9060D4209F71}" dt="2023-11-19T20:04:18.777" v="346" actId="20577"/>
          <ac:spMkLst>
            <pc:docMk/>
            <pc:sldMk cId="2821763403" sldId="289"/>
            <ac:spMk id="2" creationId="{5EE0DA90-A553-97CB-FAD4-A823ABF9B2E2}"/>
          </ac:spMkLst>
        </pc:spChg>
        <pc:spChg chg="mod">
          <ac:chgData name="Henrique Delegrego" userId="dda1244064eddf32" providerId="LiveId" clId="{4B593FED-3E9E-4794-A2B9-9060D4209F71}" dt="2023-11-19T20:04:15.989" v="345" actId="1076"/>
          <ac:spMkLst>
            <pc:docMk/>
            <pc:sldMk cId="2821763403" sldId="289"/>
            <ac:spMk id="8" creationId="{1787E568-2F57-4A57-869C-CC2C03086BA8}"/>
          </ac:spMkLst>
        </pc:spChg>
      </pc:sldChg>
      <pc:sldChg chg="ord modNotesTx">
        <pc:chgData name="Henrique Delegrego" userId="dda1244064eddf32" providerId="LiveId" clId="{4B593FED-3E9E-4794-A2B9-9060D4209F71}" dt="2023-11-19T19:54:35.549" v="125"/>
        <pc:sldMkLst>
          <pc:docMk/>
          <pc:sldMk cId="1213664589" sldId="290"/>
        </pc:sldMkLst>
      </pc:sldChg>
      <pc:sldChg chg="modSp mod modNotesTx">
        <pc:chgData name="Henrique Delegrego" userId="dda1244064eddf32" providerId="LiveId" clId="{4B593FED-3E9E-4794-A2B9-9060D4209F71}" dt="2023-11-19T20:05:35.694" v="362" actId="14100"/>
        <pc:sldMkLst>
          <pc:docMk/>
          <pc:sldMk cId="2987233930" sldId="291"/>
        </pc:sldMkLst>
        <pc:spChg chg="mod">
          <ac:chgData name="Henrique Delegrego" userId="dda1244064eddf32" providerId="LiveId" clId="{4B593FED-3E9E-4794-A2B9-9060D4209F71}" dt="2023-11-19T20:05:35.694" v="362" actId="14100"/>
          <ac:spMkLst>
            <pc:docMk/>
            <pc:sldMk cId="2987233930" sldId="291"/>
            <ac:spMk id="2" creationId="{5EE0DA90-A553-97CB-FAD4-A823ABF9B2E2}"/>
          </ac:spMkLst>
        </pc:spChg>
        <pc:spChg chg="mod">
          <ac:chgData name="Henrique Delegrego" userId="dda1244064eddf32" providerId="LiveId" clId="{4B593FED-3E9E-4794-A2B9-9060D4209F71}" dt="2023-11-19T20:05:30.502" v="360" actId="1076"/>
          <ac:spMkLst>
            <pc:docMk/>
            <pc:sldMk cId="2987233930" sldId="291"/>
            <ac:spMk id="8" creationId="{1787E568-2F57-4A57-869C-CC2C03086BA8}"/>
          </ac:spMkLst>
        </pc:spChg>
      </pc:sldChg>
      <pc:sldChg chg="modSp mod modNotesTx">
        <pc:chgData name="Henrique Delegrego" userId="dda1244064eddf32" providerId="LiveId" clId="{4B593FED-3E9E-4794-A2B9-9060D4209F71}" dt="2023-11-19T20:49:01.637" v="464" actId="14100"/>
        <pc:sldMkLst>
          <pc:docMk/>
          <pc:sldMk cId="589533876" sldId="292"/>
        </pc:sldMkLst>
        <pc:spChg chg="mod">
          <ac:chgData name="Henrique Delegrego" userId="dda1244064eddf32" providerId="LiveId" clId="{4B593FED-3E9E-4794-A2B9-9060D4209F71}" dt="2023-11-19T20:49:01.637" v="464" actId="14100"/>
          <ac:spMkLst>
            <pc:docMk/>
            <pc:sldMk cId="589533876" sldId="292"/>
            <ac:spMk id="2" creationId="{5EE0DA90-A553-97CB-FAD4-A823ABF9B2E2}"/>
          </ac:spMkLst>
        </pc:spChg>
      </pc:sldChg>
      <pc:sldChg chg="modNotesTx">
        <pc:chgData name="Henrique Delegrego" userId="dda1244064eddf32" providerId="LiveId" clId="{4B593FED-3E9E-4794-A2B9-9060D4209F71}" dt="2023-11-19T19:54:07.422" v="105" actId="20577"/>
        <pc:sldMkLst>
          <pc:docMk/>
          <pc:sldMk cId="960747219" sldId="293"/>
        </pc:sldMkLst>
      </pc:sldChg>
      <pc:sldChg chg="modSp mod modNotesTx">
        <pc:chgData name="Henrique Delegrego" userId="dda1244064eddf32" providerId="LiveId" clId="{4B593FED-3E9E-4794-A2B9-9060D4209F71}" dt="2023-11-19T21:22:49.179" v="485" actId="14100"/>
        <pc:sldMkLst>
          <pc:docMk/>
          <pc:sldMk cId="844343433" sldId="294"/>
        </pc:sldMkLst>
        <pc:spChg chg="mod">
          <ac:chgData name="Henrique Delegrego" userId="dda1244064eddf32" providerId="LiveId" clId="{4B593FED-3E9E-4794-A2B9-9060D4209F71}" dt="2023-11-19T21:22:49.179" v="485" actId="14100"/>
          <ac:spMkLst>
            <pc:docMk/>
            <pc:sldMk cId="844343433" sldId="294"/>
            <ac:spMk id="2" creationId="{5EE0DA90-A553-97CB-FAD4-A823ABF9B2E2}"/>
          </ac:spMkLst>
        </pc:spChg>
        <pc:picChg chg="mod">
          <ac:chgData name="Henrique Delegrego" userId="dda1244064eddf32" providerId="LiveId" clId="{4B593FED-3E9E-4794-A2B9-9060D4209F71}" dt="2023-11-19T20:06:16.892" v="366" actId="1076"/>
          <ac:picMkLst>
            <pc:docMk/>
            <pc:sldMk cId="844343433" sldId="294"/>
            <ac:picMk id="6" creationId="{3F81FE50-C7CB-3768-C6AA-2747D9972FCB}"/>
          </ac:picMkLst>
        </pc:picChg>
      </pc:sldChg>
      <pc:sldChg chg="modSp mod modNotesTx">
        <pc:chgData name="Henrique Delegrego" userId="dda1244064eddf32" providerId="LiveId" clId="{4B593FED-3E9E-4794-A2B9-9060D4209F71}" dt="2023-11-19T20:14:43.037" v="401" actId="20577"/>
        <pc:sldMkLst>
          <pc:docMk/>
          <pc:sldMk cId="4197043691" sldId="295"/>
        </pc:sldMkLst>
        <pc:spChg chg="mod">
          <ac:chgData name="Henrique Delegrego" userId="dda1244064eddf32" providerId="LiveId" clId="{4B593FED-3E9E-4794-A2B9-9060D4209F71}" dt="2023-11-19T20:14:43.037" v="401" actId="20577"/>
          <ac:spMkLst>
            <pc:docMk/>
            <pc:sldMk cId="4197043691" sldId="295"/>
            <ac:spMk id="2" creationId="{5EE0DA90-A553-97CB-FAD4-A823ABF9B2E2}"/>
          </ac:spMkLst>
        </pc:spChg>
      </pc:sldChg>
      <pc:sldChg chg="modSp del mod modNotesTx">
        <pc:chgData name="Henrique Delegrego" userId="dda1244064eddf32" providerId="LiveId" clId="{4B593FED-3E9E-4794-A2B9-9060D4209F71}" dt="2023-11-19T20:15:03.131" v="403" actId="47"/>
        <pc:sldMkLst>
          <pc:docMk/>
          <pc:sldMk cId="2416606284" sldId="296"/>
        </pc:sldMkLst>
        <pc:picChg chg="mod">
          <ac:chgData name="Henrique Delegrego" userId="dda1244064eddf32" providerId="LiveId" clId="{4B593FED-3E9E-4794-A2B9-9060D4209F71}" dt="2023-11-19T20:14:53.297" v="402" actId="1076"/>
          <ac:picMkLst>
            <pc:docMk/>
            <pc:sldMk cId="2416606284" sldId="296"/>
            <ac:picMk id="6" creationId="{21C93260-9E4D-2F49-B84C-AB7355DF5E2A}"/>
          </ac:picMkLst>
        </pc:picChg>
      </pc:sldChg>
      <pc:sldChg chg="modSp mod modNotesTx">
        <pc:chgData name="Henrique Delegrego" userId="dda1244064eddf32" providerId="LiveId" clId="{4B593FED-3E9E-4794-A2B9-9060D4209F71}" dt="2023-11-19T20:15:21.528" v="408" actId="20577"/>
        <pc:sldMkLst>
          <pc:docMk/>
          <pc:sldMk cId="75067031" sldId="297"/>
        </pc:sldMkLst>
        <pc:spChg chg="mod">
          <ac:chgData name="Henrique Delegrego" userId="dda1244064eddf32" providerId="LiveId" clId="{4B593FED-3E9E-4794-A2B9-9060D4209F71}" dt="2023-11-19T20:15:21.528" v="408" actId="20577"/>
          <ac:spMkLst>
            <pc:docMk/>
            <pc:sldMk cId="75067031" sldId="297"/>
            <ac:spMk id="2" creationId="{5EE0DA90-A553-97CB-FAD4-A823ABF9B2E2}"/>
          </ac:spMkLst>
        </pc:spChg>
      </pc:sldChg>
      <pc:sldChg chg="del modNotesTx">
        <pc:chgData name="Henrique Delegrego" userId="dda1244064eddf32" providerId="LiveId" clId="{4B593FED-3E9E-4794-A2B9-9060D4209F71}" dt="2023-11-19T20:18:58.615" v="409" actId="47"/>
        <pc:sldMkLst>
          <pc:docMk/>
          <pc:sldMk cId="3050956685" sldId="298"/>
        </pc:sldMkLst>
      </pc:sldChg>
      <pc:sldChg chg="modNotesTx">
        <pc:chgData name="Henrique Delegrego" userId="dda1244064eddf32" providerId="LiveId" clId="{4B593FED-3E9E-4794-A2B9-9060D4209F71}" dt="2023-11-19T19:54:14.209" v="111" actId="20577"/>
        <pc:sldMkLst>
          <pc:docMk/>
          <pc:sldMk cId="2096720016" sldId="299"/>
        </pc:sldMkLst>
      </pc:sldChg>
      <pc:sldChg chg="modSp mod modNotesTx">
        <pc:chgData name="Henrique Delegrego" userId="dda1244064eddf32" providerId="LiveId" clId="{4B593FED-3E9E-4794-A2B9-9060D4209F71}" dt="2023-11-19T20:19:19.250" v="414" actId="20577"/>
        <pc:sldMkLst>
          <pc:docMk/>
          <pc:sldMk cId="2645553745" sldId="300"/>
        </pc:sldMkLst>
        <pc:spChg chg="mod">
          <ac:chgData name="Henrique Delegrego" userId="dda1244064eddf32" providerId="LiveId" clId="{4B593FED-3E9E-4794-A2B9-9060D4209F71}" dt="2023-11-19T20:19:19.250" v="414" actId="20577"/>
          <ac:spMkLst>
            <pc:docMk/>
            <pc:sldMk cId="2645553745" sldId="300"/>
            <ac:spMk id="2" creationId="{5EE0DA90-A553-97CB-FAD4-A823ABF9B2E2}"/>
          </ac:spMkLst>
        </pc:spChg>
        <pc:spChg chg="mod">
          <ac:chgData name="Henrique Delegrego" userId="dda1244064eddf32" providerId="LiveId" clId="{4B593FED-3E9E-4794-A2B9-9060D4209F71}" dt="2023-11-19T20:19:14.746" v="412" actId="1076"/>
          <ac:spMkLst>
            <pc:docMk/>
            <pc:sldMk cId="2645553745" sldId="300"/>
            <ac:spMk id="8" creationId="{1787E568-2F57-4A57-869C-CC2C03086BA8}"/>
          </ac:spMkLst>
        </pc:spChg>
      </pc:sldChg>
      <pc:sldChg chg="modNotesTx">
        <pc:chgData name="Henrique Delegrego" userId="dda1244064eddf32" providerId="LiveId" clId="{4B593FED-3E9E-4794-A2B9-9060D4209F71}" dt="2023-11-19T19:54:16.268" v="113" actId="20577"/>
        <pc:sldMkLst>
          <pc:docMk/>
          <pc:sldMk cId="324843249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17/12/2023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1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3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7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48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2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5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8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6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2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17/12/2023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B9786979-8BB0-A72C-3E1B-8D3E68DBB208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806861"/>
            <a:ext cx="3220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Alert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402849" y="2949862"/>
            <a:ext cx="5988302" cy="1480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Com o JavaScript é possível também dar um “alerta” na tela do usuário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Utilizando </a:t>
            </a:r>
            <a:r>
              <a:rPr lang="pt-BR" sz="2400" dirty="0" err="1"/>
              <a:t>alert</a:t>
            </a:r>
            <a:r>
              <a:rPr lang="pt-BR" sz="2400" dirty="0"/>
              <a:t>(‘Olá mundo’)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3CD052-D36C-9661-A522-D768985E0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599" y="3545323"/>
            <a:ext cx="4553585" cy="23530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02B13C-0A46-A580-F292-7DD695D975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610"/>
          <a:stretch/>
        </p:blipFill>
        <p:spPr>
          <a:xfrm>
            <a:off x="7582947" y="2317073"/>
            <a:ext cx="3461686" cy="7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2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8631" y="1018766"/>
            <a:ext cx="3826276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prompt e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confirm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300265" y="2448273"/>
            <a:ext cx="9805700" cy="980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 mesmo esquema do </a:t>
            </a:r>
            <a:r>
              <a:rPr lang="pt-BR" dirty="0" err="1"/>
              <a:t>alert</a:t>
            </a:r>
            <a:r>
              <a:rPr lang="pt-BR" dirty="0"/>
              <a:t>(), possuímos o prompt() – Que abre um campo para o usuário digitar – e o </a:t>
            </a:r>
            <a:r>
              <a:rPr lang="pt-BR" dirty="0" err="1"/>
              <a:t>confirm</a:t>
            </a:r>
            <a:r>
              <a:rPr lang="pt-BR" dirty="0"/>
              <a:t>() onde o usuário confirma ou não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95172D-8354-3774-A23D-0FBDE9C1D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769" y="4009545"/>
            <a:ext cx="8919966" cy="20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1504167"/>
            <a:ext cx="343253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Livros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pic>
        <p:nvPicPr>
          <p:cNvPr id="3074" name="Picture 2" descr="Livro Aprendendo JavaScript | Novatec Editora">
            <a:extLst>
              <a:ext uri="{FF2B5EF4-FFF2-40B4-BE49-F238E27FC236}">
                <a16:creationId xmlns:a16="http://schemas.microsoft.com/office/drawing/2014/main" id="{12100D8F-A94E-07C7-05A5-85F4EF30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11" y="2647167"/>
            <a:ext cx="2054792" cy="28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vro Padrões JavaScript | Novatec Editora">
            <a:extLst>
              <a:ext uri="{FF2B5EF4-FFF2-40B4-BE49-F238E27FC236}">
                <a16:creationId xmlns:a16="http://schemas.microsoft.com/office/drawing/2014/main" id="{866C62D8-70FB-353F-59EE-F5A91645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44" y="2647167"/>
            <a:ext cx="2054793" cy="28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 Livros de JavaScript, TypeScript e Node.js que vale à pena você ler">
            <a:extLst>
              <a:ext uri="{FF2B5EF4-FFF2-40B4-BE49-F238E27FC236}">
                <a16:creationId xmlns:a16="http://schemas.microsoft.com/office/drawing/2014/main" id="{1D006A5B-9C9E-3022-BC1E-2A61366C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72" y="2647167"/>
            <a:ext cx="1849062" cy="28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6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86431" y="1806861"/>
            <a:ext cx="3826276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300265" y="2939935"/>
            <a:ext cx="9805700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Exercícios da lista de introdução ao JavaScript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1504167"/>
            <a:ext cx="343253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Javascript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48722" y="2647167"/>
            <a:ext cx="8600078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Já sabemos que os sites os quais acessamos são feitos predominantemente com HTML e CSS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 as funções? Como saber que ao clicar em um botão tal código deve ser executado?</a:t>
            </a:r>
          </a:p>
        </p:txBody>
      </p:sp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39606" y="971332"/>
            <a:ext cx="1631237" cy="32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História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5708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48722" y="2648511"/>
            <a:ext cx="7407772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26" name="Picture 2" descr="JavaScript – Wikipédia, a enciclopédia livre">
            <a:extLst>
              <a:ext uri="{FF2B5EF4-FFF2-40B4-BE49-F238E27FC236}">
                <a16:creationId xmlns:a16="http://schemas.microsoft.com/office/drawing/2014/main" id="{5E3B641F-A5FB-9584-CA4B-47C5AA55D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/>
          <a:stretch/>
        </p:blipFill>
        <p:spPr bwMode="auto">
          <a:xfrm>
            <a:off x="8749595" y="176981"/>
            <a:ext cx="930808" cy="8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90D1C-0E6A-541C-FAA4-387A8FD5099D}"/>
              </a:ext>
            </a:extLst>
          </p:cNvPr>
          <p:cNvSpPr txBox="1"/>
          <p:nvPr/>
        </p:nvSpPr>
        <p:spPr>
          <a:xfrm>
            <a:off x="130831" y="1515578"/>
            <a:ext cx="1193033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Criado por Brendan Eich em 1995 enquanto trabalhava na Netscape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O surgimento de bibliotecas e frameworks, como </a:t>
            </a:r>
            <a:r>
              <a:rPr lang="pt-BR" sz="2500" dirty="0" err="1"/>
              <a:t>jQuery</a:t>
            </a:r>
            <a:r>
              <a:rPr lang="pt-BR" sz="2500" dirty="0"/>
              <a:t>, Angular, </a:t>
            </a:r>
            <a:r>
              <a:rPr lang="pt-BR" sz="2500" dirty="0" err="1"/>
              <a:t>React</a:t>
            </a:r>
            <a:r>
              <a:rPr lang="pt-BR" sz="2500" dirty="0"/>
              <a:t> e Vue.js tornou mais fácil para os desenvolvedores construírem aplicativos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Em 2009 o Node.js foi lançado, permitindo o uso do JavaScript para programação no lado do servidor. Isso expandiu as capacidades do JavaScript além do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NPM (Node </a:t>
            </a:r>
            <a:r>
              <a:rPr lang="pt-BR" sz="2500" dirty="0" err="1"/>
              <a:t>Package</a:t>
            </a:r>
            <a:r>
              <a:rPr lang="pt-BR" sz="2500" dirty="0"/>
              <a:t> Manager), um gerenciador de pacotes para JavaScript, foi lançado em 2010, facilitando para os desenvolvedores compartilharem e reutilizarem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O JavaScript é agora uma tecnologia fundamental para o desenvolvimento web, usado tanto no front-</a:t>
            </a:r>
            <a:r>
              <a:rPr lang="pt-BR" sz="2500" dirty="0" err="1"/>
              <a:t>end</a:t>
            </a:r>
            <a:r>
              <a:rPr lang="pt-BR" sz="2500" dirty="0"/>
              <a:t> quanto no </a:t>
            </a:r>
            <a:r>
              <a:rPr lang="pt-BR" sz="2500" dirty="0" err="1"/>
              <a:t>back-end</a:t>
            </a: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Possui um ecossistema vasto, com uma ampla variedade de ferramentas e bibliotecas, tornando-o uma das linguagens de programação mais versáteis e amplamente utilizadas</a:t>
            </a:r>
          </a:p>
        </p:txBody>
      </p:sp>
    </p:spTree>
    <p:extLst>
      <p:ext uri="{BB962C8B-B14F-4D97-AF65-F5344CB8AC3E}">
        <p14:creationId xmlns:p14="http://schemas.microsoft.com/office/powerpoint/2010/main" val="30102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1504167"/>
            <a:ext cx="343253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Programação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01841" y="2648510"/>
            <a:ext cx="6072065" cy="305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É valido lembrar que Java e Javascript não são iguais, porém...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Possui operadores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Palavras reservadas (como for, </a:t>
            </a:r>
            <a:r>
              <a:rPr lang="pt-BR" sz="2800" dirty="0" err="1"/>
              <a:t>while</a:t>
            </a:r>
            <a:r>
              <a:rPr lang="pt-BR" sz="2800" dirty="0"/>
              <a:t>, etc.)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“;” no final da linha é opcional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C15005-6369-C254-78E4-2DEEAEB5D3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845" b="18954"/>
          <a:stretch/>
        </p:blipFill>
        <p:spPr>
          <a:xfrm>
            <a:off x="7341325" y="2200156"/>
            <a:ext cx="4715256" cy="32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53173" y="1505511"/>
            <a:ext cx="46965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Começando a programar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53174" y="2730806"/>
            <a:ext cx="7367404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Utilizar alguma pasta que já contenha os arquivos index.html e style.css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Criar o arquivo script.js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Linke o script ao HTML</a:t>
            </a:r>
          </a:p>
          <a:p>
            <a:pPr algn="l"/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D67B26-B392-877E-5BE2-E348E8C6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577" y="2286980"/>
            <a:ext cx="4319652" cy="114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D41049-9626-C941-2987-C25BF41F2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785" y="3654203"/>
            <a:ext cx="3574444" cy="11998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1CDC405-5D2E-9108-E559-4C6CFCD5B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66" y="5078240"/>
            <a:ext cx="5899763" cy="8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8" y="1504167"/>
            <a:ext cx="46965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Começando a programar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48722" y="2648511"/>
            <a:ext cx="7990478" cy="775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Para fazer a saída de texto faremos: </a:t>
            </a:r>
            <a:r>
              <a:rPr lang="pt-BR" sz="2800" b="1" dirty="0"/>
              <a:t>console.log()</a:t>
            </a:r>
          </a:p>
          <a:p>
            <a:pPr algn="l"/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897579-17B0-E01F-E90F-6AA985A1B5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65" b="28245"/>
          <a:stretch/>
        </p:blipFill>
        <p:spPr>
          <a:xfrm>
            <a:off x="2892486" y="3689676"/>
            <a:ext cx="640702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8" y="1504167"/>
            <a:ext cx="46965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Começando a programar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33817" y="2648788"/>
            <a:ext cx="6786124" cy="4009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Diferente do Java, o JavaScript é levemente tipado!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Criação de variável: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 err="1"/>
              <a:t>let</a:t>
            </a:r>
            <a:r>
              <a:rPr lang="pt-BR" sz="2400" dirty="0"/>
              <a:t> nome = </a:t>
            </a:r>
            <a:r>
              <a:rPr lang="pt-BR" sz="2400" dirty="0" err="1"/>
              <a:t>valorAtribuido</a:t>
            </a:r>
            <a:endParaRPr lang="pt-BR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“</a:t>
            </a:r>
            <a:r>
              <a:rPr lang="pt-BR" sz="2800" dirty="0" err="1"/>
              <a:t>let</a:t>
            </a:r>
            <a:r>
              <a:rPr lang="pt-BR" sz="2800" dirty="0"/>
              <a:t>” é quando a variável pode ser</a:t>
            </a:r>
          </a:p>
          <a:p>
            <a:pPr algn="l"/>
            <a:r>
              <a:rPr lang="pt-BR" sz="2800" dirty="0"/>
              <a:t>alterada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“</a:t>
            </a:r>
            <a:r>
              <a:rPr lang="pt-BR" sz="2800" dirty="0" err="1"/>
              <a:t>const</a:t>
            </a:r>
            <a:r>
              <a:rPr lang="pt-BR" sz="2800" dirty="0"/>
              <a:t>” é utilizado quando será um valor constante</a:t>
            </a:r>
            <a:endParaRPr lang="pt-BR" sz="28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81FE50-C7CB-3768-C6AA-2747D9972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1" y="3299098"/>
            <a:ext cx="5031413" cy="16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8" y="1504167"/>
            <a:ext cx="46965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48721" y="2648511"/>
            <a:ext cx="9631019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Utilizando somente console.log() e criação de variáveis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600" dirty="0"/>
              <a:t>Apresente no console “Olá”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600" dirty="0"/>
              <a:t>Crie duas variáveis e apresente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A soma deles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O produto deles</a:t>
            </a:r>
          </a:p>
        </p:txBody>
      </p:sp>
    </p:spTree>
    <p:extLst>
      <p:ext uri="{BB962C8B-B14F-4D97-AF65-F5344CB8AC3E}">
        <p14:creationId xmlns:p14="http://schemas.microsoft.com/office/powerpoint/2010/main" val="41970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8" y="1504167"/>
            <a:ext cx="46965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Condição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388425" y="2644869"/>
            <a:ext cx="7983218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Quando comparamos </a:t>
            </a:r>
            <a:r>
              <a:rPr lang="pt-BR" dirty="0" err="1"/>
              <a:t>Strings</a:t>
            </a:r>
            <a:r>
              <a:rPr lang="pt-BR" dirty="0"/>
              <a:t> não precisamos utilizar o .</a:t>
            </a:r>
            <a:r>
              <a:rPr lang="pt-BR" dirty="0" err="1"/>
              <a:t>equals</a:t>
            </a:r>
            <a:r>
              <a:rPr lang="pt-BR" dirty="0"/>
              <a:t>()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/>
              <a:t>Utilizar == e !=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Em razão de não ser tipado é possível comparar números com texto e </a:t>
            </a:r>
            <a:r>
              <a:rPr lang="pt-BR" dirty="0" err="1"/>
              <a:t>booleans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Porém, para se comparar o “tipo”, se utiliza === ou !==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522EDD-64A7-14E2-4C7D-10E34D08FD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7"/>
          <a:stretch/>
        </p:blipFill>
        <p:spPr>
          <a:xfrm>
            <a:off x="8265112" y="2088777"/>
            <a:ext cx="3538464" cy="34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751</TotalTime>
  <Words>490</Words>
  <Application>Microsoft Office PowerPoint</Application>
  <PresentationFormat>Widescreen</PresentationFormat>
  <Paragraphs>75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8</cp:revision>
  <dcterms:created xsi:type="dcterms:W3CDTF">2023-08-25T19:07:48Z</dcterms:created>
  <dcterms:modified xsi:type="dcterms:W3CDTF">2023-12-18T02:44:05Z</dcterms:modified>
</cp:coreProperties>
</file>