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7" r:id="rId2"/>
    <p:sldId id="288" r:id="rId3"/>
    <p:sldId id="289" r:id="rId4"/>
    <p:sldId id="291" r:id="rId5"/>
    <p:sldId id="292" r:id="rId6"/>
    <p:sldId id="297" r:id="rId7"/>
    <p:sldId id="293" r:id="rId8"/>
    <p:sldId id="29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B7E351-9903-45D1-A58D-7277F6AB12AF}" v="13" dt="2024-01-14T15:46:29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42" autoAdjust="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Júlia Testoni" userId="4e779e03-378a-4cb9-b40f-beda4d340216" providerId="ADAL" clId="{E2E822A4-7ADE-43AA-A1C7-6862C746D4E7}"/>
    <pc:docChg chg="undo custSel addSld delSld modSld sldOrd">
      <pc:chgData name="Maria Júlia Testoni" userId="4e779e03-378a-4cb9-b40f-beda4d340216" providerId="ADAL" clId="{E2E822A4-7ADE-43AA-A1C7-6862C746D4E7}" dt="2023-09-14T17:46:37.227" v="1950" actId="313"/>
      <pc:docMkLst>
        <pc:docMk/>
      </pc:docMkLst>
      <pc:sldChg chg="addSp delSp modSp mod">
        <pc:chgData name="Maria Júlia Testoni" userId="4e779e03-378a-4cb9-b40f-beda4d340216" providerId="ADAL" clId="{E2E822A4-7ADE-43AA-A1C7-6862C746D4E7}" dt="2023-09-09T17:55:38.428" v="155" actId="1076"/>
        <pc:sldMkLst>
          <pc:docMk/>
          <pc:sldMk cId="3397513274" sldId="277"/>
        </pc:sldMkLst>
        <pc:spChg chg="mod">
          <ac:chgData name="Maria Júlia Testoni" userId="4e779e03-378a-4cb9-b40f-beda4d340216" providerId="ADAL" clId="{E2E822A4-7ADE-43AA-A1C7-6862C746D4E7}" dt="2023-09-09T17:55:27.308" v="153" actId="20577"/>
          <ac:spMkLst>
            <pc:docMk/>
            <pc:sldMk cId="3397513274" sldId="277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E2E822A4-7ADE-43AA-A1C7-6862C746D4E7}" dt="2023-09-09T17:53:31.878" v="83" actId="20577"/>
          <ac:spMkLst>
            <pc:docMk/>
            <pc:sldMk cId="3397513274" sldId="277"/>
            <ac:spMk id="9" creationId="{E84F1816-27BF-4854-9924-2042EF53FB5C}"/>
          </ac:spMkLst>
        </pc:spChg>
        <pc:picChg chg="add mod">
          <ac:chgData name="Maria Júlia Testoni" userId="4e779e03-378a-4cb9-b40f-beda4d340216" providerId="ADAL" clId="{E2E822A4-7ADE-43AA-A1C7-6862C746D4E7}" dt="2023-09-09T17:55:38.428" v="155" actId="1076"/>
          <ac:picMkLst>
            <pc:docMk/>
            <pc:sldMk cId="3397513274" sldId="277"/>
            <ac:picMk id="5" creationId="{7D93E530-7D1E-B7CB-8345-569CB2372903}"/>
          </ac:picMkLst>
        </pc:picChg>
        <pc:picChg chg="add mod">
          <ac:chgData name="Maria Júlia Testoni" userId="4e779e03-378a-4cb9-b40f-beda4d340216" providerId="ADAL" clId="{E2E822A4-7ADE-43AA-A1C7-6862C746D4E7}" dt="2023-09-09T17:55:35.780" v="154" actId="1076"/>
          <ac:picMkLst>
            <pc:docMk/>
            <pc:sldMk cId="3397513274" sldId="277"/>
            <ac:picMk id="7" creationId="{73D9F636-EEC3-136A-A841-706273653184}"/>
          </ac:picMkLst>
        </pc:picChg>
        <pc:picChg chg="del">
          <ac:chgData name="Maria Júlia Testoni" userId="4e779e03-378a-4cb9-b40f-beda4d340216" providerId="ADAL" clId="{E2E822A4-7ADE-43AA-A1C7-6862C746D4E7}" dt="2023-09-09T17:52:43.978" v="10" actId="478"/>
          <ac:picMkLst>
            <pc:docMk/>
            <pc:sldMk cId="3397513274" sldId="277"/>
            <ac:picMk id="10" creationId="{C4E9C588-93DF-380E-D8C9-73495A07019D}"/>
          </ac:picMkLst>
        </pc:picChg>
        <pc:picChg chg="del">
          <ac:chgData name="Maria Júlia Testoni" userId="4e779e03-378a-4cb9-b40f-beda4d340216" providerId="ADAL" clId="{E2E822A4-7ADE-43AA-A1C7-6862C746D4E7}" dt="2023-09-09T17:52:44.568" v="11" actId="478"/>
          <ac:picMkLst>
            <pc:docMk/>
            <pc:sldMk cId="3397513274" sldId="277"/>
            <ac:picMk id="12" creationId="{0DB40555-FA99-D4B4-0AEF-E65DA5859CF4}"/>
          </ac:picMkLst>
        </pc:picChg>
      </pc:sldChg>
      <pc:sldChg chg="modSp mod">
        <pc:chgData name="Maria Júlia Testoni" userId="4e779e03-378a-4cb9-b40f-beda4d340216" providerId="ADAL" clId="{E2E822A4-7ADE-43AA-A1C7-6862C746D4E7}" dt="2023-09-09T17:52:32.428" v="9" actId="20577"/>
        <pc:sldMkLst>
          <pc:docMk/>
          <pc:sldMk cId="1624184106" sldId="287"/>
        </pc:sldMkLst>
        <pc:spChg chg="mod">
          <ac:chgData name="Maria Júlia Testoni" userId="4e779e03-378a-4cb9-b40f-beda4d340216" providerId="ADAL" clId="{E2E822A4-7ADE-43AA-A1C7-6862C746D4E7}" dt="2023-09-09T17:52:32.428" v="9" actId="20577"/>
          <ac:spMkLst>
            <pc:docMk/>
            <pc:sldMk cId="1624184106" sldId="287"/>
            <ac:spMk id="9" creationId="{E84F1816-27BF-4854-9924-2042EF53FB5C}"/>
          </ac:spMkLst>
        </pc:spChg>
      </pc:sldChg>
      <pc:sldChg chg="del">
        <pc:chgData name="Maria Júlia Testoni" userId="4e779e03-378a-4cb9-b40f-beda4d340216" providerId="ADAL" clId="{E2E822A4-7ADE-43AA-A1C7-6862C746D4E7}" dt="2023-09-09T17:55:42.819" v="156" actId="47"/>
        <pc:sldMkLst>
          <pc:docMk/>
          <pc:sldMk cId="1597333909" sldId="288"/>
        </pc:sldMkLst>
      </pc:sldChg>
      <pc:sldChg chg="addSp delSp modSp add mod">
        <pc:chgData name="Maria Júlia Testoni" userId="4e779e03-378a-4cb9-b40f-beda4d340216" providerId="ADAL" clId="{E2E822A4-7ADE-43AA-A1C7-6862C746D4E7}" dt="2023-09-09T18:05:56.708" v="515" actId="1076"/>
        <pc:sldMkLst>
          <pc:docMk/>
          <pc:sldMk cId="2267889446" sldId="288"/>
        </pc:sldMkLst>
        <pc:spChg chg="mod">
          <ac:chgData name="Maria Júlia Testoni" userId="4e779e03-378a-4cb9-b40f-beda4d340216" providerId="ADAL" clId="{E2E822A4-7ADE-43AA-A1C7-6862C746D4E7}" dt="2023-09-09T18:04:44.190" v="484" actId="1076"/>
          <ac:spMkLst>
            <pc:docMk/>
            <pc:sldMk cId="2267889446" sldId="288"/>
            <ac:spMk id="2" creationId="{5EE0DA90-A553-97CB-FAD4-A823ABF9B2E2}"/>
          </ac:spMkLst>
        </pc:spChg>
        <pc:spChg chg="add del mod">
          <ac:chgData name="Maria Júlia Testoni" userId="4e779e03-378a-4cb9-b40f-beda4d340216" providerId="ADAL" clId="{E2E822A4-7ADE-43AA-A1C7-6862C746D4E7}" dt="2023-09-09T18:05:08.880" v="492" actId="478"/>
          <ac:spMkLst>
            <pc:docMk/>
            <pc:sldMk cId="2267889446" sldId="288"/>
            <ac:spMk id="3" creationId="{1DE2A4CA-65C2-AE08-0764-33F2AD1539D8}"/>
          </ac:spMkLst>
        </pc:spChg>
        <pc:spChg chg="add del">
          <ac:chgData name="Maria Júlia Testoni" userId="4e779e03-378a-4cb9-b40f-beda4d340216" providerId="ADAL" clId="{E2E822A4-7ADE-43AA-A1C7-6862C746D4E7}" dt="2023-09-09T18:05:13.130" v="494"/>
          <ac:spMkLst>
            <pc:docMk/>
            <pc:sldMk cId="2267889446" sldId="288"/>
            <ac:spMk id="6" creationId="{4008EC84-3905-7B7B-208F-1911C91B28AF}"/>
          </ac:spMkLst>
        </pc:spChg>
        <pc:spChg chg="mod">
          <ac:chgData name="Maria Júlia Testoni" userId="4e779e03-378a-4cb9-b40f-beda4d340216" providerId="ADAL" clId="{E2E822A4-7ADE-43AA-A1C7-6862C746D4E7}" dt="2023-09-09T17:56:09.207" v="211" actId="14100"/>
          <ac:spMkLst>
            <pc:docMk/>
            <pc:sldMk cId="2267889446" sldId="288"/>
            <ac:spMk id="8" creationId="{1787E568-2F57-4A57-869C-CC2C03086BA8}"/>
          </ac:spMkLst>
        </pc:spChg>
        <pc:spChg chg="mod">
          <ac:chgData name="Maria Júlia Testoni" userId="4e779e03-378a-4cb9-b40f-beda4d340216" providerId="ADAL" clId="{E2E822A4-7ADE-43AA-A1C7-6862C746D4E7}" dt="2023-09-09T18:05:39.010" v="505" actId="14100"/>
          <ac:spMkLst>
            <pc:docMk/>
            <pc:sldMk cId="2267889446" sldId="288"/>
            <ac:spMk id="9" creationId="{E84F1816-27BF-4854-9924-2042EF53FB5C}"/>
          </ac:spMkLst>
        </pc:spChg>
        <pc:spChg chg="add del mod">
          <ac:chgData name="Maria Júlia Testoni" userId="4e779e03-378a-4cb9-b40f-beda4d340216" providerId="ADAL" clId="{E2E822A4-7ADE-43AA-A1C7-6862C746D4E7}" dt="2023-09-09T18:05:25.070" v="500" actId="478"/>
          <ac:spMkLst>
            <pc:docMk/>
            <pc:sldMk cId="2267889446" sldId="288"/>
            <ac:spMk id="10" creationId="{F772644B-0478-2B49-965A-A0F56B324366}"/>
          </ac:spMkLst>
        </pc:spChg>
        <pc:spChg chg="add del">
          <ac:chgData name="Maria Júlia Testoni" userId="4e779e03-378a-4cb9-b40f-beda4d340216" providerId="ADAL" clId="{E2E822A4-7ADE-43AA-A1C7-6862C746D4E7}" dt="2023-09-09T18:05:31.619" v="502"/>
          <ac:spMkLst>
            <pc:docMk/>
            <pc:sldMk cId="2267889446" sldId="288"/>
            <ac:spMk id="11" creationId="{65DFD103-B22A-2633-BD1F-3431C11B5AF3}"/>
          </ac:spMkLst>
        </pc:spChg>
        <pc:picChg chg="del">
          <ac:chgData name="Maria Júlia Testoni" userId="4e779e03-378a-4cb9-b40f-beda4d340216" providerId="ADAL" clId="{E2E822A4-7ADE-43AA-A1C7-6862C746D4E7}" dt="2023-09-09T17:56:11.089" v="213" actId="478"/>
          <ac:picMkLst>
            <pc:docMk/>
            <pc:sldMk cId="2267889446" sldId="288"/>
            <ac:picMk id="5" creationId="{7D93E530-7D1E-B7CB-8345-569CB2372903}"/>
          </ac:picMkLst>
        </pc:picChg>
        <pc:picChg chg="del">
          <ac:chgData name="Maria Júlia Testoni" userId="4e779e03-378a-4cb9-b40f-beda4d340216" providerId="ADAL" clId="{E2E822A4-7ADE-43AA-A1C7-6862C746D4E7}" dt="2023-09-09T17:56:10.620" v="212" actId="478"/>
          <ac:picMkLst>
            <pc:docMk/>
            <pc:sldMk cId="2267889446" sldId="288"/>
            <ac:picMk id="7" creationId="{73D9F636-EEC3-136A-A841-706273653184}"/>
          </ac:picMkLst>
        </pc:picChg>
        <pc:picChg chg="add mod">
          <ac:chgData name="Maria Júlia Testoni" userId="4e779e03-378a-4cb9-b40f-beda4d340216" providerId="ADAL" clId="{E2E822A4-7ADE-43AA-A1C7-6862C746D4E7}" dt="2023-09-09T18:05:55.060" v="513" actId="1076"/>
          <ac:picMkLst>
            <pc:docMk/>
            <pc:sldMk cId="2267889446" sldId="288"/>
            <ac:picMk id="2050" creationId="{522D229F-89A2-14C7-1DC5-E3A7D7ADCC56}"/>
          </ac:picMkLst>
        </pc:picChg>
        <pc:picChg chg="add mod">
          <ac:chgData name="Maria Júlia Testoni" userId="4e779e03-378a-4cb9-b40f-beda4d340216" providerId="ADAL" clId="{E2E822A4-7ADE-43AA-A1C7-6862C746D4E7}" dt="2023-09-09T18:05:56.052" v="514" actId="1076"/>
          <ac:picMkLst>
            <pc:docMk/>
            <pc:sldMk cId="2267889446" sldId="288"/>
            <ac:picMk id="2052" creationId="{1D8AD3A0-118A-1EB4-8A31-F31DE1DFD252}"/>
          </ac:picMkLst>
        </pc:picChg>
        <pc:picChg chg="add del mod">
          <ac:chgData name="Maria Júlia Testoni" userId="4e779e03-378a-4cb9-b40f-beda4d340216" providerId="ADAL" clId="{E2E822A4-7ADE-43AA-A1C7-6862C746D4E7}" dt="2023-09-09T18:04:35.569" v="475"/>
          <ac:picMkLst>
            <pc:docMk/>
            <pc:sldMk cId="2267889446" sldId="288"/>
            <ac:picMk id="2054" creationId="{78DA4A96-6B78-C7EB-FDE8-03F606781AE5}"/>
          </ac:picMkLst>
        </pc:picChg>
        <pc:picChg chg="add del mod">
          <ac:chgData name="Maria Júlia Testoni" userId="4e779e03-378a-4cb9-b40f-beda4d340216" providerId="ADAL" clId="{E2E822A4-7ADE-43AA-A1C7-6862C746D4E7}" dt="2023-09-09T18:04:44.569" v="485"/>
          <ac:picMkLst>
            <pc:docMk/>
            <pc:sldMk cId="2267889446" sldId="288"/>
            <ac:picMk id="2056" creationId="{4608C6DD-F817-3C52-D347-6BD47DB74F6B}"/>
          </ac:picMkLst>
        </pc:picChg>
        <pc:picChg chg="add mod">
          <ac:chgData name="Maria Júlia Testoni" userId="4e779e03-378a-4cb9-b40f-beda4d340216" providerId="ADAL" clId="{E2E822A4-7ADE-43AA-A1C7-6862C746D4E7}" dt="2023-09-09T18:05:56.708" v="515" actId="1076"/>
          <ac:picMkLst>
            <pc:docMk/>
            <pc:sldMk cId="2267889446" sldId="288"/>
            <ac:picMk id="2058" creationId="{F6CB9784-D4DC-859E-393D-1932CA541FD2}"/>
          </ac:picMkLst>
        </pc:picChg>
        <pc:picChg chg="add del mod">
          <ac:chgData name="Maria Júlia Testoni" userId="4e779e03-378a-4cb9-b40f-beda4d340216" providerId="ADAL" clId="{E2E822A4-7ADE-43AA-A1C7-6862C746D4E7}" dt="2023-09-09T18:05:39.370" v="506"/>
          <ac:picMkLst>
            <pc:docMk/>
            <pc:sldMk cId="2267889446" sldId="288"/>
            <ac:picMk id="2068" creationId="{E7D8DADB-C292-E12B-C643-2231EF59828C}"/>
          </ac:picMkLst>
        </pc:picChg>
        <pc:picChg chg="add mod">
          <ac:chgData name="Maria Júlia Testoni" userId="4e779e03-378a-4cb9-b40f-beda4d340216" providerId="ADAL" clId="{E2E822A4-7ADE-43AA-A1C7-6862C746D4E7}" dt="2023-09-09T18:05:49.555" v="510" actId="1076"/>
          <ac:picMkLst>
            <pc:docMk/>
            <pc:sldMk cId="2267889446" sldId="288"/>
            <ac:picMk id="2070" creationId="{529DD341-7CCD-7BBC-9149-11E2D2D52B9F}"/>
          </ac:picMkLst>
        </pc:picChg>
      </pc:sldChg>
      <pc:sldChg chg="addSp modSp add mod ord">
        <pc:chgData name="Maria Júlia Testoni" userId="4e779e03-378a-4cb9-b40f-beda4d340216" providerId="ADAL" clId="{E2E822A4-7ADE-43AA-A1C7-6862C746D4E7}" dt="2023-09-09T19:09:43.429" v="1314" actId="1076"/>
        <pc:sldMkLst>
          <pc:docMk/>
          <pc:sldMk cId="2506633898" sldId="289"/>
        </pc:sldMkLst>
        <pc:spChg chg="mod">
          <ac:chgData name="Maria Júlia Testoni" userId="4e779e03-378a-4cb9-b40f-beda4d340216" providerId="ADAL" clId="{E2E822A4-7ADE-43AA-A1C7-6862C746D4E7}" dt="2023-09-09T19:09:38.788" v="1312" actId="1076"/>
          <ac:spMkLst>
            <pc:docMk/>
            <pc:sldMk cId="2506633898" sldId="289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E2E822A4-7ADE-43AA-A1C7-6862C746D4E7}" dt="2023-09-09T18:45:03.016" v="1193" actId="20577"/>
          <ac:spMkLst>
            <pc:docMk/>
            <pc:sldMk cId="2506633898" sldId="289"/>
            <ac:spMk id="8" creationId="{1787E568-2F57-4A57-869C-CC2C03086BA8}"/>
          </ac:spMkLst>
        </pc:spChg>
        <pc:picChg chg="add mod">
          <ac:chgData name="Maria Júlia Testoni" userId="4e779e03-378a-4cb9-b40f-beda4d340216" providerId="ADAL" clId="{E2E822A4-7ADE-43AA-A1C7-6862C746D4E7}" dt="2023-09-09T19:09:43.429" v="1314" actId="1076"/>
          <ac:picMkLst>
            <pc:docMk/>
            <pc:sldMk cId="2506633898" sldId="289"/>
            <ac:picMk id="1026" creationId="{2D2EE4FB-CBBD-BD2F-27D9-2593CDFEA941}"/>
          </ac:picMkLst>
        </pc:picChg>
      </pc:sldChg>
      <pc:sldChg chg="del">
        <pc:chgData name="Maria Júlia Testoni" userId="4e779e03-378a-4cb9-b40f-beda4d340216" providerId="ADAL" clId="{E2E822A4-7ADE-43AA-A1C7-6862C746D4E7}" dt="2023-09-09T17:55:42.948" v="157" actId="47"/>
        <pc:sldMkLst>
          <pc:docMk/>
          <pc:sldMk cId="3059304033" sldId="289"/>
        </pc:sldMkLst>
      </pc:sldChg>
      <pc:sldChg chg="addSp delSp modSp add mod">
        <pc:chgData name="Maria Júlia Testoni" userId="4e779e03-378a-4cb9-b40f-beda4d340216" providerId="ADAL" clId="{E2E822A4-7ADE-43AA-A1C7-6862C746D4E7}" dt="2023-09-09T18:12:53.891" v="912"/>
        <pc:sldMkLst>
          <pc:docMk/>
          <pc:sldMk cId="59728983" sldId="290"/>
        </pc:sldMkLst>
        <pc:spChg chg="mod">
          <ac:chgData name="Maria Júlia Testoni" userId="4e779e03-378a-4cb9-b40f-beda4d340216" providerId="ADAL" clId="{E2E822A4-7ADE-43AA-A1C7-6862C746D4E7}" dt="2023-09-09T18:12:53.891" v="912"/>
          <ac:spMkLst>
            <pc:docMk/>
            <pc:sldMk cId="59728983" sldId="290"/>
            <ac:spMk id="2" creationId="{5EE0DA90-A553-97CB-FAD4-A823ABF9B2E2}"/>
          </ac:spMkLst>
        </pc:spChg>
        <pc:spChg chg="add mod">
          <ac:chgData name="Maria Júlia Testoni" userId="4e779e03-378a-4cb9-b40f-beda4d340216" providerId="ADAL" clId="{E2E822A4-7ADE-43AA-A1C7-6862C746D4E7}" dt="2023-09-09T18:11:36.934" v="887" actId="571"/>
          <ac:spMkLst>
            <pc:docMk/>
            <pc:sldMk cId="59728983" sldId="290"/>
            <ac:spMk id="3" creationId="{70DD98B1-05E0-1DFF-6086-9DCCFB2AD94C}"/>
          </ac:spMkLst>
        </pc:spChg>
        <pc:spChg chg="mod">
          <ac:chgData name="Maria Júlia Testoni" userId="4e779e03-378a-4cb9-b40f-beda4d340216" providerId="ADAL" clId="{E2E822A4-7ADE-43AA-A1C7-6862C746D4E7}" dt="2023-09-09T18:06:28.880" v="551" actId="20577"/>
          <ac:spMkLst>
            <pc:docMk/>
            <pc:sldMk cId="59728983" sldId="290"/>
            <ac:spMk id="8" creationId="{1787E568-2F57-4A57-869C-CC2C03086BA8}"/>
          </ac:spMkLst>
        </pc:spChg>
        <pc:picChg chg="add del mod">
          <ac:chgData name="Maria Júlia Testoni" userId="4e779e03-378a-4cb9-b40f-beda4d340216" providerId="ADAL" clId="{E2E822A4-7ADE-43AA-A1C7-6862C746D4E7}" dt="2023-09-09T18:11:36.452" v="886" actId="22"/>
          <ac:picMkLst>
            <pc:docMk/>
            <pc:sldMk cId="59728983" sldId="290"/>
            <ac:picMk id="6" creationId="{ACF7208D-5806-BCF4-4274-344C8F45DF9A}"/>
          </ac:picMkLst>
        </pc:picChg>
        <pc:picChg chg="add mod">
          <ac:chgData name="Maria Júlia Testoni" userId="4e779e03-378a-4cb9-b40f-beda4d340216" providerId="ADAL" clId="{E2E822A4-7ADE-43AA-A1C7-6862C746D4E7}" dt="2023-09-09T18:12:29.724" v="901" actId="1076"/>
          <ac:picMkLst>
            <pc:docMk/>
            <pc:sldMk cId="59728983" sldId="290"/>
            <ac:picMk id="10" creationId="{FC98F763-325E-F011-AD21-F6D56E8AB758}"/>
          </ac:picMkLst>
        </pc:picChg>
        <pc:picChg chg="add mod">
          <ac:chgData name="Maria Júlia Testoni" userId="4e779e03-378a-4cb9-b40f-beda4d340216" providerId="ADAL" clId="{E2E822A4-7ADE-43AA-A1C7-6862C746D4E7}" dt="2023-09-09T18:12:27.908" v="900" actId="1076"/>
          <ac:picMkLst>
            <pc:docMk/>
            <pc:sldMk cId="59728983" sldId="290"/>
            <ac:picMk id="12" creationId="{169EA495-7267-3779-7B77-6DDD7479E98C}"/>
          </ac:picMkLst>
        </pc:picChg>
        <pc:picChg chg="del">
          <ac:chgData name="Maria Júlia Testoni" userId="4e779e03-378a-4cb9-b40f-beda4d340216" providerId="ADAL" clId="{E2E822A4-7ADE-43AA-A1C7-6862C746D4E7}" dt="2023-09-09T18:06:18.950" v="520" actId="478"/>
          <ac:picMkLst>
            <pc:docMk/>
            <pc:sldMk cId="59728983" sldId="290"/>
            <ac:picMk id="2050" creationId="{522D229F-89A2-14C7-1DC5-E3A7D7ADCC56}"/>
          </ac:picMkLst>
        </pc:picChg>
        <pc:picChg chg="del">
          <ac:chgData name="Maria Júlia Testoni" userId="4e779e03-378a-4cb9-b40f-beda4d340216" providerId="ADAL" clId="{E2E822A4-7ADE-43AA-A1C7-6862C746D4E7}" dt="2023-09-09T18:06:18.579" v="519" actId="478"/>
          <ac:picMkLst>
            <pc:docMk/>
            <pc:sldMk cId="59728983" sldId="290"/>
            <ac:picMk id="2052" creationId="{1D8AD3A0-118A-1EB4-8A31-F31DE1DFD252}"/>
          </ac:picMkLst>
        </pc:picChg>
        <pc:picChg chg="del">
          <ac:chgData name="Maria Júlia Testoni" userId="4e779e03-378a-4cb9-b40f-beda4d340216" providerId="ADAL" clId="{E2E822A4-7ADE-43AA-A1C7-6862C746D4E7}" dt="2023-09-09T18:06:17.579" v="517" actId="478"/>
          <ac:picMkLst>
            <pc:docMk/>
            <pc:sldMk cId="59728983" sldId="290"/>
            <ac:picMk id="2058" creationId="{F6CB9784-D4DC-859E-393D-1932CA541FD2}"/>
          </ac:picMkLst>
        </pc:picChg>
        <pc:picChg chg="del">
          <ac:chgData name="Maria Júlia Testoni" userId="4e779e03-378a-4cb9-b40f-beda4d340216" providerId="ADAL" clId="{E2E822A4-7ADE-43AA-A1C7-6862C746D4E7}" dt="2023-09-09T18:06:18.063" v="518" actId="478"/>
          <ac:picMkLst>
            <pc:docMk/>
            <pc:sldMk cId="59728983" sldId="290"/>
            <ac:picMk id="2070" creationId="{529DD341-7CCD-7BBC-9149-11E2D2D52B9F}"/>
          </ac:picMkLst>
        </pc:picChg>
      </pc:sldChg>
      <pc:sldChg chg="del">
        <pc:chgData name="Maria Júlia Testoni" userId="4e779e03-378a-4cb9-b40f-beda4d340216" providerId="ADAL" clId="{E2E822A4-7ADE-43AA-A1C7-6862C746D4E7}" dt="2023-09-09T17:55:43.111" v="158" actId="47"/>
        <pc:sldMkLst>
          <pc:docMk/>
          <pc:sldMk cId="75705298" sldId="290"/>
        </pc:sldMkLst>
      </pc:sldChg>
      <pc:sldChg chg="addSp delSp modSp add mod">
        <pc:chgData name="Maria Júlia Testoni" userId="4e779e03-378a-4cb9-b40f-beda4d340216" providerId="ADAL" clId="{E2E822A4-7ADE-43AA-A1C7-6862C746D4E7}" dt="2023-09-09T18:44:35.920" v="1171" actId="20577"/>
        <pc:sldMkLst>
          <pc:docMk/>
          <pc:sldMk cId="1912596296" sldId="291"/>
        </pc:sldMkLst>
        <pc:spChg chg="mod">
          <ac:chgData name="Maria Júlia Testoni" userId="4e779e03-378a-4cb9-b40f-beda4d340216" providerId="ADAL" clId="{E2E822A4-7ADE-43AA-A1C7-6862C746D4E7}" dt="2023-09-09T18:44:35.920" v="1171" actId="20577"/>
          <ac:spMkLst>
            <pc:docMk/>
            <pc:sldMk cId="1912596296" sldId="291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E2E822A4-7ADE-43AA-A1C7-6862C746D4E7}" dt="2023-09-09T18:13:45.552" v="941" actId="5793"/>
          <ac:spMkLst>
            <pc:docMk/>
            <pc:sldMk cId="1912596296" sldId="291"/>
            <ac:spMk id="8" creationId="{1787E568-2F57-4A57-869C-CC2C03086BA8}"/>
          </ac:spMkLst>
        </pc:spChg>
        <pc:picChg chg="add mod">
          <ac:chgData name="Maria Júlia Testoni" userId="4e779e03-378a-4cb9-b40f-beda4d340216" providerId="ADAL" clId="{E2E822A4-7ADE-43AA-A1C7-6862C746D4E7}" dt="2023-09-09T18:44:08.988" v="1153" actId="1076"/>
          <ac:picMkLst>
            <pc:docMk/>
            <pc:sldMk cId="1912596296" sldId="291"/>
            <ac:picMk id="5" creationId="{FAAC5811-ED48-AE21-5D1B-C82EDA319818}"/>
          </ac:picMkLst>
        </pc:picChg>
        <pc:picChg chg="add mod modCrop">
          <ac:chgData name="Maria Júlia Testoni" userId="4e779e03-378a-4cb9-b40f-beda4d340216" providerId="ADAL" clId="{E2E822A4-7ADE-43AA-A1C7-6862C746D4E7}" dt="2023-09-09T18:44:10.500" v="1154" actId="1076"/>
          <ac:picMkLst>
            <pc:docMk/>
            <pc:sldMk cId="1912596296" sldId="291"/>
            <ac:picMk id="7" creationId="{D29746ED-9B19-B355-CE7E-A74A13E12B31}"/>
          </ac:picMkLst>
        </pc:picChg>
        <pc:picChg chg="del">
          <ac:chgData name="Maria Júlia Testoni" userId="4e779e03-378a-4cb9-b40f-beda4d340216" providerId="ADAL" clId="{E2E822A4-7ADE-43AA-A1C7-6862C746D4E7}" dt="2023-09-09T18:13:29.391" v="914" actId="478"/>
          <ac:picMkLst>
            <pc:docMk/>
            <pc:sldMk cId="1912596296" sldId="291"/>
            <ac:picMk id="10" creationId="{FC98F763-325E-F011-AD21-F6D56E8AB758}"/>
          </ac:picMkLst>
        </pc:picChg>
        <pc:picChg chg="del">
          <ac:chgData name="Maria Júlia Testoni" userId="4e779e03-378a-4cb9-b40f-beda4d340216" providerId="ADAL" clId="{E2E822A4-7ADE-43AA-A1C7-6862C746D4E7}" dt="2023-09-09T18:13:30.771" v="915" actId="478"/>
          <ac:picMkLst>
            <pc:docMk/>
            <pc:sldMk cId="1912596296" sldId="291"/>
            <ac:picMk id="12" creationId="{169EA495-7267-3779-7B77-6DDD7479E98C}"/>
          </ac:picMkLst>
        </pc:picChg>
      </pc:sldChg>
      <pc:sldChg chg="del">
        <pc:chgData name="Maria Júlia Testoni" userId="4e779e03-378a-4cb9-b40f-beda4d340216" providerId="ADAL" clId="{E2E822A4-7ADE-43AA-A1C7-6862C746D4E7}" dt="2023-09-09T17:55:43.256" v="159" actId="47"/>
        <pc:sldMkLst>
          <pc:docMk/>
          <pc:sldMk cId="4052930023" sldId="291"/>
        </pc:sldMkLst>
      </pc:sldChg>
      <pc:sldChg chg="addSp delSp modSp add mod">
        <pc:chgData name="Maria Júlia Testoni" userId="4e779e03-378a-4cb9-b40f-beda4d340216" providerId="ADAL" clId="{E2E822A4-7ADE-43AA-A1C7-6862C746D4E7}" dt="2023-09-10T22:07:49.504" v="1889" actId="1076"/>
        <pc:sldMkLst>
          <pc:docMk/>
          <pc:sldMk cId="803595139" sldId="292"/>
        </pc:sldMkLst>
        <pc:spChg chg="mod">
          <ac:chgData name="Maria Júlia Testoni" userId="4e779e03-378a-4cb9-b40f-beda4d340216" providerId="ADAL" clId="{E2E822A4-7ADE-43AA-A1C7-6862C746D4E7}" dt="2023-09-10T22:07:49.504" v="1889" actId="1076"/>
          <ac:spMkLst>
            <pc:docMk/>
            <pc:sldMk cId="803595139" sldId="292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E2E822A4-7ADE-43AA-A1C7-6862C746D4E7}" dt="2023-09-10T22:07:43.304" v="1887" actId="1076"/>
          <ac:spMkLst>
            <pc:docMk/>
            <pc:sldMk cId="803595139" sldId="292"/>
            <ac:spMk id="8" creationId="{1787E568-2F57-4A57-869C-CC2C03086BA8}"/>
          </ac:spMkLst>
        </pc:spChg>
        <pc:picChg chg="add del mod">
          <ac:chgData name="Maria Júlia Testoni" userId="4e779e03-378a-4cb9-b40f-beda4d340216" providerId="ADAL" clId="{E2E822A4-7ADE-43AA-A1C7-6862C746D4E7}" dt="2023-09-10T22:07:36.144" v="1884" actId="478"/>
          <ac:picMkLst>
            <pc:docMk/>
            <pc:sldMk cId="803595139" sldId="292"/>
            <ac:picMk id="5" creationId="{378058A3-495C-1595-F2AF-0276AB9815B5}"/>
          </ac:picMkLst>
        </pc:picChg>
        <pc:picChg chg="add del mod">
          <ac:chgData name="Maria Júlia Testoni" userId="4e779e03-378a-4cb9-b40f-beda4d340216" providerId="ADAL" clId="{E2E822A4-7ADE-43AA-A1C7-6862C746D4E7}" dt="2023-09-10T22:07:36.555" v="1885" actId="478"/>
          <ac:picMkLst>
            <pc:docMk/>
            <pc:sldMk cId="803595139" sldId="292"/>
            <ac:picMk id="7" creationId="{09E8B13A-7486-485B-6163-93BE97FF410B}"/>
          </ac:picMkLst>
        </pc:picChg>
        <pc:picChg chg="del">
          <ac:chgData name="Maria Júlia Testoni" userId="4e779e03-378a-4cb9-b40f-beda4d340216" providerId="ADAL" clId="{E2E822A4-7ADE-43AA-A1C7-6862C746D4E7}" dt="2023-09-10T21:56:33.786" v="1707" actId="478"/>
          <ac:picMkLst>
            <pc:docMk/>
            <pc:sldMk cId="803595139" sldId="292"/>
            <ac:picMk id="1026" creationId="{2D2EE4FB-CBBD-BD2F-27D9-2593CDFEA941}"/>
          </ac:picMkLst>
        </pc:picChg>
      </pc:sldChg>
      <pc:sldChg chg="del">
        <pc:chgData name="Maria Júlia Testoni" userId="4e779e03-378a-4cb9-b40f-beda4d340216" providerId="ADAL" clId="{E2E822A4-7ADE-43AA-A1C7-6862C746D4E7}" dt="2023-09-09T17:55:43.628" v="161" actId="47"/>
        <pc:sldMkLst>
          <pc:docMk/>
          <pc:sldMk cId="3572310545" sldId="292"/>
        </pc:sldMkLst>
      </pc:sldChg>
      <pc:sldChg chg="delSp modSp add mod">
        <pc:chgData name="Maria Júlia Testoni" userId="4e779e03-378a-4cb9-b40f-beda4d340216" providerId="ADAL" clId="{E2E822A4-7ADE-43AA-A1C7-6862C746D4E7}" dt="2023-09-10T21:19:12.073" v="1565" actId="14100"/>
        <pc:sldMkLst>
          <pc:docMk/>
          <pc:sldMk cId="952284883" sldId="293"/>
        </pc:sldMkLst>
        <pc:spChg chg="mod">
          <ac:chgData name="Maria Júlia Testoni" userId="4e779e03-378a-4cb9-b40f-beda4d340216" providerId="ADAL" clId="{E2E822A4-7ADE-43AA-A1C7-6862C746D4E7}" dt="2023-09-10T21:19:12.073" v="1565" actId="14100"/>
          <ac:spMkLst>
            <pc:docMk/>
            <pc:sldMk cId="952284883" sldId="293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E2E822A4-7ADE-43AA-A1C7-6862C746D4E7}" dt="2023-09-10T21:12:03.817" v="1351" actId="5793"/>
          <ac:spMkLst>
            <pc:docMk/>
            <pc:sldMk cId="952284883" sldId="293"/>
            <ac:spMk id="8" creationId="{1787E568-2F57-4A57-869C-CC2C03086BA8}"/>
          </ac:spMkLst>
        </pc:spChg>
        <pc:picChg chg="del">
          <ac:chgData name="Maria Júlia Testoni" userId="4e779e03-378a-4cb9-b40f-beda4d340216" providerId="ADAL" clId="{E2E822A4-7ADE-43AA-A1C7-6862C746D4E7}" dt="2023-09-10T21:11:50.998" v="1332" actId="478"/>
          <ac:picMkLst>
            <pc:docMk/>
            <pc:sldMk cId="952284883" sldId="293"/>
            <ac:picMk id="1026" creationId="{2D2EE4FB-CBBD-BD2F-27D9-2593CDFEA941}"/>
          </ac:picMkLst>
        </pc:picChg>
      </pc:sldChg>
      <pc:sldChg chg="del">
        <pc:chgData name="Maria Júlia Testoni" userId="4e779e03-378a-4cb9-b40f-beda4d340216" providerId="ADAL" clId="{E2E822A4-7ADE-43AA-A1C7-6862C746D4E7}" dt="2023-09-09T17:55:43.438" v="160" actId="47"/>
        <pc:sldMkLst>
          <pc:docMk/>
          <pc:sldMk cId="3196949727" sldId="293"/>
        </pc:sldMkLst>
      </pc:sldChg>
      <pc:sldChg chg="del">
        <pc:chgData name="Maria Júlia Testoni" userId="4e779e03-378a-4cb9-b40f-beda4d340216" providerId="ADAL" clId="{E2E822A4-7ADE-43AA-A1C7-6862C746D4E7}" dt="2023-09-09T17:55:43.828" v="162" actId="47"/>
        <pc:sldMkLst>
          <pc:docMk/>
          <pc:sldMk cId="641423379" sldId="294"/>
        </pc:sldMkLst>
      </pc:sldChg>
      <pc:sldChg chg="addSp delSp modSp add mod">
        <pc:chgData name="Maria Júlia Testoni" userId="4e779e03-378a-4cb9-b40f-beda4d340216" providerId="ADAL" clId="{E2E822A4-7ADE-43AA-A1C7-6862C746D4E7}" dt="2023-09-10T22:08:16.488" v="1913" actId="1076"/>
        <pc:sldMkLst>
          <pc:docMk/>
          <pc:sldMk cId="2515382653" sldId="294"/>
        </pc:sldMkLst>
        <pc:spChg chg="mod">
          <ac:chgData name="Maria Júlia Testoni" userId="4e779e03-378a-4cb9-b40f-beda4d340216" providerId="ADAL" clId="{E2E822A4-7ADE-43AA-A1C7-6862C746D4E7}" dt="2023-09-10T22:08:16.488" v="1913" actId="1076"/>
          <ac:spMkLst>
            <pc:docMk/>
            <pc:sldMk cId="2515382653" sldId="294"/>
            <ac:spMk id="2" creationId="{5EE0DA90-A553-97CB-FAD4-A823ABF9B2E2}"/>
          </ac:spMkLst>
        </pc:spChg>
        <pc:picChg chg="add mod">
          <ac:chgData name="Maria Júlia Testoni" userId="4e779e03-378a-4cb9-b40f-beda4d340216" providerId="ADAL" clId="{E2E822A4-7ADE-43AA-A1C7-6862C746D4E7}" dt="2023-09-10T22:08:06.978" v="1909" actId="1076"/>
          <ac:picMkLst>
            <pc:docMk/>
            <pc:sldMk cId="2515382653" sldId="294"/>
            <ac:picMk id="3" creationId="{55DB2C73-4E94-1267-99C8-0D77898682F8}"/>
          </ac:picMkLst>
        </pc:picChg>
        <pc:picChg chg="del">
          <ac:chgData name="Maria Júlia Testoni" userId="4e779e03-378a-4cb9-b40f-beda4d340216" providerId="ADAL" clId="{E2E822A4-7ADE-43AA-A1C7-6862C746D4E7}" dt="2023-09-10T22:07:30.019" v="1882" actId="21"/>
          <ac:picMkLst>
            <pc:docMk/>
            <pc:sldMk cId="2515382653" sldId="294"/>
            <ac:picMk id="5" creationId="{378058A3-495C-1595-F2AF-0276AB9815B5}"/>
          </ac:picMkLst>
        </pc:picChg>
        <pc:picChg chg="mod">
          <ac:chgData name="Maria Júlia Testoni" userId="4e779e03-378a-4cb9-b40f-beda4d340216" providerId="ADAL" clId="{E2E822A4-7ADE-43AA-A1C7-6862C746D4E7}" dt="2023-09-10T22:08:12.353" v="1912" actId="14100"/>
          <ac:picMkLst>
            <pc:docMk/>
            <pc:sldMk cId="2515382653" sldId="294"/>
            <ac:picMk id="7" creationId="{09E8B13A-7486-485B-6163-93BE97FF410B}"/>
          </ac:picMkLst>
        </pc:picChg>
      </pc:sldChg>
      <pc:sldChg chg="modSp mod">
        <pc:chgData name="Maria Júlia Testoni" userId="4e779e03-378a-4cb9-b40f-beda4d340216" providerId="ADAL" clId="{E2E822A4-7ADE-43AA-A1C7-6862C746D4E7}" dt="2023-09-14T17:46:37.227" v="1950" actId="313"/>
        <pc:sldMkLst>
          <pc:docMk/>
          <pc:sldMk cId="2932268605" sldId="297"/>
        </pc:sldMkLst>
        <pc:spChg chg="mod">
          <ac:chgData name="Maria Júlia Testoni" userId="4e779e03-378a-4cb9-b40f-beda4d340216" providerId="ADAL" clId="{E2E822A4-7ADE-43AA-A1C7-6862C746D4E7}" dt="2023-09-14T17:46:37.227" v="1950" actId="313"/>
          <ac:spMkLst>
            <pc:docMk/>
            <pc:sldMk cId="2932268605" sldId="297"/>
            <ac:spMk id="2" creationId="{5EE0DA90-A553-97CB-FAD4-A823ABF9B2E2}"/>
          </ac:spMkLst>
        </pc:spChg>
      </pc:sldChg>
    </pc:docChg>
  </pc:docChgLst>
  <pc:docChgLst>
    <pc:chgData name="Maria Júlia Testoni" userId="4e779e03-378a-4cb9-b40f-beda4d340216" providerId="ADAL" clId="{08C01A13-2B44-4E7F-814D-619117293BE4}"/>
    <pc:docChg chg="undo custSel modSld">
      <pc:chgData name="Maria Júlia Testoni" userId="4e779e03-378a-4cb9-b40f-beda4d340216" providerId="ADAL" clId="{08C01A13-2B44-4E7F-814D-619117293BE4}" dt="2023-08-30T17:56:36.674" v="306" actId="20577"/>
      <pc:docMkLst>
        <pc:docMk/>
      </pc:docMkLst>
      <pc:sldChg chg="modSp mod">
        <pc:chgData name="Maria Júlia Testoni" userId="4e779e03-378a-4cb9-b40f-beda4d340216" providerId="ADAL" clId="{08C01A13-2B44-4E7F-814D-619117293BE4}" dt="2023-08-28T14:09:46.418" v="42" actId="20577"/>
        <pc:sldMkLst>
          <pc:docMk/>
          <pc:sldMk cId="3397513274" sldId="277"/>
        </pc:sldMkLst>
        <pc:spChg chg="mod">
          <ac:chgData name="Maria Júlia Testoni" userId="4e779e03-378a-4cb9-b40f-beda4d340216" providerId="ADAL" clId="{08C01A13-2B44-4E7F-814D-619117293BE4}" dt="2023-08-28T14:09:46.418" v="42" actId="20577"/>
          <ac:spMkLst>
            <pc:docMk/>
            <pc:sldMk cId="3397513274" sldId="277"/>
            <ac:spMk id="9" creationId="{E84F1816-27BF-4854-9924-2042EF53FB5C}"/>
          </ac:spMkLst>
        </pc:spChg>
      </pc:sldChg>
      <pc:sldChg chg="modSp mod">
        <pc:chgData name="Maria Júlia Testoni" userId="4e779e03-378a-4cb9-b40f-beda4d340216" providerId="ADAL" clId="{08C01A13-2B44-4E7F-814D-619117293BE4}" dt="2023-08-28T14:09:24.090" v="20" actId="20577"/>
        <pc:sldMkLst>
          <pc:docMk/>
          <pc:sldMk cId="1624184106" sldId="287"/>
        </pc:sldMkLst>
        <pc:spChg chg="mod">
          <ac:chgData name="Maria Júlia Testoni" userId="4e779e03-378a-4cb9-b40f-beda4d340216" providerId="ADAL" clId="{08C01A13-2B44-4E7F-814D-619117293BE4}" dt="2023-08-28T14:09:24.090" v="20" actId="20577"/>
          <ac:spMkLst>
            <pc:docMk/>
            <pc:sldMk cId="1624184106" sldId="287"/>
            <ac:spMk id="9" creationId="{E84F1816-27BF-4854-9924-2042EF53FB5C}"/>
          </ac:spMkLst>
        </pc:spChg>
      </pc:sldChg>
      <pc:sldChg chg="modSp mod">
        <pc:chgData name="Maria Júlia Testoni" userId="4e779e03-378a-4cb9-b40f-beda4d340216" providerId="ADAL" clId="{08C01A13-2B44-4E7F-814D-619117293BE4}" dt="2023-08-28T14:36:35.627" v="91"/>
        <pc:sldMkLst>
          <pc:docMk/>
          <pc:sldMk cId="3497296349" sldId="289"/>
        </pc:sldMkLst>
        <pc:spChg chg="mod">
          <ac:chgData name="Maria Júlia Testoni" userId="4e779e03-378a-4cb9-b40f-beda4d340216" providerId="ADAL" clId="{08C01A13-2B44-4E7F-814D-619117293BE4}" dt="2023-08-28T14:36:35.627" v="91"/>
          <ac:spMkLst>
            <pc:docMk/>
            <pc:sldMk cId="3497296349" sldId="289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08C01A13-2B44-4E7F-814D-619117293BE4}" dt="2023-08-28T14:10:00.585" v="64" actId="20577"/>
          <ac:spMkLst>
            <pc:docMk/>
            <pc:sldMk cId="3497296349" sldId="289"/>
            <ac:spMk id="9" creationId="{E84F1816-27BF-4854-9924-2042EF53FB5C}"/>
          </ac:spMkLst>
        </pc:spChg>
      </pc:sldChg>
      <pc:sldChg chg="modSp mod">
        <pc:chgData name="Maria Júlia Testoni" userId="4e779e03-378a-4cb9-b40f-beda4d340216" providerId="ADAL" clId="{08C01A13-2B44-4E7F-814D-619117293BE4}" dt="2023-08-30T17:56:23.926" v="304" actId="1076"/>
        <pc:sldMkLst>
          <pc:docMk/>
          <pc:sldMk cId="254993457" sldId="290"/>
        </pc:sldMkLst>
        <pc:spChg chg="mod">
          <ac:chgData name="Maria Júlia Testoni" userId="4e779e03-378a-4cb9-b40f-beda4d340216" providerId="ADAL" clId="{08C01A13-2B44-4E7F-814D-619117293BE4}" dt="2023-08-30T17:56:23.926" v="304" actId="1076"/>
          <ac:spMkLst>
            <pc:docMk/>
            <pc:sldMk cId="254993457" sldId="290"/>
            <ac:spMk id="9" creationId="{E84F1816-27BF-4854-9924-2042EF53FB5C}"/>
          </ac:spMkLst>
        </pc:spChg>
      </pc:sldChg>
      <pc:sldChg chg="addSp modSp mod">
        <pc:chgData name="Maria Júlia Testoni" userId="4e779e03-378a-4cb9-b40f-beda4d340216" providerId="ADAL" clId="{08C01A13-2B44-4E7F-814D-619117293BE4}" dt="2023-08-30T17:56:36.674" v="306" actId="20577"/>
        <pc:sldMkLst>
          <pc:docMk/>
          <pc:sldMk cId="1586380122" sldId="291"/>
        </pc:sldMkLst>
        <pc:spChg chg="add mod">
          <ac:chgData name="Maria Júlia Testoni" userId="4e779e03-378a-4cb9-b40f-beda4d340216" providerId="ADAL" clId="{08C01A13-2B44-4E7F-814D-619117293BE4}" dt="2023-08-30T17:56:11.593" v="303" actId="20577"/>
          <ac:spMkLst>
            <pc:docMk/>
            <pc:sldMk cId="1586380122" sldId="291"/>
            <ac:spMk id="3" creationId="{3A4DEB4D-08F4-D123-F8A7-A38AD353F184}"/>
          </ac:spMkLst>
        </pc:spChg>
        <pc:spChg chg="mod">
          <ac:chgData name="Maria Júlia Testoni" userId="4e779e03-378a-4cb9-b40f-beda4d340216" providerId="ADAL" clId="{08C01A13-2B44-4E7F-814D-619117293BE4}" dt="2023-08-30T17:56:36.674" v="306" actId="20577"/>
          <ac:spMkLst>
            <pc:docMk/>
            <pc:sldMk cId="1586380122" sldId="291"/>
            <ac:spMk id="9" creationId="{E84F1816-27BF-4854-9924-2042EF53FB5C}"/>
          </ac:spMkLst>
        </pc:spChg>
      </pc:sldChg>
    </pc:docChg>
  </pc:docChgLst>
  <pc:docChgLst>
    <pc:chgData name="Henrique Delegrego" userId="dda1244064eddf32" providerId="LiveId" clId="{A1B7E351-9903-45D1-A58D-7277F6AB12AF}"/>
    <pc:docChg chg="undo redo custSel addSld delSld modSld">
      <pc:chgData name="Henrique Delegrego" userId="dda1244064eddf32" providerId="LiveId" clId="{A1B7E351-9903-45D1-A58D-7277F6AB12AF}" dt="2024-01-14T20:00:35.342" v="1946" actId="47"/>
      <pc:docMkLst>
        <pc:docMk/>
      </pc:docMkLst>
      <pc:sldChg chg="modSp mod">
        <pc:chgData name="Henrique Delegrego" userId="dda1244064eddf32" providerId="LiveId" clId="{A1B7E351-9903-45D1-A58D-7277F6AB12AF}" dt="2024-01-03T18:18:45.689" v="267" actId="20577"/>
        <pc:sldMkLst>
          <pc:docMk/>
          <pc:sldMk cId="2874736423" sldId="288"/>
        </pc:sldMkLst>
        <pc:spChg chg="mod">
          <ac:chgData name="Henrique Delegrego" userId="dda1244064eddf32" providerId="LiveId" clId="{A1B7E351-9903-45D1-A58D-7277F6AB12AF}" dt="2024-01-03T18:18:45.689" v="267" actId="20577"/>
          <ac:spMkLst>
            <pc:docMk/>
            <pc:sldMk cId="2874736423" sldId="288"/>
            <ac:spMk id="2" creationId="{5EE0DA90-A553-97CB-FAD4-A823ABF9B2E2}"/>
          </ac:spMkLst>
        </pc:spChg>
        <pc:picChg chg="mod modCrop">
          <ac:chgData name="Henrique Delegrego" userId="dda1244064eddf32" providerId="LiveId" clId="{A1B7E351-9903-45D1-A58D-7277F6AB12AF}" dt="2024-01-03T18:08:53.509" v="204" actId="1076"/>
          <ac:picMkLst>
            <pc:docMk/>
            <pc:sldMk cId="2874736423" sldId="288"/>
            <ac:picMk id="5" creationId="{0D7DEF84-B17C-B7F1-4F62-447EFA019846}"/>
          </ac:picMkLst>
        </pc:picChg>
      </pc:sldChg>
      <pc:sldChg chg="modSp mod">
        <pc:chgData name="Henrique Delegrego" userId="dda1244064eddf32" providerId="LiveId" clId="{A1B7E351-9903-45D1-A58D-7277F6AB12AF}" dt="2024-01-03T18:15:16.643" v="255" actId="20577"/>
        <pc:sldMkLst>
          <pc:docMk/>
          <pc:sldMk cId="2083133574" sldId="289"/>
        </pc:sldMkLst>
        <pc:spChg chg="mod">
          <ac:chgData name="Henrique Delegrego" userId="dda1244064eddf32" providerId="LiveId" clId="{A1B7E351-9903-45D1-A58D-7277F6AB12AF}" dt="2024-01-03T18:15:16.643" v="255" actId="20577"/>
          <ac:spMkLst>
            <pc:docMk/>
            <pc:sldMk cId="2083133574" sldId="289"/>
            <ac:spMk id="3" creationId="{3CBCE8DD-4102-49A4-3AAC-DD3719614A9A}"/>
          </ac:spMkLst>
        </pc:spChg>
      </pc:sldChg>
      <pc:sldChg chg="modSp mod">
        <pc:chgData name="Henrique Delegrego" userId="dda1244064eddf32" providerId="LiveId" clId="{A1B7E351-9903-45D1-A58D-7277F6AB12AF}" dt="2024-01-03T18:23:12.534" v="269" actId="20577"/>
        <pc:sldMkLst>
          <pc:docMk/>
          <pc:sldMk cId="3909538122" sldId="291"/>
        </pc:sldMkLst>
        <pc:spChg chg="mod">
          <ac:chgData name="Henrique Delegrego" userId="dda1244064eddf32" providerId="LiveId" clId="{A1B7E351-9903-45D1-A58D-7277F6AB12AF}" dt="2024-01-03T18:23:12.534" v="269" actId="20577"/>
          <ac:spMkLst>
            <pc:docMk/>
            <pc:sldMk cId="3909538122" sldId="291"/>
            <ac:spMk id="2" creationId="{5EE0DA90-A553-97CB-FAD4-A823ABF9B2E2}"/>
          </ac:spMkLst>
        </pc:spChg>
      </pc:sldChg>
      <pc:sldChg chg="modSp mod">
        <pc:chgData name="Henrique Delegrego" userId="dda1244064eddf32" providerId="LiveId" clId="{A1B7E351-9903-45D1-A58D-7277F6AB12AF}" dt="2024-01-03T18:25:16.709" v="292" actId="14100"/>
        <pc:sldMkLst>
          <pc:docMk/>
          <pc:sldMk cId="1794886209" sldId="292"/>
        </pc:sldMkLst>
        <pc:spChg chg="mod">
          <ac:chgData name="Henrique Delegrego" userId="dda1244064eddf32" providerId="LiveId" clId="{A1B7E351-9903-45D1-A58D-7277F6AB12AF}" dt="2024-01-03T18:25:16.709" v="292" actId="14100"/>
          <ac:spMkLst>
            <pc:docMk/>
            <pc:sldMk cId="1794886209" sldId="292"/>
            <ac:spMk id="2" creationId="{5EE0DA90-A553-97CB-FAD4-A823ABF9B2E2}"/>
          </ac:spMkLst>
        </pc:spChg>
        <pc:spChg chg="mod">
          <ac:chgData name="Henrique Delegrego" userId="dda1244064eddf32" providerId="LiveId" clId="{A1B7E351-9903-45D1-A58D-7277F6AB12AF}" dt="2023-12-25T21:18:47.110" v="93" actId="1076"/>
          <ac:spMkLst>
            <pc:docMk/>
            <pc:sldMk cId="1794886209" sldId="292"/>
            <ac:spMk id="8" creationId="{1787E568-2F57-4A57-869C-CC2C03086BA8}"/>
          </ac:spMkLst>
        </pc:spChg>
        <pc:picChg chg="mod">
          <ac:chgData name="Henrique Delegrego" userId="dda1244064eddf32" providerId="LiveId" clId="{A1B7E351-9903-45D1-A58D-7277F6AB12AF}" dt="2023-12-25T21:22:17.975" v="132" actId="1076"/>
          <ac:picMkLst>
            <pc:docMk/>
            <pc:sldMk cId="1794886209" sldId="292"/>
            <ac:picMk id="5" creationId="{96C9E746-4636-3E94-59E2-A63EC2DA68A5}"/>
          </ac:picMkLst>
        </pc:picChg>
        <pc:picChg chg="mod modCrop">
          <ac:chgData name="Henrique Delegrego" userId="dda1244064eddf32" providerId="LiveId" clId="{A1B7E351-9903-45D1-A58D-7277F6AB12AF}" dt="2023-12-25T21:22:18.700" v="133" actId="1076"/>
          <ac:picMkLst>
            <pc:docMk/>
            <pc:sldMk cId="1794886209" sldId="292"/>
            <ac:picMk id="7" creationId="{0C298D34-3912-04F8-37D8-D52A2CE986EF}"/>
          </ac:picMkLst>
        </pc:picChg>
      </pc:sldChg>
      <pc:sldChg chg="modSp mod">
        <pc:chgData name="Henrique Delegrego" userId="dda1244064eddf32" providerId="LiveId" clId="{A1B7E351-9903-45D1-A58D-7277F6AB12AF}" dt="2023-12-25T21:24:19.976" v="196" actId="114"/>
        <pc:sldMkLst>
          <pc:docMk/>
          <pc:sldMk cId="3183809018" sldId="293"/>
        </pc:sldMkLst>
        <pc:spChg chg="mod">
          <ac:chgData name="Henrique Delegrego" userId="dda1244064eddf32" providerId="LiveId" clId="{A1B7E351-9903-45D1-A58D-7277F6AB12AF}" dt="2023-12-25T21:24:19.976" v="196" actId="114"/>
          <ac:spMkLst>
            <pc:docMk/>
            <pc:sldMk cId="3183809018" sldId="293"/>
            <ac:spMk id="2" creationId="{5EE0DA90-A553-97CB-FAD4-A823ABF9B2E2}"/>
          </ac:spMkLst>
        </pc:spChg>
        <pc:spChg chg="mod">
          <ac:chgData name="Henrique Delegrego" userId="dda1244064eddf32" providerId="LiveId" clId="{A1B7E351-9903-45D1-A58D-7277F6AB12AF}" dt="2023-12-25T21:23:48.820" v="154" actId="20577"/>
          <ac:spMkLst>
            <pc:docMk/>
            <pc:sldMk cId="3183809018" sldId="293"/>
            <ac:spMk id="8" creationId="{1787E568-2F57-4A57-869C-CC2C03086BA8}"/>
          </ac:spMkLst>
        </pc:spChg>
      </pc:sldChg>
      <pc:sldChg chg="modSp mod">
        <pc:chgData name="Henrique Delegrego" userId="dda1244064eddf32" providerId="LiveId" clId="{A1B7E351-9903-45D1-A58D-7277F6AB12AF}" dt="2023-12-25T21:29:02.186" v="202" actId="14100"/>
        <pc:sldMkLst>
          <pc:docMk/>
          <pc:sldMk cId="318062954" sldId="294"/>
        </pc:sldMkLst>
        <pc:spChg chg="mod">
          <ac:chgData name="Henrique Delegrego" userId="dda1244064eddf32" providerId="LiveId" clId="{A1B7E351-9903-45D1-A58D-7277F6AB12AF}" dt="2023-12-25T21:29:02.186" v="202" actId="14100"/>
          <ac:spMkLst>
            <pc:docMk/>
            <pc:sldMk cId="318062954" sldId="294"/>
            <ac:spMk id="2" creationId="{5EE0DA90-A553-97CB-FAD4-A823ABF9B2E2}"/>
          </ac:spMkLst>
        </pc:spChg>
      </pc:sldChg>
      <pc:sldChg chg="modSp del mod modAnim">
        <pc:chgData name="Henrique Delegrego" userId="dda1244064eddf32" providerId="LiveId" clId="{A1B7E351-9903-45D1-A58D-7277F6AB12AF}" dt="2024-01-14T20:00:35.342" v="1946" actId="47"/>
        <pc:sldMkLst>
          <pc:docMk/>
          <pc:sldMk cId="3963712654" sldId="296"/>
        </pc:sldMkLst>
        <pc:spChg chg="mod">
          <ac:chgData name="Henrique Delegrego" userId="dda1244064eddf32" providerId="LiveId" clId="{A1B7E351-9903-45D1-A58D-7277F6AB12AF}" dt="2024-01-05T19:46:27.167" v="1502" actId="20577"/>
          <ac:spMkLst>
            <pc:docMk/>
            <pc:sldMk cId="3963712654" sldId="296"/>
            <ac:spMk id="2" creationId="{5EE0DA90-A553-97CB-FAD4-A823ABF9B2E2}"/>
          </ac:spMkLst>
        </pc:spChg>
        <pc:spChg chg="mod">
          <ac:chgData name="Henrique Delegrego" userId="dda1244064eddf32" providerId="LiveId" clId="{A1B7E351-9903-45D1-A58D-7277F6AB12AF}" dt="2024-01-05T19:39:28.136" v="1010" actId="1076"/>
          <ac:spMkLst>
            <pc:docMk/>
            <pc:sldMk cId="3963712654" sldId="296"/>
            <ac:spMk id="8" creationId="{1787E568-2F57-4A57-869C-CC2C03086BA8}"/>
          </ac:spMkLst>
        </pc:spChg>
      </pc:sldChg>
      <pc:sldChg chg="modSp add del mod">
        <pc:chgData name="Henrique Delegrego" userId="dda1244064eddf32" providerId="LiveId" clId="{A1B7E351-9903-45D1-A58D-7277F6AB12AF}" dt="2024-01-14T20:00:34.262" v="1945" actId="47"/>
        <pc:sldMkLst>
          <pc:docMk/>
          <pc:sldMk cId="1881733263" sldId="298"/>
        </pc:sldMkLst>
        <pc:spChg chg="mod">
          <ac:chgData name="Henrique Delegrego" userId="dda1244064eddf32" providerId="LiveId" clId="{A1B7E351-9903-45D1-A58D-7277F6AB12AF}" dt="2024-01-05T19:52:06.973" v="1703" actId="20577"/>
          <ac:spMkLst>
            <pc:docMk/>
            <pc:sldMk cId="1881733263" sldId="298"/>
            <ac:spMk id="2" creationId="{5EE0DA90-A553-97CB-FAD4-A823ABF9B2E2}"/>
          </ac:spMkLst>
        </pc:spChg>
        <pc:spChg chg="mod">
          <ac:chgData name="Henrique Delegrego" userId="dda1244064eddf32" providerId="LiveId" clId="{A1B7E351-9903-45D1-A58D-7277F6AB12AF}" dt="2024-01-05T19:42:53.344" v="1186" actId="1076"/>
          <ac:spMkLst>
            <pc:docMk/>
            <pc:sldMk cId="1881733263" sldId="298"/>
            <ac:spMk id="8" creationId="{1787E568-2F57-4A57-869C-CC2C03086BA8}"/>
          </ac:spMkLst>
        </pc:spChg>
        <pc:spChg chg="mod">
          <ac:chgData name="Henrique Delegrego" userId="dda1244064eddf32" providerId="LiveId" clId="{A1B7E351-9903-45D1-A58D-7277F6AB12AF}" dt="2024-01-05T19:42:40.544" v="1162" actId="14100"/>
          <ac:spMkLst>
            <pc:docMk/>
            <pc:sldMk cId="1881733263" sldId="298"/>
            <ac:spMk id="9" creationId="{E84F1816-27BF-4854-9924-2042EF53FB5C}"/>
          </ac:spMkLst>
        </pc:spChg>
      </pc:sldChg>
      <pc:sldChg chg="modSp del mod">
        <pc:chgData name="Henrique Delegrego" userId="dda1244064eddf32" providerId="LiveId" clId="{A1B7E351-9903-45D1-A58D-7277F6AB12AF}" dt="2023-12-25T21:28:55.817" v="198" actId="47"/>
        <pc:sldMkLst>
          <pc:docMk/>
          <pc:sldMk cId="4060759321" sldId="298"/>
        </pc:sldMkLst>
        <pc:picChg chg="mod modCrop">
          <ac:chgData name="Henrique Delegrego" userId="dda1244064eddf32" providerId="LiveId" clId="{A1B7E351-9903-45D1-A58D-7277F6AB12AF}" dt="2023-12-25T21:26:33.199" v="197" actId="732"/>
          <ac:picMkLst>
            <pc:docMk/>
            <pc:sldMk cId="4060759321" sldId="298"/>
            <ac:picMk id="10" creationId="{BCD94965-E34C-9860-B71F-F77CF15D207A}"/>
          </ac:picMkLst>
        </pc:picChg>
      </pc:sldChg>
      <pc:sldChg chg="modSp add del mod">
        <pc:chgData name="Henrique Delegrego" userId="dda1244064eddf32" providerId="LiveId" clId="{A1B7E351-9903-45D1-A58D-7277F6AB12AF}" dt="2024-01-14T20:00:33.468" v="1944" actId="47"/>
        <pc:sldMkLst>
          <pc:docMk/>
          <pc:sldMk cId="3876503199" sldId="299"/>
        </pc:sldMkLst>
        <pc:spChg chg="mod">
          <ac:chgData name="Henrique Delegrego" userId="dda1244064eddf32" providerId="LiveId" clId="{A1B7E351-9903-45D1-A58D-7277F6AB12AF}" dt="2024-01-05T20:01:54.751" v="1915" actId="20577"/>
          <ac:spMkLst>
            <pc:docMk/>
            <pc:sldMk cId="3876503199" sldId="299"/>
            <ac:spMk id="2" creationId="{5EE0DA90-A553-97CB-FAD4-A823ABF9B2E2}"/>
          </ac:spMkLst>
        </pc:spChg>
        <pc:spChg chg="mod">
          <ac:chgData name="Henrique Delegrego" userId="dda1244064eddf32" providerId="LiveId" clId="{A1B7E351-9903-45D1-A58D-7277F6AB12AF}" dt="2024-01-14T15:49:52.117" v="1943" actId="20577"/>
          <ac:spMkLst>
            <pc:docMk/>
            <pc:sldMk cId="3876503199" sldId="299"/>
            <ac:spMk id="8" creationId="{1787E568-2F57-4A57-869C-CC2C03086BA8}"/>
          </ac:spMkLst>
        </pc:spChg>
      </pc:sldChg>
    </pc:docChg>
  </pc:docChgLst>
  <pc:docChgLst>
    <pc:chgData name="Henrique Delegrego" userId="dda1244064eddf32" providerId="LiveId" clId="{BDD0E738-2C83-4F2A-86C6-717525FBA1DD}"/>
    <pc:docChg chg="delSld modSld">
      <pc:chgData name="Henrique Delegrego" userId="dda1244064eddf32" providerId="LiveId" clId="{BDD0E738-2C83-4F2A-86C6-717525FBA1DD}" dt="2023-11-19T20:56:02.383" v="35"/>
      <pc:docMkLst>
        <pc:docMk/>
      </pc:docMkLst>
      <pc:sldChg chg="del modNotesTx">
        <pc:chgData name="Henrique Delegrego" userId="dda1244064eddf32" providerId="LiveId" clId="{BDD0E738-2C83-4F2A-86C6-717525FBA1DD}" dt="2023-11-19T20:51:24.921" v="12" actId="47"/>
        <pc:sldMkLst>
          <pc:docMk/>
          <pc:sldMk cId="3397513274" sldId="277"/>
        </pc:sldMkLst>
      </pc:sldChg>
      <pc:sldChg chg="addSp delSp modSp mod">
        <pc:chgData name="Henrique Delegrego" userId="dda1244064eddf32" providerId="LiveId" clId="{BDD0E738-2C83-4F2A-86C6-717525FBA1DD}" dt="2023-11-19T20:55:45.957" v="27" actId="20577"/>
        <pc:sldMkLst>
          <pc:docMk/>
          <pc:sldMk cId="1624184106" sldId="287"/>
        </pc:sldMkLst>
        <pc:spChg chg="add mod">
          <ac:chgData name="Henrique Delegrego" userId="dda1244064eddf32" providerId="LiveId" clId="{BDD0E738-2C83-4F2A-86C6-717525FBA1DD}" dt="2023-11-19T20:49:46.283" v="2"/>
          <ac:spMkLst>
            <pc:docMk/>
            <pc:sldMk cId="1624184106" sldId="287"/>
            <ac:spMk id="2" creationId="{1BB41922-C3AC-B50C-636E-67A83ADFAE9F}"/>
          </ac:spMkLst>
        </pc:spChg>
        <pc:spChg chg="del mod">
          <ac:chgData name="Henrique Delegrego" userId="dda1244064eddf32" providerId="LiveId" clId="{BDD0E738-2C83-4F2A-86C6-717525FBA1DD}" dt="2023-11-19T20:49:46.077" v="1" actId="478"/>
          <ac:spMkLst>
            <pc:docMk/>
            <pc:sldMk cId="1624184106" sldId="287"/>
            <ac:spMk id="5" creationId="{8B67320E-C8B4-4DE7-928D-06731CDEBF32}"/>
          </ac:spMkLst>
        </pc:spChg>
        <pc:spChg chg="mod">
          <ac:chgData name="Henrique Delegrego" userId="dda1244064eddf32" providerId="LiveId" clId="{BDD0E738-2C83-4F2A-86C6-717525FBA1DD}" dt="2023-11-19T20:55:45.957" v="27" actId="20577"/>
          <ac:spMkLst>
            <pc:docMk/>
            <pc:sldMk cId="1624184106" sldId="287"/>
            <ac:spMk id="9" creationId="{E84F1816-27BF-4854-9924-2042EF53FB5C}"/>
          </ac:spMkLst>
        </pc:spChg>
      </pc:sldChg>
      <pc:sldChg chg="modSp mod modNotesTx">
        <pc:chgData name="Henrique Delegrego" userId="dda1244064eddf32" providerId="LiveId" clId="{BDD0E738-2C83-4F2A-86C6-717525FBA1DD}" dt="2023-11-19T20:55:49.061" v="28"/>
        <pc:sldMkLst>
          <pc:docMk/>
          <pc:sldMk cId="2874736423" sldId="288"/>
        </pc:sldMkLst>
        <pc:spChg chg="mod">
          <ac:chgData name="Henrique Delegrego" userId="dda1244064eddf32" providerId="LiveId" clId="{BDD0E738-2C83-4F2A-86C6-717525FBA1DD}" dt="2023-11-19T20:52:18.256" v="22" actId="20577"/>
          <ac:spMkLst>
            <pc:docMk/>
            <pc:sldMk cId="2874736423" sldId="288"/>
            <ac:spMk id="2" creationId="{5EE0DA90-A553-97CB-FAD4-A823ABF9B2E2}"/>
          </ac:spMkLst>
        </pc:spChg>
        <pc:spChg chg="mod">
          <ac:chgData name="Henrique Delegrego" userId="dda1244064eddf32" providerId="LiveId" clId="{BDD0E738-2C83-4F2A-86C6-717525FBA1DD}" dt="2023-11-19T20:55:49.061" v="28"/>
          <ac:spMkLst>
            <pc:docMk/>
            <pc:sldMk cId="2874736423" sldId="288"/>
            <ac:spMk id="9" creationId="{E84F1816-27BF-4854-9924-2042EF53FB5C}"/>
          </ac:spMkLst>
        </pc:spChg>
      </pc:sldChg>
      <pc:sldChg chg="modSp mod modNotesTx">
        <pc:chgData name="Henrique Delegrego" userId="dda1244064eddf32" providerId="LiveId" clId="{BDD0E738-2C83-4F2A-86C6-717525FBA1DD}" dt="2023-11-19T20:55:51.633" v="29"/>
        <pc:sldMkLst>
          <pc:docMk/>
          <pc:sldMk cId="2083133574" sldId="289"/>
        </pc:sldMkLst>
        <pc:spChg chg="mod">
          <ac:chgData name="Henrique Delegrego" userId="dda1244064eddf32" providerId="LiveId" clId="{BDD0E738-2C83-4F2A-86C6-717525FBA1DD}" dt="2023-11-19T20:52:28.044" v="23" actId="20577"/>
          <ac:spMkLst>
            <pc:docMk/>
            <pc:sldMk cId="2083133574" sldId="289"/>
            <ac:spMk id="3" creationId="{3CBCE8DD-4102-49A4-3AAC-DD3719614A9A}"/>
          </ac:spMkLst>
        </pc:spChg>
        <pc:spChg chg="mod">
          <ac:chgData name="Henrique Delegrego" userId="dda1244064eddf32" providerId="LiveId" clId="{BDD0E738-2C83-4F2A-86C6-717525FBA1DD}" dt="2023-11-19T20:55:51.633" v="29"/>
          <ac:spMkLst>
            <pc:docMk/>
            <pc:sldMk cId="2083133574" sldId="289"/>
            <ac:spMk id="9" creationId="{E84F1816-27BF-4854-9924-2042EF53FB5C}"/>
          </ac:spMkLst>
        </pc:spChg>
      </pc:sldChg>
      <pc:sldChg chg="modSp mod modNotesTx">
        <pc:chgData name="Henrique Delegrego" userId="dda1244064eddf32" providerId="LiveId" clId="{BDD0E738-2C83-4F2A-86C6-717525FBA1DD}" dt="2023-11-19T20:55:53.658" v="30"/>
        <pc:sldMkLst>
          <pc:docMk/>
          <pc:sldMk cId="3909538122" sldId="291"/>
        </pc:sldMkLst>
        <pc:spChg chg="mod">
          <ac:chgData name="Henrique Delegrego" userId="dda1244064eddf32" providerId="LiveId" clId="{BDD0E738-2C83-4F2A-86C6-717525FBA1DD}" dt="2023-11-19T20:55:53.658" v="30"/>
          <ac:spMkLst>
            <pc:docMk/>
            <pc:sldMk cId="3909538122" sldId="291"/>
            <ac:spMk id="9" creationId="{E84F1816-27BF-4854-9924-2042EF53FB5C}"/>
          </ac:spMkLst>
        </pc:spChg>
      </pc:sldChg>
      <pc:sldChg chg="modSp mod modNotesTx">
        <pc:chgData name="Henrique Delegrego" userId="dda1244064eddf32" providerId="LiveId" clId="{BDD0E738-2C83-4F2A-86C6-717525FBA1DD}" dt="2023-11-19T20:55:55.065" v="31"/>
        <pc:sldMkLst>
          <pc:docMk/>
          <pc:sldMk cId="1794886209" sldId="292"/>
        </pc:sldMkLst>
        <pc:spChg chg="mod">
          <ac:chgData name="Henrique Delegrego" userId="dda1244064eddf32" providerId="LiveId" clId="{BDD0E738-2C83-4F2A-86C6-717525FBA1DD}" dt="2023-11-19T20:55:55.065" v="31"/>
          <ac:spMkLst>
            <pc:docMk/>
            <pc:sldMk cId="1794886209" sldId="292"/>
            <ac:spMk id="9" creationId="{E84F1816-27BF-4854-9924-2042EF53FB5C}"/>
          </ac:spMkLst>
        </pc:spChg>
      </pc:sldChg>
      <pc:sldChg chg="modSp mod modNotesTx">
        <pc:chgData name="Henrique Delegrego" userId="dda1244064eddf32" providerId="LiveId" clId="{BDD0E738-2C83-4F2A-86C6-717525FBA1DD}" dt="2023-11-19T20:55:56.906" v="32"/>
        <pc:sldMkLst>
          <pc:docMk/>
          <pc:sldMk cId="3183809018" sldId="293"/>
        </pc:sldMkLst>
        <pc:spChg chg="mod">
          <ac:chgData name="Henrique Delegrego" userId="dda1244064eddf32" providerId="LiveId" clId="{BDD0E738-2C83-4F2A-86C6-717525FBA1DD}" dt="2023-11-19T20:55:56.906" v="32"/>
          <ac:spMkLst>
            <pc:docMk/>
            <pc:sldMk cId="3183809018" sldId="293"/>
            <ac:spMk id="9" creationId="{E84F1816-27BF-4854-9924-2042EF53FB5C}"/>
          </ac:spMkLst>
        </pc:spChg>
      </pc:sldChg>
      <pc:sldChg chg="modSp mod modNotesTx">
        <pc:chgData name="Henrique Delegrego" userId="dda1244064eddf32" providerId="LiveId" clId="{BDD0E738-2C83-4F2A-86C6-717525FBA1DD}" dt="2023-11-19T20:55:58.693" v="33"/>
        <pc:sldMkLst>
          <pc:docMk/>
          <pc:sldMk cId="318062954" sldId="294"/>
        </pc:sldMkLst>
        <pc:spChg chg="mod">
          <ac:chgData name="Henrique Delegrego" userId="dda1244064eddf32" providerId="LiveId" clId="{BDD0E738-2C83-4F2A-86C6-717525FBA1DD}" dt="2023-11-19T20:55:58.693" v="33"/>
          <ac:spMkLst>
            <pc:docMk/>
            <pc:sldMk cId="318062954" sldId="294"/>
            <ac:spMk id="9" creationId="{E84F1816-27BF-4854-9924-2042EF53FB5C}"/>
          </ac:spMkLst>
        </pc:spChg>
      </pc:sldChg>
      <pc:sldChg chg="modSp mod modNotesTx">
        <pc:chgData name="Henrique Delegrego" userId="dda1244064eddf32" providerId="LiveId" clId="{BDD0E738-2C83-4F2A-86C6-717525FBA1DD}" dt="2023-11-19T20:56:00.562" v="34"/>
        <pc:sldMkLst>
          <pc:docMk/>
          <pc:sldMk cId="1966691942" sldId="295"/>
        </pc:sldMkLst>
        <pc:spChg chg="mod">
          <ac:chgData name="Henrique Delegrego" userId="dda1244064eddf32" providerId="LiveId" clId="{BDD0E738-2C83-4F2A-86C6-717525FBA1DD}" dt="2023-11-19T20:56:00.562" v="34"/>
          <ac:spMkLst>
            <pc:docMk/>
            <pc:sldMk cId="1966691942" sldId="295"/>
            <ac:spMk id="9" creationId="{E84F1816-27BF-4854-9924-2042EF53FB5C}"/>
          </ac:spMkLst>
        </pc:spChg>
      </pc:sldChg>
      <pc:sldChg chg="modSp mod modNotesTx">
        <pc:chgData name="Henrique Delegrego" userId="dda1244064eddf32" providerId="LiveId" clId="{BDD0E738-2C83-4F2A-86C6-717525FBA1DD}" dt="2023-11-19T20:56:02.383" v="35"/>
        <pc:sldMkLst>
          <pc:docMk/>
          <pc:sldMk cId="3963712654" sldId="296"/>
        </pc:sldMkLst>
        <pc:spChg chg="mod">
          <ac:chgData name="Henrique Delegrego" userId="dda1244064eddf32" providerId="LiveId" clId="{BDD0E738-2C83-4F2A-86C6-717525FBA1DD}" dt="2023-11-19T20:56:02.383" v="35"/>
          <ac:spMkLst>
            <pc:docMk/>
            <pc:sldMk cId="3963712654" sldId="296"/>
            <ac:spMk id="9" creationId="{E84F1816-27BF-4854-9924-2042EF53FB5C}"/>
          </ac:spMkLst>
        </pc:spChg>
      </pc:sldChg>
    </pc:docChg>
  </pc:docChgLst>
  <pc:docChgLst>
    <pc:chgData name="Henrique Delegrego" userId="dda1244064eddf32" providerId="LiveId" clId="{C682B1D2-F9AC-4587-9E84-B3B9359A80DE}"/>
    <pc:docChg chg="undo custSel addSld delSld modSld">
      <pc:chgData name="Henrique Delegrego" userId="dda1244064eddf32" providerId="LiveId" clId="{C682B1D2-F9AC-4587-9E84-B3B9359A80DE}" dt="2023-11-30T19:19:03.089" v="346" actId="1076"/>
      <pc:docMkLst>
        <pc:docMk/>
      </pc:docMkLst>
      <pc:sldChg chg="addSp modSp mod">
        <pc:chgData name="Henrique Delegrego" userId="dda1244064eddf32" providerId="LiveId" clId="{C682B1D2-F9AC-4587-9E84-B3B9359A80DE}" dt="2023-11-20T11:18:24.989" v="16" actId="1076"/>
        <pc:sldMkLst>
          <pc:docMk/>
          <pc:sldMk cId="2874736423" sldId="288"/>
        </pc:sldMkLst>
        <pc:spChg chg="mod">
          <ac:chgData name="Henrique Delegrego" userId="dda1244064eddf32" providerId="LiveId" clId="{C682B1D2-F9AC-4587-9E84-B3B9359A80DE}" dt="2023-11-20T11:18:22.141" v="15" actId="1076"/>
          <ac:spMkLst>
            <pc:docMk/>
            <pc:sldMk cId="2874736423" sldId="288"/>
            <ac:spMk id="2" creationId="{5EE0DA90-A553-97CB-FAD4-A823ABF9B2E2}"/>
          </ac:spMkLst>
        </pc:spChg>
        <pc:spChg chg="mod">
          <ac:chgData name="Henrique Delegrego" userId="dda1244064eddf32" providerId="LiveId" clId="{C682B1D2-F9AC-4587-9E84-B3B9359A80DE}" dt="2023-11-20T11:07:41.541" v="3" actId="1076"/>
          <ac:spMkLst>
            <pc:docMk/>
            <pc:sldMk cId="2874736423" sldId="288"/>
            <ac:spMk id="8" creationId="{1787E568-2F57-4A57-869C-CC2C03086BA8}"/>
          </ac:spMkLst>
        </pc:spChg>
        <pc:picChg chg="add mod">
          <ac:chgData name="Henrique Delegrego" userId="dda1244064eddf32" providerId="LiveId" clId="{C682B1D2-F9AC-4587-9E84-B3B9359A80DE}" dt="2023-11-20T11:18:24.989" v="16" actId="1076"/>
          <ac:picMkLst>
            <pc:docMk/>
            <pc:sldMk cId="2874736423" sldId="288"/>
            <ac:picMk id="5" creationId="{0D7DEF84-B17C-B7F1-4F62-447EFA019846}"/>
          </ac:picMkLst>
        </pc:picChg>
      </pc:sldChg>
      <pc:sldChg chg="modSp mod">
        <pc:chgData name="Henrique Delegrego" userId="dda1244064eddf32" providerId="LiveId" clId="{C682B1D2-F9AC-4587-9E84-B3B9359A80DE}" dt="2023-11-20T11:19:34.564" v="19" actId="20577"/>
        <pc:sldMkLst>
          <pc:docMk/>
          <pc:sldMk cId="3909538122" sldId="291"/>
        </pc:sldMkLst>
        <pc:spChg chg="mod">
          <ac:chgData name="Henrique Delegrego" userId="dda1244064eddf32" providerId="LiveId" clId="{C682B1D2-F9AC-4587-9E84-B3B9359A80DE}" dt="2023-11-20T11:19:34.564" v="19" actId="20577"/>
          <ac:spMkLst>
            <pc:docMk/>
            <pc:sldMk cId="3909538122" sldId="291"/>
            <ac:spMk id="2" creationId="{5EE0DA90-A553-97CB-FAD4-A823ABF9B2E2}"/>
          </ac:spMkLst>
        </pc:spChg>
      </pc:sldChg>
      <pc:sldChg chg="modSp mod">
        <pc:chgData name="Henrique Delegrego" userId="dda1244064eddf32" providerId="LiveId" clId="{C682B1D2-F9AC-4587-9E84-B3B9359A80DE}" dt="2023-11-20T11:19:50.716" v="25" actId="1076"/>
        <pc:sldMkLst>
          <pc:docMk/>
          <pc:sldMk cId="1794886209" sldId="292"/>
        </pc:sldMkLst>
        <pc:spChg chg="mod">
          <ac:chgData name="Henrique Delegrego" userId="dda1244064eddf32" providerId="LiveId" clId="{C682B1D2-F9AC-4587-9E84-B3B9359A80DE}" dt="2023-11-20T11:19:48.021" v="22" actId="14100"/>
          <ac:spMkLst>
            <pc:docMk/>
            <pc:sldMk cId="1794886209" sldId="292"/>
            <ac:spMk id="2" creationId="{5EE0DA90-A553-97CB-FAD4-A823ABF9B2E2}"/>
          </ac:spMkLst>
        </pc:spChg>
        <pc:spChg chg="mod">
          <ac:chgData name="Henrique Delegrego" userId="dda1244064eddf32" providerId="LiveId" clId="{C682B1D2-F9AC-4587-9E84-B3B9359A80DE}" dt="2023-11-20T11:19:45.025" v="20" actId="1076"/>
          <ac:spMkLst>
            <pc:docMk/>
            <pc:sldMk cId="1794886209" sldId="292"/>
            <ac:spMk id="8" creationId="{1787E568-2F57-4A57-869C-CC2C03086BA8}"/>
          </ac:spMkLst>
        </pc:spChg>
        <pc:picChg chg="mod">
          <ac:chgData name="Henrique Delegrego" userId="dda1244064eddf32" providerId="LiveId" clId="{C682B1D2-F9AC-4587-9E84-B3B9359A80DE}" dt="2023-11-20T11:19:49.633" v="24" actId="1076"/>
          <ac:picMkLst>
            <pc:docMk/>
            <pc:sldMk cId="1794886209" sldId="292"/>
            <ac:picMk id="5" creationId="{96C9E746-4636-3E94-59E2-A63EC2DA68A5}"/>
          </ac:picMkLst>
        </pc:picChg>
        <pc:picChg chg="mod">
          <ac:chgData name="Henrique Delegrego" userId="dda1244064eddf32" providerId="LiveId" clId="{C682B1D2-F9AC-4587-9E84-B3B9359A80DE}" dt="2023-11-20T11:19:50.716" v="25" actId="1076"/>
          <ac:picMkLst>
            <pc:docMk/>
            <pc:sldMk cId="1794886209" sldId="292"/>
            <ac:picMk id="7" creationId="{0C298D34-3912-04F8-37D8-D52A2CE986EF}"/>
          </ac:picMkLst>
        </pc:picChg>
      </pc:sldChg>
      <pc:sldChg chg="modSp mod">
        <pc:chgData name="Henrique Delegrego" userId="dda1244064eddf32" providerId="LiveId" clId="{C682B1D2-F9AC-4587-9E84-B3B9359A80DE}" dt="2023-11-20T11:21:40.170" v="42" actId="20577"/>
        <pc:sldMkLst>
          <pc:docMk/>
          <pc:sldMk cId="3183809018" sldId="293"/>
        </pc:sldMkLst>
        <pc:spChg chg="mod">
          <ac:chgData name="Henrique Delegrego" userId="dda1244064eddf32" providerId="LiveId" clId="{C682B1D2-F9AC-4587-9E84-B3B9359A80DE}" dt="2023-11-20T11:21:40.170" v="42" actId="20577"/>
          <ac:spMkLst>
            <pc:docMk/>
            <pc:sldMk cId="3183809018" sldId="293"/>
            <ac:spMk id="2" creationId="{5EE0DA90-A553-97CB-FAD4-A823ABF9B2E2}"/>
          </ac:spMkLst>
        </pc:spChg>
        <pc:spChg chg="mod">
          <ac:chgData name="Henrique Delegrego" userId="dda1244064eddf32" providerId="LiveId" clId="{C682B1D2-F9AC-4587-9E84-B3B9359A80DE}" dt="2023-11-20T11:21:27.372" v="26" actId="1076"/>
          <ac:spMkLst>
            <pc:docMk/>
            <pc:sldMk cId="3183809018" sldId="293"/>
            <ac:spMk id="8" creationId="{1787E568-2F57-4A57-869C-CC2C03086BA8}"/>
          </ac:spMkLst>
        </pc:spChg>
        <pc:picChg chg="mod">
          <ac:chgData name="Henrique Delegrego" userId="dda1244064eddf32" providerId="LiveId" clId="{C682B1D2-F9AC-4587-9E84-B3B9359A80DE}" dt="2023-11-20T11:21:31.904" v="28" actId="1076"/>
          <ac:picMkLst>
            <pc:docMk/>
            <pc:sldMk cId="3183809018" sldId="293"/>
            <ac:picMk id="6" creationId="{9327A1CB-5C04-ACFD-0C8B-DBEDAE1A36A5}"/>
          </ac:picMkLst>
        </pc:picChg>
        <pc:picChg chg="mod">
          <ac:chgData name="Henrique Delegrego" userId="dda1244064eddf32" providerId="LiveId" clId="{C682B1D2-F9AC-4587-9E84-B3B9359A80DE}" dt="2023-11-20T11:21:33.068" v="29" actId="1076"/>
          <ac:picMkLst>
            <pc:docMk/>
            <pc:sldMk cId="3183809018" sldId="293"/>
            <ac:picMk id="11" creationId="{84298039-FA5D-FB13-AF63-F3DF44339EDF}"/>
          </ac:picMkLst>
        </pc:picChg>
      </pc:sldChg>
      <pc:sldChg chg="modSp mod">
        <pc:chgData name="Henrique Delegrego" userId="dda1244064eddf32" providerId="LiveId" clId="{C682B1D2-F9AC-4587-9E84-B3B9359A80DE}" dt="2023-11-30T19:19:03.089" v="346" actId="1076"/>
        <pc:sldMkLst>
          <pc:docMk/>
          <pc:sldMk cId="318062954" sldId="294"/>
        </pc:sldMkLst>
        <pc:spChg chg="mod">
          <ac:chgData name="Henrique Delegrego" userId="dda1244064eddf32" providerId="LiveId" clId="{C682B1D2-F9AC-4587-9E84-B3B9359A80DE}" dt="2023-11-30T19:18:51.198" v="342" actId="1076"/>
          <ac:spMkLst>
            <pc:docMk/>
            <pc:sldMk cId="318062954" sldId="294"/>
            <ac:spMk id="2" creationId="{5EE0DA90-A553-97CB-FAD4-A823ABF9B2E2}"/>
          </ac:spMkLst>
        </pc:spChg>
        <pc:spChg chg="mod">
          <ac:chgData name="Henrique Delegrego" userId="dda1244064eddf32" providerId="LiveId" clId="{C682B1D2-F9AC-4587-9E84-B3B9359A80DE}" dt="2023-11-30T19:17:54.871" v="293" actId="1076"/>
          <ac:spMkLst>
            <pc:docMk/>
            <pc:sldMk cId="318062954" sldId="294"/>
            <ac:spMk id="8" creationId="{1787E568-2F57-4A57-869C-CC2C03086BA8}"/>
          </ac:spMkLst>
        </pc:spChg>
        <pc:picChg chg="mod modCrop">
          <ac:chgData name="Henrique Delegrego" userId="dda1244064eddf32" providerId="LiveId" clId="{C682B1D2-F9AC-4587-9E84-B3B9359A80DE}" dt="2023-11-30T19:19:03.089" v="346" actId="1076"/>
          <ac:picMkLst>
            <pc:docMk/>
            <pc:sldMk cId="318062954" sldId="294"/>
            <ac:picMk id="5" creationId="{CE662A0B-5574-2A97-FAA1-3703641E02FD}"/>
          </ac:picMkLst>
        </pc:picChg>
      </pc:sldChg>
      <pc:sldChg chg="del">
        <pc:chgData name="Henrique Delegrego" userId="dda1244064eddf32" providerId="LiveId" clId="{C682B1D2-F9AC-4587-9E84-B3B9359A80DE}" dt="2023-11-20T13:43:45.066" v="221" actId="47"/>
        <pc:sldMkLst>
          <pc:docMk/>
          <pc:sldMk cId="1966691942" sldId="295"/>
        </pc:sldMkLst>
      </pc:sldChg>
      <pc:sldChg chg="modSp mod">
        <pc:chgData name="Henrique Delegrego" userId="dda1244064eddf32" providerId="LiveId" clId="{C682B1D2-F9AC-4587-9E84-B3B9359A80DE}" dt="2023-11-20T13:43:59.640" v="226" actId="1076"/>
        <pc:sldMkLst>
          <pc:docMk/>
          <pc:sldMk cId="3963712654" sldId="296"/>
        </pc:sldMkLst>
        <pc:spChg chg="mod">
          <ac:chgData name="Henrique Delegrego" userId="dda1244064eddf32" providerId="LiveId" clId="{C682B1D2-F9AC-4587-9E84-B3B9359A80DE}" dt="2023-11-20T13:43:59.640" v="226" actId="1076"/>
          <ac:spMkLst>
            <pc:docMk/>
            <pc:sldMk cId="3963712654" sldId="296"/>
            <ac:spMk id="2" creationId="{5EE0DA90-A553-97CB-FAD4-A823ABF9B2E2}"/>
          </ac:spMkLst>
        </pc:spChg>
        <pc:spChg chg="mod">
          <ac:chgData name="Henrique Delegrego" userId="dda1244064eddf32" providerId="LiveId" clId="{C682B1D2-F9AC-4587-9E84-B3B9359A80DE}" dt="2023-11-20T13:43:57.898" v="224" actId="1076"/>
          <ac:spMkLst>
            <pc:docMk/>
            <pc:sldMk cId="3963712654" sldId="296"/>
            <ac:spMk id="8" creationId="{1787E568-2F57-4A57-869C-CC2C03086BA8}"/>
          </ac:spMkLst>
        </pc:spChg>
      </pc:sldChg>
      <pc:sldChg chg="addSp delSp modSp add mod">
        <pc:chgData name="Henrique Delegrego" userId="dda1244064eddf32" providerId="LiveId" clId="{C682B1D2-F9AC-4587-9E84-B3B9359A80DE}" dt="2023-11-20T12:03:02.103" v="211" actId="20577"/>
        <pc:sldMkLst>
          <pc:docMk/>
          <pc:sldMk cId="4275129038" sldId="297"/>
        </pc:sldMkLst>
        <pc:spChg chg="mod">
          <ac:chgData name="Henrique Delegrego" userId="dda1244064eddf32" providerId="LiveId" clId="{C682B1D2-F9AC-4587-9E84-B3B9359A80DE}" dt="2023-11-20T12:03:02.103" v="211" actId="20577"/>
          <ac:spMkLst>
            <pc:docMk/>
            <pc:sldMk cId="4275129038" sldId="297"/>
            <ac:spMk id="2" creationId="{5EE0DA90-A553-97CB-FAD4-A823ABF9B2E2}"/>
          </ac:spMkLst>
        </pc:spChg>
        <pc:spChg chg="mod">
          <ac:chgData name="Henrique Delegrego" userId="dda1244064eddf32" providerId="LiveId" clId="{C682B1D2-F9AC-4587-9E84-B3B9359A80DE}" dt="2023-11-20T11:32:43.108" v="44" actId="1076"/>
          <ac:spMkLst>
            <pc:docMk/>
            <pc:sldMk cId="4275129038" sldId="297"/>
            <ac:spMk id="8" creationId="{1787E568-2F57-4A57-869C-CC2C03086BA8}"/>
          </ac:spMkLst>
        </pc:spChg>
        <pc:picChg chg="del">
          <ac:chgData name="Henrique Delegrego" userId="dda1244064eddf32" providerId="LiveId" clId="{C682B1D2-F9AC-4587-9E84-B3B9359A80DE}" dt="2023-11-20T11:32:48.164" v="46" actId="478"/>
          <ac:picMkLst>
            <pc:docMk/>
            <pc:sldMk cId="4275129038" sldId="297"/>
            <ac:picMk id="5" creationId="{96C9E746-4636-3E94-59E2-A63EC2DA68A5}"/>
          </ac:picMkLst>
        </pc:picChg>
        <pc:picChg chg="add del mod">
          <ac:chgData name="Henrique Delegrego" userId="dda1244064eddf32" providerId="LiveId" clId="{C682B1D2-F9AC-4587-9E84-B3B9359A80DE}" dt="2023-11-20T11:41:05.762" v="185" actId="478"/>
          <ac:picMkLst>
            <pc:docMk/>
            <pc:sldMk cId="4275129038" sldId="297"/>
            <ac:picMk id="6" creationId="{D86F6F23-9CE8-6F44-AF70-5DD0461CB605}"/>
          </ac:picMkLst>
        </pc:picChg>
        <pc:picChg chg="del">
          <ac:chgData name="Henrique Delegrego" userId="dda1244064eddf32" providerId="LiveId" clId="{C682B1D2-F9AC-4587-9E84-B3B9359A80DE}" dt="2023-11-20T11:32:48.583" v="47" actId="478"/>
          <ac:picMkLst>
            <pc:docMk/>
            <pc:sldMk cId="4275129038" sldId="297"/>
            <ac:picMk id="7" creationId="{0C298D34-3912-04F8-37D8-D52A2CE986EF}"/>
          </ac:picMkLst>
        </pc:picChg>
        <pc:picChg chg="add mod modCrop">
          <ac:chgData name="Henrique Delegrego" userId="dda1244064eddf32" providerId="LiveId" clId="{C682B1D2-F9AC-4587-9E84-B3B9359A80DE}" dt="2023-11-20T11:41:18.939" v="192" actId="1076"/>
          <ac:picMkLst>
            <pc:docMk/>
            <pc:sldMk cId="4275129038" sldId="297"/>
            <ac:picMk id="11" creationId="{672A9011-970F-6F28-7E77-694C5302D9FA}"/>
          </ac:picMkLst>
        </pc:picChg>
      </pc:sldChg>
      <pc:sldChg chg="addSp delSp modSp add mod">
        <pc:chgData name="Henrique Delegrego" userId="dda1244064eddf32" providerId="LiveId" clId="{C682B1D2-F9AC-4587-9E84-B3B9359A80DE}" dt="2023-11-20T13:47:44.571" v="292" actId="14100"/>
        <pc:sldMkLst>
          <pc:docMk/>
          <pc:sldMk cId="4060759321" sldId="298"/>
        </pc:sldMkLst>
        <pc:spChg chg="del mod">
          <ac:chgData name="Henrique Delegrego" userId="dda1244064eddf32" providerId="LiveId" clId="{C682B1D2-F9AC-4587-9E84-B3B9359A80DE}" dt="2023-11-20T13:46:50.310" v="290" actId="478"/>
          <ac:spMkLst>
            <pc:docMk/>
            <pc:sldMk cId="4060759321" sldId="298"/>
            <ac:spMk id="2" creationId="{5EE0DA90-A553-97CB-FAD4-A823ABF9B2E2}"/>
          </ac:spMkLst>
        </pc:spChg>
        <pc:spChg chg="add del">
          <ac:chgData name="Henrique Delegrego" userId="dda1244064eddf32" providerId="LiveId" clId="{C682B1D2-F9AC-4587-9E84-B3B9359A80DE}" dt="2023-11-20T13:46:07.013" v="269" actId="478"/>
          <ac:spMkLst>
            <pc:docMk/>
            <pc:sldMk cId="4060759321" sldId="298"/>
            <ac:spMk id="6" creationId="{0D326D3C-B9BB-C3F3-4722-88125F220B87}"/>
          </ac:spMkLst>
        </pc:spChg>
        <pc:spChg chg="mod">
          <ac:chgData name="Henrique Delegrego" userId="dda1244064eddf32" providerId="LiveId" clId="{C682B1D2-F9AC-4587-9E84-B3B9359A80DE}" dt="2023-11-20T13:46:45.780" v="286" actId="1076"/>
          <ac:spMkLst>
            <pc:docMk/>
            <pc:sldMk cId="4060759321" sldId="298"/>
            <ac:spMk id="8" creationId="{1787E568-2F57-4A57-869C-CC2C03086BA8}"/>
          </ac:spMkLst>
        </pc:spChg>
        <pc:picChg chg="del">
          <ac:chgData name="Henrique Delegrego" userId="dda1244064eddf32" providerId="LiveId" clId="{C682B1D2-F9AC-4587-9E84-B3B9359A80DE}" dt="2023-11-20T13:46:04.941" v="267" actId="478"/>
          <ac:picMkLst>
            <pc:docMk/>
            <pc:sldMk cId="4060759321" sldId="298"/>
            <ac:picMk id="5" creationId="{CE662A0B-5574-2A97-FAA1-3703641E02FD}"/>
          </ac:picMkLst>
        </pc:picChg>
        <pc:picChg chg="add mod ord modCrop">
          <ac:chgData name="Henrique Delegrego" userId="dda1244064eddf32" providerId="LiveId" clId="{C682B1D2-F9AC-4587-9E84-B3B9359A80DE}" dt="2023-11-20T13:47:44.571" v="292" actId="14100"/>
          <ac:picMkLst>
            <pc:docMk/>
            <pc:sldMk cId="4060759321" sldId="298"/>
            <ac:picMk id="10" creationId="{BCD94965-E34C-9860-B71F-F77CF15D207A}"/>
          </ac:picMkLst>
        </pc:picChg>
      </pc:sldChg>
    </pc:docChg>
  </pc:docChgLst>
  <pc:docChgLst>
    <pc:chgData name="Maria Júlia Testoni" userId="4e779e03-378a-4cb9-b40f-beda4d340216" providerId="ADAL" clId="{88F5EDF7-8B95-4F77-B38A-739CA0229926}"/>
    <pc:docChg chg="custSel delSld modSld">
      <pc:chgData name="Maria Júlia Testoni" userId="4e779e03-378a-4cb9-b40f-beda4d340216" providerId="ADAL" clId="{88F5EDF7-8B95-4F77-B38A-739CA0229926}" dt="2023-09-14T18:40:03.097" v="193" actId="14100"/>
      <pc:docMkLst>
        <pc:docMk/>
      </pc:docMkLst>
      <pc:sldChg chg="delSp modSp mod">
        <pc:chgData name="Maria Júlia Testoni" userId="4e779e03-378a-4cb9-b40f-beda4d340216" providerId="ADAL" clId="{88F5EDF7-8B95-4F77-B38A-739CA0229926}" dt="2023-09-14T18:40:03.097" v="193" actId="14100"/>
        <pc:sldMkLst>
          <pc:docMk/>
          <pc:sldMk cId="3397513274" sldId="277"/>
        </pc:sldMkLst>
        <pc:spChg chg="mod">
          <ac:chgData name="Maria Júlia Testoni" userId="4e779e03-378a-4cb9-b40f-beda4d340216" providerId="ADAL" clId="{88F5EDF7-8B95-4F77-B38A-739CA0229926}" dt="2023-09-14T18:40:03.097" v="193" actId="14100"/>
          <ac:spMkLst>
            <pc:docMk/>
            <pc:sldMk cId="3397513274" sldId="277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88F5EDF7-8B95-4F77-B38A-739CA0229926}" dt="2023-09-14T18:34:55.586" v="94" actId="14100"/>
          <ac:spMkLst>
            <pc:docMk/>
            <pc:sldMk cId="3397513274" sldId="277"/>
            <ac:spMk id="8" creationId="{1787E568-2F57-4A57-869C-CC2C03086BA8}"/>
          </ac:spMkLst>
        </pc:spChg>
        <pc:spChg chg="mod">
          <ac:chgData name="Maria Júlia Testoni" userId="4e779e03-378a-4cb9-b40f-beda4d340216" providerId="ADAL" clId="{88F5EDF7-8B95-4F77-B38A-739CA0229926}" dt="2023-09-14T18:34:32.972" v="51" actId="20577"/>
          <ac:spMkLst>
            <pc:docMk/>
            <pc:sldMk cId="3397513274" sldId="277"/>
            <ac:spMk id="9" creationId="{E84F1816-27BF-4854-9924-2042EF53FB5C}"/>
          </ac:spMkLst>
        </pc:spChg>
        <pc:picChg chg="del">
          <ac:chgData name="Maria Júlia Testoni" userId="4e779e03-378a-4cb9-b40f-beda4d340216" providerId="ADAL" clId="{88F5EDF7-8B95-4F77-B38A-739CA0229926}" dt="2023-09-14T18:34:40.218" v="53" actId="478"/>
          <ac:picMkLst>
            <pc:docMk/>
            <pc:sldMk cId="3397513274" sldId="277"/>
            <ac:picMk id="5" creationId="{7D93E530-7D1E-B7CB-8345-569CB2372903}"/>
          </ac:picMkLst>
        </pc:picChg>
        <pc:picChg chg="del">
          <ac:chgData name="Maria Júlia Testoni" userId="4e779e03-378a-4cb9-b40f-beda4d340216" providerId="ADAL" clId="{88F5EDF7-8B95-4F77-B38A-739CA0229926}" dt="2023-09-14T18:34:38.512" v="52" actId="478"/>
          <ac:picMkLst>
            <pc:docMk/>
            <pc:sldMk cId="3397513274" sldId="277"/>
            <ac:picMk id="7" creationId="{73D9F636-EEC3-136A-A841-706273653184}"/>
          </ac:picMkLst>
        </pc:picChg>
      </pc:sldChg>
      <pc:sldChg chg="modSp mod">
        <pc:chgData name="Maria Júlia Testoni" userId="4e779e03-378a-4cb9-b40f-beda4d340216" providerId="ADAL" clId="{88F5EDF7-8B95-4F77-B38A-739CA0229926}" dt="2023-09-14T18:34:14.322" v="20" actId="20577"/>
        <pc:sldMkLst>
          <pc:docMk/>
          <pc:sldMk cId="1624184106" sldId="287"/>
        </pc:sldMkLst>
        <pc:spChg chg="mod">
          <ac:chgData name="Maria Júlia Testoni" userId="4e779e03-378a-4cb9-b40f-beda4d340216" providerId="ADAL" clId="{88F5EDF7-8B95-4F77-B38A-739CA0229926}" dt="2023-09-14T18:34:14.322" v="20" actId="20577"/>
          <ac:spMkLst>
            <pc:docMk/>
            <pc:sldMk cId="1624184106" sldId="287"/>
            <ac:spMk id="9" creationId="{E84F1816-27BF-4854-9924-2042EF53FB5C}"/>
          </ac:spMkLst>
        </pc:spChg>
      </pc:sldChg>
      <pc:sldChg chg="del">
        <pc:chgData name="Maria Júlia Testoni" userId="4e779e03-378a-4cb9-b40f-beda4d340216" providerId="ADAL" clId="{88F5EDF7-8B95-4F77-B38A-739CA0229926}" dt="2023-09-14T18:34:19.062" v="21" actId="47"/>
        <pc:sldMkLst>
          <pc:docMk/>
          <pc:sldMk cId="2267889446" sldId="288"/>
        </pc:sldMkLst>
      </pc:sldChg>
      <pc:sldChg chg="del">
        <pc:chgData name="Maria Júlia Testoni" userId="4e779e03-378a-4cb9-b40f-beda4d340216" providerId="ADAL" clId="{88F5EDF7-8B95-4F77-B38A-739CA0229926}" dt="2023-09-14T18:34:20.083" v="24" actId="47"/>
        <pc:sldMkLst>
          <pc:docMk/>
          <pc:sldMk cId="2506633898" sldId="289"/>
        </pc:sldMkLst>
      </pc:sldChg>
      <pc:sldChg chg="del">
        <pc:chgData name="Maria Júlia Testoni" userId="4e779e03-378a-4cb9-b40f-beda4d340216" providerId="ADAL" clId="{88F5EDF7-8B95-4F77-B38A-739CA0229926}" dt="2023-09-14T18:34:19.377" v="22" actId="47"/>
        <pc:sldMkLst>
          <pc:docMk/>
          <pc:sldMk cId="59728983" sldId="290"/>
        </pc:sldMkLst>
      </pc:sldChg>
      <pc:sldChg chg="del">
        <pc:chgData name="Maria Júlia Testoni" userId="4e779e03-378a-4cb9-b40f-beda4d340216" providerId="ADAL" clId="{88F5EDF7-8B95-4F77-B38A-739CA0229926}" dt="2023-09-14T18:34:19.752" v="23" actId="47"/>
        <pc:sldMkLst>
          <pc:docMk/>
          <pc:sldMk cId="1912596296" sldId="291"/>
        </pc:sldMkLst>
      </pc:sldChg>
      <pc:sldChg chg="del">
        <pc:chgData name="Maria Júlia Testoni" userId="4e779e03-378a-4cb9-b40f-beda4d340216" providerId="ADAL" clId="{88F5EDF7-8B95-4F77-B38A-739CA0229926}" dt="2023-09-14T18:34:20.784" v="26" actId="47"/>
        <pc:sldMkLst>
          <pc:docMk/>
          <pc:sldMk cId="803595139" sldId="292"/>
        </pc:sldMkLst>
      </pc:sldChg>
      <pc:sldChg chg="del">
        <pc:chgData name="Maria Júlia Testoni" userId="4e779e03-378a-4cb9-b40f-beda4d340216" providerId="ADAL" clId="{88F5EDF7-8B95-4F77-B38A-739CA0229926}" dt="2023-09-14T18:34:20.427" v="25" actId="47"/>
        <pc:sldMkLst>
          <pc:docMk/>
          <pc:sldMk cId="952284883" sldId="293"/>
        </pc:sldMkLst>
      </pc:sldChg>
      <pc:sldChg chg="del">
        <pc:chgData name="Maria Júlia Testoni" userId="4e779e03-378a-4cb9-b40f-beda4d340216" providerId="ADAL" clId="{88F5EDF7-8B95-4F77-B38A-739CA0229926}" dt="2023-09-14T18:34:21.137" v="27" actId="47"/>
        <pc:sldMkLst>
          <pc:docMk/>
          <pc:sldMk cId="2515382653" sldId="294"/>
        </pc:sldMkLst>
      </pc:sldChg>
      <pc:sldChg chg="del">
        <pc:chgData name="Maria Júlia Testoni" userId="4e779e03-378a-4cb9-b40f-beda4d340216" providerId="ADAL" clId="{88F5EDF7-8B95-4F77-B38A-739CA0229926}" dt="2023-09-14T18:34:21.502" v="28" actId="47"/>
        <pc:sldMkLst>
          <pc:docMk/>
          <pc:sldMk cId="1630231645" sldId="295"/>
        </pc:sldMkLst>
      </pc:sldChg>
      <pc:sldChg chg="del">
        <pc:chgData name="Maria Júlia Testoni" userId="4e779e03-378a-4cb9-b40f-beda4d340216" providerId="ADAL" clId="{88F5EDF7-8B95-4F77-B38A-739CA0229926}" dt="2023-09-14T18:34:21.842" v="29" actId="47"/>
        <pc:sldMkLst>
          <pc:docMk/>
          <pc:sldMk cId="2058492971" sldId="296"/>
        </pc:sldMkLst>
      </pc:sldChg>
      <pc:sldChg chg="del">
        <pc:chgData name="Maria Júlia Testoni" userId="4e779e03-378a-4cb9-b40f-beda4d340216" providerId="ADAL" clId="{88F5EDF7-8B95-4F77-B38A-739CA0229926}" dt="2023-09-14T18:34:22.277" v="30" actId="47"/>
        <pc:sldMkLst>
          <pc:docMk/>
          <pc:sldMk cId="2932268605" sldId="297"/>
        </pc:sldMkLst>
      </pc:sldChg>
    </pc:docChg>
  </pc:docChgLst>
  <pc:docChgLst>
    <pc:chgData name="Maria Júlia Testoni" userId="4e779e03-378a-4cb9-b40f-beda4d340216" providerId="ADAL" clId="{99B446AB-5C7A-4DC2-B13F-BECD4B22C421}"/>
    <pc:docChg chg="undo custSel addSld delSld modSld sldOrd">
      <pc:chgData name="Maria Júlia Testoni" userId="4e779e03-378a-4cb9-b40f-beda4d340216" providerId="ADAL" clId="{99B446AB-5C7A-4DC2-B13F-BECD4B22C421}" dt="2023-09-08T18:54:25.386" v="1886" actId="20577"/>
      <pc:docMkLst>
        <pc:docMk/>
      </pc:docMkLst>
      <pc:sldChg chg="addSp delSp modSp mod">
        <pc:chgData name="Maria Júlia Testoni" userId="4e779e03-378a-4cb9-b40f-beda4d340216" providerId="ADAL" clId="{99B446AB-5C7A-4DC2-B13F-BECD4B22C421}" dt="2023-08-30T18:02:31.240" v="206" actId="22"/>
        <pc:sldMkLst>
          <pc:docMk/>
          <pc:sldMk cId="3397513274" sldId="277"/>
        </pc:sldMkLst>
        <pc:spChg chg="mod">
          <ac:chgData name="Maria Júlia Testoni" userId="4e779e03-378a-4cb9-b40f-beda4d340216" providerId="ADAL" clId="{99B446AB-5C7A-4DC2-B13F-BECD4B22C421}" dt="2023-08-30T18:01:49.866" v="200" actId="20577"/>
          <ac:spMkLst>
            <pc:docMk/>
            <pc:sldMk cId="3397513274" sldId="277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99B446AB-5C7A-4DC2-B13F-BECD4B22C421}" dt="2023-08-30T17:59:36.336" v="45" actId="20577"/>
          <ac:spMkLst>
            <pc:docMk/>
            <pc:sldMk cId="3397513274" sldId="277"/>
            <ac:spMk id="8" creationId="{1787E568-2F57-4A57-869C-CC2C03086BA8}"/>
          </ac:spMkLst>
        </pc:spChg>
        <pc:spChg chg="mod">
          <ac:chgData name="Maria Júlia Testoni" userId="4e779e03-378a-4cb9-b40f-beda4d340216" providerId="ADAL" clId="{99B446AB-5C7A-4DC2-B13F-BECD4B22C421}" dt="2023-08-30T17:59:20.896" v="29" actId="20577"/>
          <ac:spMkLst>
            <pc:docMk/>
            <pc:sldMk cId="3397513274" sldId="277"/>
            <ac:spMk id="9" creationId="{E84F1816-27BF-4854-9924-2042EF53FB5C}"/>
          </ac:spMkLst>
        </pc:spChg>
        <pc:picChg chg="del">
          <ac:chgData name="Maria Júlia Testoni" userId="4e779e03-378a-4cb9-b40f-beda4d340216" providerId="ADAL" clId="{99B446AB-5C7A-4DC2-B13F-BECD4B22C421}" dt="2023-08-30T17:59:23.996" v="30" actId="478"/>
          <ac:picMkLst>
            <pc:docMk/>
            <pc:sldMk cId="3397513274" sldId="277"/>
            <ac:picMk id="5" creationId="{8931D90B-CB8D-8214-F066-2D87E4FEF61D}"/>
          </ac:picMkLst>
        </pc:picChg>
        <pc:picChg chg="add del mod">
          <ac:chgData name="Maria Júlia Testoni" userId="4e779e03-378a-4cb9-b40f-beda4d340216" providerId="ADAL" clId="{99B446AB-5C7A-4DC2-B13F-BECD4B22C421}" dt="2023-08-30T18:02:10.350" v="201" actId="478"/>
          <ac:picMkLst>
            <pc:docMk/>
            <pc:sldMk cId="3397513274" sldId="277"/>
            <ac:picMk id="6" creationId="{730A440F-317C-EA66-29B2-90BC64F643BE}"/>
          </ac:picMkLst>
        </pc:picChg>
        <pc:picChg chg="add mod">
          <ac:chgData name="Maria Júlia Testoni" userId="4e779e03-378a-4cb9-b40f-beda4d340216" providerId="ADAL" clId="{99B446AB-5C7A-4DC2-B13F-BECD4B22C421}" dt="2023-08-30T18:01:09.650" v="134" actId="1076"/>
          <ac:picMkLst>
            <pc:docMk/>
            <pc:sldMk cId="3397513274" sldId="277"/>
            <ac:picMk id="10" creationId="{C4E9C588-93DF-380E-D8C9-73495A07019D}"/>
          </ac:picMkLst>
        </pc:picChg>
        <pc:picChg chg="add mod">
          <ac:chgData name="Maria Júlia Testoni" userId="4e779e03-378a-4cb9-b40f-beda4d340216" providerId="ADAL" clId="{99B446AB-5C7A-4DC2-B13F-BECD4B22C421}" dt="2023-08-30T18:02:14.769" v="204" actId="1076"/>
          <ac:picMkLst>
            <pc:docMk/>
            <pc:sldMk cId="3397513274" sldId="277"/>
            <ac:picMk id="12" creationId="{0DB40555-FA99-D4B4-0AEF-E65DA5859CF4}"/>
          </ac:picMkLst>
        </pc:picChg>
        <pc:picChg chg="add del">
          <ac:chgData name="Maria Júlia Testoni" userId="4e779e03-378a-4cb9-b40f-beda4d340216" providerId="ADAL" clId="{99B446AB-5C7A-4DC2-B13F-BECD4B22C421}" dt="2023-08-30T18:02:31.240" v="206" actId="22"/>
          <ac:picMkLst>
            <pc:docMk/>
            <pc:sldMk cId="3397513274" sldId="277"/>
            <ac:picMk id="14" creationId="{F64E4E39-90C2-AF21-01A5-F865F225999D}"/>
          </ac:picMkLst>
        </pc:picChg>
      </pc:sldChg>
      <pc:sldChg chg="modSp mod">
        <pc:chgData name="Maria Júlia Testoni" userId="4e779e03-378a-4cb9-b40f-beda4d340216" providerId="ADAL" clId="{99B446AB-5C7A-4DC2-B13F-BECD4B22C421}" dt="2023-08-30T17:58:29.463" v="8" actId="20577"/>
        <pc:sldMkLst>
          <pc:docMk/>
          <pc:sldMk cId="1624184106" sldId="287"/>
        </pc:sldMkLst>
        <pc:spChg chg="mod">
          <ac:chgData name="Maria Júlia Testoni" userId="4e779e03-378a-4cb9-b40f-beda4d340216" providerId="ADAL" clId="{99B446AB-5C7A-4DC2-B13F-BECD4B22C421}" dt="2023-08-30T17:58:29.463" v="8" actId="20577"/>
          <ac:spMkLst>
            <pc:docMk/>
            <pc:sldMk cId="1624184106" sldId="287"/>
            <ac:spMk id="9" creationId="{E84F1816-27BF-4854-9924-2042EF53FB5C}"/>
          </ac:spMkLst>
        </pc:spChg>
      </pc:sldChg>
      <pc:sldChg chg="addSp delSp modSp add mod">
        <pc:chgData name="Maria Júlia Testoni" userId="4e779e03-378a-4cb9-b40f-beda4d340216" providerId="ADAL" clId="{99B446AB-5C7A-4DC2-B13F-BECD4B22C421}" dt="2023-08-30T19:07:42.293" v="442" actId="1076"/>
        <pc:sldMkLst>
          <pc:docMk/>
          <pc:sldMk cId="1597333909" sldId="288"/>
        </pc:sldMkLst>
        <pc:spChg chg="mod">
          <ac:chgData name="Maria Júlia Testoni" userId="4e779e03-378a-4cb9-b40f-beda4d340216" providerId="ADAL" clId="{99B446AB-5C7A-4DC2-B13F-BECD4B22C421}" dt="2023-08-30T18:05:17.080" v="433" actId="20577"/>
          <ac:spMkLst>
            <pc:docMk/>
            <pc:sldMk cId="1597333909" sldId="288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99B446AB-5C7A-4DC2-B13F-BECD4B22C421}" dt="2023-08-30T18:02:41.788" v="218" actId="20577"/>
          <ac:spMkLst>
            <pc:docMk/>
            <pc:sldMk cId="1597333909" sldId="288"/>
            <ac:spMk id="8" creationId="{1787E568-2F57-4A57-869C-CC2C03086BA8}"/>
          </ac:spMkLst>
        </pc:spChg>
        <pc:picChg chg="add mod">
          <ac:chgData name="Maria Júlia Testoni" userId="4e779e03-378a-4cb9-b40f-beda4d340216" providerId="ADAL" clId="{99B446AB-5C7A-4DC2-B13F-BECD4B22C421}" dt="2023-08-30T18:04:11.120" v="323" actId="1076"/>
          <ac:picMkLst>
            <pc:docMk/>
            <pc:sldMk cId="1597333909" sldId="288"/>
            <ac:picMk id="5" creationId="{0F015E67-5713-59F1-8D57-F650FFF21A7D}"/>
          </ac:picMkLst>
        </pc:picChg>
        <pc:picChg chg="add mod">
          <ac:chgData name="Maria Júlia Testoni" userId="4e779e03-378a-4cb9-b40f-beda4d340216" providerId="ADAL" clId="{99B446AB-5C7A-4DC2-B13F-BECD4B22C421}" dt="2023-08-30T19:07:42.293" v="442" actId="1076"/>
          <ac:picMkLst>
            <pc:docMk/>
            <pc:sldMk cId="1597333909" sldId="288"/>
            <ac:picMk id="7" creationId="{8994BF7D-3411-4C34-6801-43C33A15A255}"/>
          </ac:picMkLst>
        </pc:picChg>
        <pc:picChg chg="del">
          <ac:chgData name="Maria Júlia Testoni" userId="4e779e03-378a-4cb9-b40f-beda4d340216" providerId="ADAL" clId="{99B446AB-5C7A-4DC2-B13F-BECD4B22C421}" dt="2023-08-30T18:02:35.826" v="208" actId="478"/>
          <ac:picMkLst>
            <pc:docMk/>
            <pc:sldMk cId="1597333909" sldId="288"/>
            <ac:picMk id="10" creationId="{C4E9C588-93DF-380E-D8C9-73495A07019D}"/>
          </ac:picMkLst>
        </pc:picChg>
        <pc:picChg chg="del">
          <ac:chgData name="Maria Júlia Testoni" userId="4e779e03-378a-4cb9-b40f-beda4d340216" providerId="ADAL" clId="{99B446AB-5C7A-4DC2-B13F-BECD4B22C421}" dt="2023-08-30T18:02:36.175" v="209" actId="478"/>
          <ac:picMkLst>
            <pc:docMk/>
            <pc:sldMk cId="1597333909" sldId="288"/>
            <ac:picMk id="12" creationId="{0DB40555-FA99-D4B4-0AEF-E65DA5859CF4}"/>
          </ac:picMkLst>
        </pc:picChg>
      </pc:sldChg>
      <pc:sldChg chg="addSp delSp modSp add mod">
        <pc:chgData name="Maria Júlia Testoni" userId="4e779e03-378a-4cb9-b40f-beda4d340216" providerId="ADAL" clId="{99B446AB-5C7A-4DC2-B13F-BECD4B22C421}" dt="2023-09-05T17:21:43.453" v="556" actId="1076"/>
        <pc:sldMkLst>
          <pc:docMk/>
          <pc:sldMk cId="3059304033" sldId="289"/>
        </pc:sldMkLst>
        <pc:spChg chg="mod">
          <ac:chgData name="Maria Júlia Testoni" userId="4e779e03-378a-4cb9-b40f-beda4d340216" providerId="ADAL" clId="{99B446AB-5C7A-4DC2-B13F-BECD4B22C421}" dt="2023-09-05T17:21:24.241" v="550" actId="20577"/>
          <ac:spMkLst>
            <pc:docMk/>
            <pc:sldMk cId="3059304033" sldId="289"/>
            <ac:spMk id="2" creationId="{5EE0DA90-A553-97CB-FAD4-A823ABF9B2E2}"/>
          </ac:spMkLst>
        </pc:spChg>
        <pc:spChg chg="add del">
          <ac:chgData name="Maria Júlia Testoni" userId="4e779e03-378a-4cb9-b40f-beda4d340216" providerId="ADAL" clId="{99B446AB-5C7A-4DC2-B13F-BECD4B22C421}" dt="2023-08-30T19:06:51.939" v="439"/>
          <ac:spMkLst>
            <pc:docMk/>
            <pc:sldMk cId="3059304033" sldId="289"/>
            <ac:spMk id="3" creationId="{D9929FF2-8634-37F0-A5D7-B29E0EFA8118}"/>
          </ac:spMkLst>
        </pc:spChg>
        <pc:spChg chg="add del">
          <ac:chgData name="Maria Júlia Testoni" userId="4e779e03-378a-4cb9-b40f-beda4d340216" providerId="ADAL" clId="{99B446AB-5C7A-4DC2-B13F-BECD4B22C421}" dt="2023-08-30T19:06:53.818" v="441"/>
          <ac:spMkLst>
            <pc:docMk/>
            <pc:sldMk cId="3059304033" sldId="289"/>
            <ac:spMk id="6" creationId="{41721F09-D425-65DA-C1B7-CC564D760AA4}"/>
          </ac:spMkLst>
        </pc:spChg>
        <pc:picChg chg="del">
          <ac:chgData name="Maria Júlia Testoni" userId="4e779e03-378a-4cb9-b40f-beda4d340216" providerId="ADAL" clId="{99B446AB-5C7A-4DC2-B13F-BECD4B22C421}" dt="2023-08-30T19:06:43.899" v="437" actId="478"/>
          <ac:picMkLst>
            <pc:docMk/>
            <pc:sldMk cId="3059304033" sldId="289"/>
            <ac:picMk id="5" creationId="{0F015E67-5713-59F1-8D57-F650FFF21A7D}"/>
          </ac:picMkLst>
        </pc:picChg>
        <pc:picChg chg="del">
          <ac:chgData name="Maria Júlia Testoni" userId="4e779e03-378a-4cb9-b40f-beda4d340216" providerId="ADAL" clId="{99B446AB-5C7A-4DC2-B13F-BECD4B22C421}" dt="2023-08-30T19:06:43.283" v="436" actId="478"/>
          <ac:picMkLst>
            <pc:docMk/>
            <pc:sldMk cId="3059304033" sldId="289"/>
            <ac:picMk id="7" creationId="{8994BF7D-3411-4C34-6801-43C33A15A255}"/>
          </ac:picMkLst>
        </pc:picChg>
        <pc:picChg chg="add mod">
          <ac:chgData name="Maria Júlia Testoni" userId="4e779e03-378a-4cb9-b40f-beda4d340216" providerId="ADAL" clId="{99B446AB-5C7A-4DC2-B13F-BECD4B22C421}" dt="2023-09-05T17:21:43.453" v="556" actId="1076"/>
          <ac:picMkLst>
            <pc:docMk/>
            <pc:sldMk cId="3059304033" sldId="289"/>
            <ac:picMk id="1030" creationId="{69838340-F9E0-B74E-2C89-8B04520D7762}"/>
          </ac:picMkLst>
        </pc:picChg>
      </pc:sldChg>
      <pc:sldChg chg="del">
        <pc:chgData name="Maria Júlia Testoni" userId="4e779e03-378a-4cb9-b40f-beda4d340216" providerId="ADAL" clId="{99B446AB-5C7A-4DC2-B13F-BECD4B22C421}" dt="2023-08-30T17:58:33.275" v="9" actId="47"/>
        <pc:sldMkLst>
          <pc:docMk/>
          <pc:sldMk cId="3497296349" sldId="289"/>
        </pc:sldMkLst>
      </pc:sldChg>
      <pc:sldChg chg="delSp modSp add mod">
        <pc:chgData name="Maria Júlia Testoni" userId="4e779e03-378a-4cb9-b40f-beda4d340216" providerId="ADAL" clId="{99B446AB-5C7A-4DC2-B13F-BECD4B22C421}" dt="2023-09-05T18:00:03.749" v="801" actId="20577"/>
        <pc:sldMkLst>
          <pc:docMk/>
          <pc:sldMk cId="75705298" sldId="290"/>
        </pc:sldMkLst>
        <pc:spChg chg="mod">
          <ac:chgData name="Maria Júlia Testoni" userId="4e779e03-378a-4cb9-b40f-beda4d340216" providerId="ADAL" clId="{99B446AB-5C7A-4DC2-B13F-BECD4B22C421}" dt="2023-09-05T18:00:03.749" v="801" actId="20577"/>
          <ac:spMkLst>
            <pc:docMk/>
            <pc:sldMk cId="75705298" sldId="290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99B446AB-5C7A-4DC2-B13F-BECD4B22C421}" dt="2023-09-05T17:24:13.306" v="579" actId="5793"/>
          <ac:spMkLst>
            <pc:docMk/>
            <pc:sldMk cId="75705298" sldId="290"/>
            <ac:spMk id="8" creationId="{1787E568-2F57-4A57-869C-CC2C03086BA8}"/>
          </ac:spMkLst>
        </pc:spChg>
        <pc:picChg chg="del">
          <ac:chgData name="Maria Júlia Testoni" userId="4e779e03-378a-4cb9-b40f-beda4d340216" providerId="ADAL" clId="{99B446AB-5C7A-4DC2-B13F-BECD4B22C421}" dt="2023-09-05T17:24:04.059" v="558" actId="478"/>
          <ac:picMkLst>
            <pc:docMk/>
            <pc:sldMk cId="75705298" sldId="290"/>
            <ac:picMk id="1030" creationId="{69838340-F9E0-B74E-2C89-8B04520D7762}"/>
          </ac:picMkLst>
        </pc:picChg>
      </pc:sldChg>
      <pc:sldChg chg="del">
        <pc:chgData name="Maria Júlia Testoni" userId="4e779e03-378a-4cb9-b40f-beda4d340216" providerId="ADAL" clId="{99B446AB-5C7A-4DC2-B13F-BECD4B22C421}" dt="2023-08-30T17:58:33.679" v="10" actId="47"/>
        <pc:sldMkLst>
          <pc:docMk/>
          <pc:sldMk cId="254993457" sldId="290"/>
        </pc:sldMkLst>
      </pc:sldChg>
      <pc:sldChg chg="del">
        <pc:chgData name="Maria Júlia Testoni" userId="4e779e03-378a-4cb9-b40f-beda4d340216" providerId="ADAL" clId="{99B446AB-5C7A-4DC2-B13F-BECD4B22C421}" dt="2023-08-30T17:58:34.097" v="11" actId="47"/>
        <pc:sldMkLst>
          <pc:docMk/>
          <pc:sldMk cId="1586380122" sldId="291"/>
        </pc:sldMkLst>
      </pc:sldChg>
      <pc:sldChg chg="addSp delSp modSp add mod">
        <pc:chgData name="Maria Júlia Testoni" userId="4e779e03-378a-4cb9-b40f-beda4d340216" providerId="ADAL" clId="{99B446AB-5C7A-4DC2-B13F-BECD4B22C421}" dt="2023-09-08T18:34:47.469" v="956" actId="22"/>
        <pc:sldMkLst>
          <pc:docMk/>
          <pc:sldMk cId="4052930023" sldId="291"/>
        </pc:sldMkLst>
        <pc:spChg chg="mod">
          <ac:chgData name="Maria Júlia Testoni" userId="4e779e03-378a-4cb9-b40f-beda4d340216" providerId="ADAL" clId="{99B446AB-5C7A-4DC2-B13F-BECD4B22C421}" dt="2023-09-08T18:33:51.697" v="948" actId="1076"/>
          <ac:spMkLst>
            <pc:docMk/>
            <pc:sldMk cId="4052930023" sldId="291"/>
            <ac:spMk id="2" creationId="{5EE0DA90-A553-97CB-FAD4-A823ABF9B2E2}"/>
          </ac:spMkLst>
        </pc:spChg>
        <pc:spChg chg="add del">
          <ac:chgData name="Maria Júlia Testoni" userId="4e779e03-378a-4cb9-b40f-beda4d340216" providerId="ADAL" clId="{99B446AB-5C7A-4DC2-B13F-BECD4B22C421}" dt="2023-09-08T18:34:47.469" v="956" actId="22"/>
          <ac:spMkLst>
            <pc:docMk/>
            <pc:sldMk cId="4052930023" sldId="291"/>
            <ac:spMk id="7" creationId="{5C7AD860-13D2-91CA-AEBD-936868EF6179}"/>
          </ac:spMkLst>
        </pc:spChg>
        <pc:spChg chg="mod">
          <ac:chgData name="Maria Júlia Testoni" userId="4e779e03-378a-4cb9-b40f-beda4d340216" providerId="ADAL" clId="{99B446AB-5C7A-4DC2-B13F-BECD4B22C421}" dt="2023-09-05T18:00:27.677" v="827" actId="20577"/>
          <ac:spMkLst>
            <pc:docMk/>
            <pc:sldMk cId="4052930023" sldId="291"/>
            <ac:spMk id="8" creationId="{1787E568-2F57-4A57-869C-CC2C03086BA8}"/>
          </ac:spMkLst>
        </pc:spChg>
        <pc:picChg chg="add mod modCrop">
          <ac:chgData name="Maria Júlia Testoni" userId="4e779e03-378a-4cb9-b40f-beda4d340216" providerId="ADAL" clId="{99B446AB-5C7A-4DC2-B13F-BECD4B22C421}" dt="2023-09-08T18:34:17.936" v="954" actId="1076"/>
          <ac:picMkLst>
            <pc:docMk/>
            <pc:sldMk cId="4052930023" sldId="291"/>
            <ac:picMk id="5" creationId="{6A470EFE-C5FE-74EF-B236-A179873E391B}"/>
          </ac:picMkLst>
        </pc:picChg>
        <pc:picChg chg="add mod">
          <ac:chgData name="Maria Júlia Testoni" userId="4e779e03-378a-4cb9-b40f-beda4d340216" providerId="ADAL" clId="{99B446AB-5C7A-4DC2-B13F-BECD4B22C421}" dt="2023-09-08T18:34:14.936" v="953" actId="1076"/>
          <ac:picMkLst>
            <pc:docMk/>
            <pc:sldMk cId="4052930023" sldId="291"/>
            <ac:picMk id="1026" creationId="{FFA7230C-191F-F1B2-BA38-75C8E9611A47}"/>
          </ac:picMkLst>
        </pc:picChg>
      </pc:sldChg>
      <pc:sldChg chg="modSp add mod ord">
        <pc:chgData name="Maria Júlia Testoni" userId="4e779e03-378a-4cb9-b40f-beda4d340216" providerId="ADAL" clId="{99B446AB-5C7A-4DC2-B13F-BECD4B22C421}" dt="2023-09-08T18:41:23.418" v="1487" actId="20577"/>
        <pc:sldMkLst>
          <pc:docMk/>
          <pc:sldMk cId="3572310545" sldId="292"/>
        </pc:sldMkLst>
        <pc:spChg chg="mod">
          <ac:chgData name="Maria Júlia Testoni" userId="4e779e03-378a-4cb9-b40f-beda4d340216" providerId="ADAL" clId="{99B446AB-5C7A-4DC2-B13F-BECD4B22C421}" dt="2023-09-08T18:41:23.418" v="1487" actId="20577"/>
          <ac:spMkLst>
            <pc:docMk/>
            <pc:sldMk cId="3572310545" sldId="292"/>
            <ac:spMk id="2" creationId="{5EE0DA90-A553-97CB-FAD4-A823ABF9B2E2}"/>
          </ac:spMkLst>
        </pc:spChg>
      </pc:sldChg>
      <pc:sldChg chg="delSp modSp add mod ord">
        <pc:chgData name="Maria Júlia Testoni" userId="4e779e03-378a-4cb9-b40f-beda4d340216" providerId="ADAL" clId="{99B446AB-5C7A-4DC2-B13F-BECD4B22C421}" dt="2023-09-08T18:47:52.589" v="1807" actId="20577"/>
        <pc:sldMkLst>
          <pc:docMk/>
          <pc:sldMk cId="3196949727" sldId="293"/>
        </pc:sldMkLst>
        <pc:spChg chg="mod">
          <ac:chgData name="Maria Júlia Testoni" userId="4e779e03-378a-4cb9-b40f-beda4d340216" providerId="ADAL" clId="{99B446AB-5C7A-4DC2-B13F-BECD4B22C421}" dt="2023-09-08T18:47:52.589" v="1807" actId="20577"/>
          <ac:spMkLst>
            <pc:docMk/>
            <pc:sldMk cId="3196949727" sldId="293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99B446AB-5C7A-4DC2-B13F-BECD4B22C421}" dt="2023-09-08T18:45:32.762" v="1498" actId="20577"/>
          <ac:spMkLst>
            <pc:docMk/>
            <pc:sldMk cId="3196949727" sldId="293"/>
            <ac:spMk id="8" creationId="{1787E568-2F57-4A57-869C-CC2C03086BA8}"/>
          </ac:spMkLst>
        </pc:spChg>
        <pc:picChg chg="del">
          <ac:chgData name="Maria Júlia Testoni" userId="4e779e03-378a-4cb9-b40f-beda4d340216" providerId="ADAL" clId="{99B446AB-5C7A-4DC2-B13F-BECD4B22C421}" dt="2023-09-08T18:45:35.284" v="1499" actId="478"/>
          <ac:picMkLst>
            <pc:docMk/>
            <pc:sldMk cId="3196949727" sldId="293"/>
            <ac:picMk id="5" creationId="{6A470EFE-C5FE-74EF-B236-A179873E391B}"/>
          </ac:picMkLst>
        </pc:picChg>
        <pc:picChg chg="del">
          <ac:chgData name="Maria Júlia Testoni" userId="4e779e03-378a-4cb9-b40f-beda4d340216" providerId="ADAL" clId="{99B446AB-5C7A-4DC2-B13F-BECD4B22C421}" dt="2023-09-08T18:45:35.704" v="1500" actId="478"/>
          <ac:picMkLst>
            <pc:docMk/>
            <pc:sldMk cId="3196949727" sldId="293"/>
            <ac:picMk id="1026" creationId="{FFA7230C-191F-F1B2-BA38-75C8E9611A47}"/>
          </ac:picMkLst>
        </pc:picChg>
      </pc:sldChg>
      <pc:sldChg chg="add del ord">
        <pc:chgData name="Maria Júlia Testoni" userId="4e779e03-378a-4cb9-b40f-beda4d340216" providerId="ADAL" clId="{99B446AB-5C7A-4DC2-B13F-BECD4B22C421}" dt="2023-09-08T18:53:48.558" v="1813" actId="47"/>
        <pc:sldMkLst>
          <pc:docMk/>
          <pc:sldMk cId="505251408" sldId="294"/>
        </pc:sldMkLst>
      </pc:sldChg>
      <pc:sldChg chg="modSp add mod">
        <pc:chgData name="Maria Júlia Testoni" userId="4e779e03-378a-4cb9-b40f-beda4d340216" providerId="ADAL" clId="{99B446AB-5C7A-4DC2-B13F-BECD4B22C421}" dt="2023-09-08T18:54:25.386" v="1886" actId="20577"/>
        <pc:sldMkLst>
          <pc:docMk/>
          <pc:sldMk cId="641423379" sldId="294"/>
        </pc:sldMkLst>
        <pc:spChg chg="mod">
          <ac:chgData name="Maria Júlia Testoni" userId="4e779e03-378a-4cb9-b40f-beda4d340216" providerId="ADAL" clId="{99B446AB-5C7A-4DC2-B13F-BECD4B22C421}" dt="2023-09-08T18:54:25.386" v="1886" actId="20577"/>
          <ac:spMkLst>
            <pc:docMk/>
            <pc:sldMk cId="641423379" sldId="294"/>
            <ac:spMk id="2" creationId="{5EE0DA90-A553-97CB-FAD4-A823ABF9B2E2}"/>
          </ac:spMkLst>
        </pc:spChg>
      </pc:sldChg>
    </pc:docChg>
  </pc:docChgLst>
  <pc:docChgLst>
    <pc:chgData name="Maria Júlia Testoni" userId="4e779e03-378a-4cb9-b40f-beda4d340216" providerId="ADAL" clId="{A9841958-8547-4DBC-8A06-F9E696489CA7}"/>
    <pc:docChg chg="undo custSel addSld delSld modSld sldOrd">
      <pc:chgData name="Maria Júlia Testoni" userId="4e779e03-378a-4cb9-b40f-beda4d340216" providerId="ADAL" clId="{A9841958-8547-4DBC-8A06-F9E696489CA7}" dt="2023-10-13T18:18:18.622" v="1898" actId="14100"/>
      <pc:docMkLst>
        <pc:docMk/>
      </pc:docMkLst>
      <pc:sldChg chg="modSp mod">
        <pc:chgData name="Maria Júlia Testoni" userId="4e779e03-378a-4cb9-b40f-beda4d340216" providerId="ADAL" clId="{A9841958-8547-4DBC-8A06-F9E696489CA7}" dt="2023-10-09T00:24:38.180" v="95" actId="20577"/>
        <pc:sldMkLst>
          <pc:docMk/>
          <pc:sldMk cId="3397513274" sldId="277"/>
        </pc:sldMkLst>
        <pc:spChg chg="mod">
          <ac:chgData name="Maria Júlia Testoni" userId="4e779e03-378a-4cb9-b40f-beda4d340216" providerId="ADAL" clId="{A9841958-8547-4DBC-8A06-F9E696489CA7}" dt="2023-10-09T00:24:38.180" v="95" actId="20577"/>
          <ac:spMkLst>
            <pc:docMk/>
            <pc:sldMk cId="3397513274" sldId="277"/>
            <ac:spMk id="2" creationId="{5EE0DA90-A553-97CB-FAD4-A823ABF9B2E2}"/>
          </ac:spMkLst>
        </pc:spChg>
      </pc:sldChg>
      <pc:sldChg chg="modSp add mod">
        <pc:chgData name="Maria Júlia Testoni" userId="4e779e03-378a-4cb9-b40f-beda4d340216" providerId="ADAL" clId="{A9841958-8547-4DBC-8A06-F9E696489CA7}" dt="2023-10-09T22:01:35.693" v="158" actId="12"/>
        <pc:sldMkLst>
          <pc:docMk/>
          <pc:sldMk cId="2874736423" sldId="288"/>
        </pc:sldMkLst>
        <pc:spChg chg="mod">
          <ac:chgData name="Maria Júlia Testoni" userId="4e779e03-378a-4cb9-b40f-beda4d340216" providerId="ADAL" clId="{A9841958-8547-4DBC-8A06-F9E696489CA7}" dt="2023-10-09T22:01:35.693" v="158" actId="12"/>
          <ac:spMkLst>
            <pc:docMk/>
            <pc:sldMk cId="2874736423" sldId="288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A9841958-8547-4DBC-8A06-F9E696489CA7}" dt="2023-10-09T22:00:42.206" v="147" actId="20577"/>
          <ac:spMkLst>
            <pc:docMk/>
            <pc:sldMk cId="2874736423" sldId="288"/>
            <ac:spMk id="8" creationId="{1787E568-2F57-4A57-869C-CC2C03086BA8}"/>
          </ac:spMkLst>
        </pc:spChg>
      </pc:sldChg>
      <pc:sldChg chg="addSp delSp modSp add mod">
        <pc:chgData name="Maria Júlia Testoni" userId="4e779e03-378a-4cb9-b40f-beda4d340216" providerId="ADAL" clId="{A9841958-8547-4DBC-8A06-F9E696489CA7}" dt="2023-10-09T22:09:05.025" v="543" actId="1076"/>
        <pc:sldMkLst>
          <pc:docMk/>
          <pc:sldMk cId="2083133574" sldId="289"/>
        </pc:sldMkLst>
        <pc:spChg chg="del mod">
          <ac:chgData name="Maria Júlia Testoni" userId="4e779e03-378a-4cb9-b40f-beda4d340216" providerId="ADAL" clId="{A9841958-8547-4DBC-8A06-F9E696489CA7}" dt="2023-10-09T22:08:45.756" v="473" actId="478"/>
          <ac:spMkLst>
            <pc:docMk/>
            <pc:sldMk cId="2083133574" sldId="289"/>
            <ac:spMk id="2" creationId="{5EE0DA90-A553-97CB-FAD4-A823ABF9B2E2}"/>
          </ac:spMkLst>
        </pc:spChg>
        <pc:spChg chg="add mod">
          <ac:chgData name="Maria Júlia Testoni" userId="4e779e03-378a-4cb9-b40f-beda4d340216" providerId="ADAL" clId="{A9841958-8547-4DBC-8A06-F9E696489CA7}" dt="2023-10-09T22:09:05.025" v="543" actId="1076"/>
          <ac:spMkLst>
            <pc:docMk/>
            <pc:sldMk cId="2083133574" sldId="289"/>
            <ac:spMk id="3" creationId="{3CBCE8DD-4102-49A4-3AAC-DD3719614A9A}"/>
          </ac:spMkLst>
        </pc:spChg>
        <pc:spChg chg="mod">
          <ac:chgData name="Maria Júlia Testoni" userId="4e779e03-378a-4cb9-b40f-beda4d340216" providerId="ADAL" clId="{A9841958-8547-4DBC-8A06-F9E696489CA7}" dt="2023-10-09T22:02:06.247" v="180" actId="5793"/>
          <ac:spMkLst>
            <pc:docMk/>
            <pc:sldMk cId="2083133574" sldId="289"/>
            <ac:spMk id="8" creationId="{1787E568-2F57-4A57-869C-CC2C03086BA8}"/>
          </ac:spMkLst>
        </pc:spChg>
        <pc:spChg chg="mod">
          <ac:chgData name="Maria Júlia Testoni" userId="4e779e03-378a-4cb9-b40f-beda4d340216" providerId="ADAL" clId="{A9841958-8547-4DBC-8A06-F9E696489CA7}" dt="2023-10-09T22:06:30.120" v="256" actId="1076"/>
          <ac:spMkLst>
            <pc:docMk/>
            <pc:sldMk cId="2083133574" sldId="289"/>
            <ac:spMk id="9" creationId="{E84F1816-27BF-4854-9924-2042EF53FB5C}"/>
          </ac:spMkLst>
        </pc:spChg>
      </pc:sldChg>
      <pc:sldChg chg="addSp modSp add del mod ord">
        <pc:chgData name="Maria Júlia Testoni" userId="4e779e03-378a-4cb9-b40f-beda4d340216" providerId="ADAL" clId="{A9841958-8547-4DBC-8A06-F9E696489CA7}" dt="2023-10-13T17:26:01.752" v="1793" actId="47"/>
        <pc:sldMkLst>
          <pc:docMk/>
          <pc:sldMk cId="1517607621" sldId="290"/>
        </pc:sldMkLst>
        <pc:spChg chg="mod">
          <ac:chgData name="Maria Júlia Testoni" userId="4e779e03-378a-4cb9-b40f-beda4d340216" providerId="ADAL" clId="{A9841958-8547-4DBC-8A06-F9E696489CA7}" dt="2023-10-09T22:11:42.587" v="619" actId="20577"/>
          <ac:spMkLst>
            <pc:docMk/>
            <pc:sldMk cId="1517607621" sldId="290"/>
            <ac:spMk id="2" creationId="{5EE0DA90-A553-97CB-FAD4-A823ABF9B2E2}"/>
          </ac:spMkLst>
        </pc:spChg>
        <pc:spChg chg="add mod">
          <ac:chgData name="Maria Júlia Testoni" userId="4e779e03-378a-4cb9-b40f-beda4d340216" providerId="ADAL" clId="{A9841958-8547-4DBC-8A06-F9E696489CA7}" dt="2023-10-09T22:17:04.221" v="765" actId="14100"/>
          <ac:spMkLst>
            <pc:docMk/>
            <pc:sldMk cId="1517607621" sldId="290"/>
            <ac:spMk id="6" creationId="{3FC9BCC9-33A9-0CBC-0FD6-DE91B0E639F7}"/>
          </ac:spMkLst>
        </pc:spChg>
        <pc:spChg chg="mod">
          <ac:chgData name="Maria Júlia Testoni" userId="4e779e03-378a-4cb9-b40f-beda4d340216" providerId="ADAL" clId="{A9841958-8547-4DBC-8A06-F9E696489CA7}" dt="2023-10-09T22:11:23.202" v="558" actId="313"/>
          <ac:spMkLst>
            <pc:docMk/>
            <pc:sldMk cId="1517607621" sldId="290"/>
            <ac:spMk id="8" creationId="{1787E568-2F57-4A57-869C-CC2C03086BA8}"/>
          </ac:spMkLst>
        </pc:spChg>
        <pc:picChg chg="add mod modCrop">
          <ac:chgData name="Maria Júlia Testoni" userId="4e779e03-378a-4cb9-b40f-beda4d340216" providerId="ADAL" clId="{A9841958-8547-4DBC-8A06-F9E696489CA7}" dt="2023-10-09T22:15:51.239" v="629" actId="1076"/>
          <ac:picMkLst>
            <pc:docMk/>
            <pc:sldMk cId="1517607621" sldId="290"/>
            <ac:picMk id="5" creationId="{DAE0EE76-F6FC-7215-6A9C-6470CB41E075}"/>
          </ac:picMkLst>
        </pc:picChg>
      </pc:sldChg>
      <pc:sldChg chg="modSp add mod ord">
        <pc:chgData name="Maria Júlia Testoni" userId="4e779e03-378a-4cb9-b40f-beda4d340216" providerId="ADAL" clId="{A9841958-8547-4DBC-8A06-F9E696489CA7}" dt="2023-10-09T22:31:15.413" v="993" actId="20577"/>
        <pc:sldMkLst>
          <pc:docMk/>
          <pc:sldMk cId="3909538122" sldId="291"/>
        </pc:sldMkLst>
        <pc:spChg chg="mod">
          <ac:chgData name="Maria Júlia Testoni" userId="4e779e03-378a-4cb9-b40f-beda4d340216" providerId="ADAL" clId="{A9841958-8547-4DBC-8A06-F9E696489CA7}" dt="2023-10-09T22:31:15.413" v="993" actId="20577"/>
          <ac:spMkLst>
            <pc:docMk/>
            <pc:sldMk cId="3909538122" sldId="291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A9841958-8547-4DBC-8A06-F9E696489CA7}" dt="2023-10-09T22:23:44.254" v="804" actId="14100"/>
          <ac:spMkLst>
            <pc:docMk/>
            <pc:sldMk cId="3909538122" sldId="291"/>
            <ac:spMk id="8" creationId="{1787E568-2F57-4A57-869C-CC2C03086BA8}"/>
          </ac:spMkLst>
        </pc:spChg>
      </pc:sldChg>
      <pc:sldChg chg="addSp modSp add mod">
        <pc:chgData name="Maria Júlia Testoni" userId="4e779e03-378a-4cb9-b40f-beda4d340216" providerId="ADAL" clId="{A9841958-8547-4DBC-8A06-F9E696489CA7}" dt="2023-10-09T22:36:03.786" v="1057" actId="1076"/>
        <pc:sldMkLst>
          <pc:docMk/>
          <pc:sldMk cId="1794886209" sldId="292"/>
        </pc:sldMkLst>
        <pc:spChg chg="mod">
          <ac:chgData name="Maria Júlia Testoni" userId="4e779e03-378a-4cb9-b40f-beda4d340216" providerId="ADAL" clId="{A9841958-8547-4DBC-8A06-F9E696489CA7}" dt="2023-10-09T22:35:58.546" v="1054" actId="1076"/>
          <ac:spMkLst>
            <pc:docMk/>
            <pc:sldMk cId="1794886209" sldId="292"/>
            <ac:spMk id="2" creationId="{5EE0DA90-A553-97CB-FAD4-A823ABF9B2E2}"/>
          </ac:spMkLst>
        </pc:spChg>
        <pc:picChg chg="add mod">
          <ac:chgData name="Maria Júlia Testoni" userId="4e779e03-378a-4cb9-b40f-beda4d340216" providerId="ADAL" clId="{A9841958-8547-4DBC-8A06-F9E696489CA7}" dt="2023-10-09T22:35:00.276" v="999" actId="1076"/>
          <ac:picMkLst>
            <pc:docMk/>
            <pc:sldMk cId="1794886209" sldId="292"/>
            <ac:picMk id="5" creationId="{96C9E746-4636-3E94-59E2-A63EC2DA68A5}"/>
          </ac:picMkLst>
        </pc:picChg>
        <pc:picChg chg="add mod">
          <ac:chgData name="Maria Júlia Testoni" userId="4e779e03-378a-4cb9-b40f-beda4d340216" providerId="ADAL" clId="{A9841958-8547-4DBC-8A06-F9E696489CA7}" dt="2023-10-09T22:36:03.786" v="1057" actId="1076"/>
          <ac:picMkLst>
            <pc:docMk/>
            <pc:sldMk cId="1794886209" sldId="292"/>
            <ac:picMk id="7" creationId="{0C298D34-3912-04F8-37D8-D52A2CE986EF}"/>
          </ac:picMkLst>
        </pc:picChg>
      </pc:sldChg>
      <pc:sldChg chg="addSp delSp modSp add mod">
        <pc:chgData name="Maria Júlia Testoni" userId="4e779e03-378a-4cb9-b40f-beda4d340216" providerId="ADAL" clId="{A9841958-8547-4DBC-8A06-F9E696489CA7}" dt="2023-10-09T23:01:42.009" v="1244" actId="1076"/>
        <pc:sldMkLst>
          <pc:docMk/>
          <pc:sldMk cId="3183809018" sldId="293"/>
        </pc:sldMkLst>
        <pc:spChg chg="mod">
          <ac:chgData name="Maria Júlia Testoni" userId="4e779e03-378a-4cb9-b40f-beda4d340216" providerId="ADAL" clId="{A9841958-8547-4DBC-8A06-F9E696489CA7}" dt="2023-10-09T23:01:31.469" v="1240" actId="14100"/>
          <ac:spMkLst>
            <pc:docMk/>
            <pc:sldMk cId="3183809018" sldId="293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A9841958-8547-4DBC-8A06-F9E696489CA7}" dt="2023-10-09T22:36:46.956" v="1083" actId="20577"/>
          <ac:spMkLst>
            <pc:docMk/>
            <pc:sldMk cId="3183809018" sldId="293"/>
            <ac:spMk id="8" creationId="{1787E568-2F57-4A57-869C-CC2C03086BA8}"/>
          </ac:spMkLst>
        </pc:spChg>
        <pc:picChg chg="del">
          <ac:chgData name="Maria Júlia Testoni" userId="4e779e03-378a-4cb9-b40f-beda4d340216" providerId="ADAL" clId="{A9841958-8547-4DBC-8A06-F9E696489CA7}" dt="2023-10-09T22:36:36.573" v="1059" actId="478"/>
          <ac:picMkLst>
            <pc:docMk/>
            <pc:sldMk cId="3183809018" sldId="293"/>
            <ac:picMk id="5" creationId="{96C9E746-4636-3E94-59E2-A63EC2DA68A5}"/>
          </ac:picMkLst>
        </pc:picChg>
        <pc:picChg chg="add mod">
          <ac:chgData name="Maria Júlia Testoni" userId="4e779e03-378a-4cb9-b40f-beda4d340216" providerId="ADAL" clId="{A9841958-8547-4DBC-8A06-F9E696489CA7}" dt="2023-10-09T23:01:42.009" v="1244" actId="1076"/>
          <ac:picMkLst>
            <pc:docMk/>
            <pc:sldMk cId="3183809018" sldId="293"/>
            <ac:picMk id="6" creationId="{9327A1CB-5C04-ACFD-0C8B-DBEDAE1A36A5}"/>
          </ac:picMkLst>
        </pc:picChg>
        <pc:picChg chg="del">
          <ac:chgData name="Maria Júlia Testoni" userId="4e779e03-378a-4cb9-b40f-beda4d340216" providerId="ADAL" clId="{A9841958-8547-4DBC-8A06-F9E696489CA7}" dt="2023-10-09T22:36:37.051" v="1060" actId="478"/>
          <ac:picMkLst>
            <pc:docMk/>
            <pc:sldMk cId="3183809018" sldId="293"/>
            <ac:picMk id="7" creationId="{0C298D34-3912-04F8-37D8-D52A2CE986EF}"/>
          </ac:picMkLst>
        </pc:picChg>
        <pc:picChg chg="add mod">
          <ac:chgData name="Maria Júlia Testoni" userId="4e779e03-378a-4cb9-b40f-beda4d340216" providerId="ADAL" clId="{A9841958-8547-4DBC-8A06-F9E696489CA7}" dt="2023-10-09T23:01:40.229" v="1243" actId="1076"/>
          <ac:picMkLst>
            <pc:docMk/>
            <pc:sldMk cId="3183809018" sldId="293"/>
            <ac:picMk id="11" creationId="{84298039-FA5D-FB13-AF63-F3DF44339EDF}"/>
          </ac:picMkLst>
        </pc:picChg>
      </pc:sldChg>
      <pc:sldChg chg="addSp delSp modSp add mod">
        <pc:chgData name="Maria Júlia Testoni" userId="4e779e03-378a-4cb9-b40f-beda4d340216" providerId="ADAL" clId="{A9841958-8547-4DBC-8A06-F9E696489CA7}" dt="2023-10-09T23:21:13.705" v="1792" actId="1076"/>
        <pc:sldMkLst>
          <pc:docMk/>
          <pc:sldMk cId="318062954" sldId="294"/>
        </pc:sldMkLst>
        <pc:spChg chg="mod">
          <ac:chgData name="Maria Júlia Testoni" userId="4e779e03-378a-4cb9-b40f-beda4d340216" providerId="ADAL" clId="{A9841958-8547-4DBC-8A06-F9E696489CA7}" dt="2023-10-09T23:21:12.045" v="1791" actId="1076"/>
          <ac:spMkLst>
            <pc:docMk/>
            <pc:sldMk cId="318062954" sldId="294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A9841958-8547-4DBC-8A06-F9E696489CA7}" dt="2023-10-09T23:04:30.885" v="1266" actId="5793"/>
          <ac:spMkLst>
            <pc:docMk/>
            <pc:sldMk cId="318062954" sldId="294"/>
            <ac:spMk id="8" creationId="{1787E568-2F57-4A57-869C-CC2C03086BA8}"/>
          </ac:spMkLst>
        </pc:spChg>
        <pc:picChg chg="add mod">
          <ac:chgData name="Maria Júlia Testoni" userId="4e779e03-378a-4cb9-b40f-beda4d340216" providerId="ADAL" clId="{A9841958-8547-4DBC-8A06-F9E696489CA7}" dt="2023-10-09T23:21:13.705" v="1792" actId="1076"/>
          <ac:picMkLst>
            <pc:docMk/>
            <pc:sldMk cId="318062954" sldId="294"/>
            <ac:picMk id="5" creationId="{CE662A0B-5574-2A97-FAA1-3703641E02FD}"/>
          </ac:picMkLst>
        </pc:picChg>
        <pc:picChg chg="del">
          <ac:chgData name="Maria Júlia Testoni" userId="4e779e03-378a-4cb9-b40f-beda4d340216" providerId="ADAL" clId="{A9841958-8547-4DBC-8A06-F9E696489CA7}" dt="2023-10-09T23:04:23.189" v="1247" actId="478"/>
          <ac:picMkLst>
            <pc:docMk/>
            <pc:sldMk cId="318062954" sldId="294"/>
            <ac:picMk id="6" creationId="{9327A1CB-5C04-ACFD-0C8B-DBEDAE1A36A5}"/>
          </ac:picMkLst>
        </pc:picChg>
        <pc:picChg chg="del">
          <ac:chgData name="Maria Júlia Testoni" userId="4e779e03-378a-4cb9-b40f-beda4d340216" providerId="ADAL" clId="{A9841958-8547-4DBC-8A06-F9E696489CA7}" dt="2023-10-09T23:04:22.739" v="1246" actId="478"/>
          <ac:picMkLst>
            <pc:docMk/>
            <pc:sldMk cId="318062954" sldId="294"/>
            <ac:picMk id="11" creationId="{84298039-FA5D-FB13-AF63-F3DF44339EDF}"/>
          </ac:picMkLst>
        </pc:picChg>
      </pc:sldChg>
      <pc:sldChg chg="addSp delSp modSp add mod">
        <pc:chgData name="Maria Júlia Testoni" userId="4e779e03-378a-4cb9-b40f-beda4d340216" providerId="ADAL" clId="{A9841958-8547-4DBC-8A06-F9E696489CA7}" dt="2023-10-09T23:18:31.846" v="1632" actId="20577"/>
        <pc:sldMkLst>
          <pc:docMk/>
          <pc:sldMk cId="1966691942" sldId="295"/>
        </pc:sldMkLst>
        <pc:spChg chg="mod">
          <ac:chgData name="Maria Júlia Testoni" userId="4e779e03-378a-4cb9-b40f-beda4d340216" providerId="ADAL" clId="{A9841958-8547-4DBC-8A06-F9E696489CA7}" dt="2023-10-09T23:18:31.846" v="1632" actId="20577"/>
          <ac:spMkLst>
            <pc:docMk/>
            <pc:sldMk cId="1966691942" sldId="295"/>
            <ac:spMk id="2" creationId="{5EE0DA90-A553-97CB-FAD4-A823ABF9B2E2}"/>
          </ac:spMkLst>
        </pc:spChg>
        <pc:picChg chg="del">
          <ac:chgData name="Maria Júlia Testoni" userId="4e779e03-378a-4cb9-b40f-beda4d340216" providerId="ADAL" clId="{A9841958-8547-4DBC-8A06-F9E696489CA7}" dt="2023-10-09T23:16:19.016" v="1408" actId="478"/>
          <ac:picMkLst>
            <pc:docMk/>
            <pc:sldMk cId="1966691942" sldId="295"/>
            <ac:picMk id="5" creationId="{CE662A0B-5574-2A97-FAA1-3703641E02FD}"/>
          </ac:picMkLst>
        </pc:picChg>
        <pc:picChg chg="add mod">
          <ac:chgData name="Maria Júlia Testoni" userId="4e779e03-378a-4cb9-b40f-beda4d340216" providerId="ADAL" clId="{A9841958-8547-4DBC-8A06-F9E696489CA7}" dt="2023-10-09T23:16:56.560" v="1443" actId="1076"/>
          <ac:picMkLst>
            <pc:docMk/>
            <pc:sldMk cId="1966691942" sldId="295"/>
            <ac:picMk id="6" creationId="{475C93D8-78D4-54B9-0769-3D26F2330645}"/>
          </ac:picMkLst>
        </pc:picChg>
      </pc:sldChg>
      <pc:sldChg chg="delSp modSp add mod">
        <pc:chgData name="Maria Júlia Testoni" userId="4e779e03-378a-4cb9-b40f-beda4d340216" providerId="ADAL" clId="{A9841958-8547-4DBC-8A06-F9E696489CA7}" dt="2023-10-13T18:18:18.622" v="1898" actId="14100"/>
        <pc:sldMkLst>
          <pc:docMk/>
          <pc:sldMk cId="3963712654" sldId="296"/>
        </pc:sldMkLst>
        <pc:spChg chg="mod">
          <ac:chgData name="Maria Júlia Testoni" userId="4e779e03-378a-4cb9-b40f-beda4d340216" providerId="ADAL" clId="{A9841958-8547-4DBC-8A06-F9E696489CA7}" dt="2023-10-13T18:18:18.622" v="1898" actId="14100"/>
          <ac:spMkLst>
            <pc:docMk/>
            <pc:sldMk cId="3963712654" sldId="296"/>
            <ac:spMk id="2" creationId="{5EE0DA90-A553-97CB-FAD4-A823ABF9B2E2}"/>
          </ac:spMkLst>
        </pc:spChg>
        <pc:spChg chg="mod">
          <ac:chgData name="Maria Júlia Testoni" userId="4e779e03-378a-4cb9-b40f-beda4d340216" providerId="ADAL" clId="{A9841958-8547-4DBC-8A06-F9E696489CA7}" dt="2023-10-13T18:17:31.903" v="1803" actId="14100"/>
          <ac:spMkLst>
            <pc:docMk/>
            <pc:sldMk cId="3963712654" sldId="296"/>
            <ac:spMk id="8" creationId="{1787E568-2F57-4A57-869C-CC2C03086BA8}"/>
          </ac:spMkLst>
        </pc:spChg>
        <pc:picChg chg="del">
          <ac:chgData name="Maria Júlia Testoni" userId="4e779e03-378a-4cb9-b40f-beda4d340216" providerId="ADAL" clId="{A9841958-8547-4DBC-8A06-F9E696489CA7}" dt="2023-10-13T18:17:23.273" v="1795" actId="478"/>
          <ac:picMkLst>
            <pc:docMk/>
            <pc:sldMk cId="3963712654" sldId="296"/>
            <ac:picMk id="6" creationId="{475C93D8-78D4-54B9-0769-3D26F233064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28742-6B24-41F1-BDF9-396B8D669607}" type="datetimeFigureOut">
              <a:rPr lang="pt-BR" smtClean="0"/>
              <a:t>14/01/2024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2CA93-F01C-4067-8AF0-90FDCDCFA56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926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347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62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857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569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206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529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2CA93-F01C-4067-8AF0-90FDCDCFA56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29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769D-BF95-4614-8E19-E996651C9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2DED5-5411-4F1A-9B75-AA1694DBC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918A-5F38-4C6E-8BB1-DAD7842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14/01/2024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8459-84ED-47CF-92AD-A0C44C63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D3F0C-EF9B-420F-A8AB-68D6230C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43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861-88BB-4B94-B37A-CA488D25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81209-363F-478E-91F1-CF5409A88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07A0-400C-472C-BFF3-0CE06EF7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14/01/2024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E8107-6F09-42A7-9677-55DFB633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27AA-D1BF-4A97-873D-18BBA036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167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EB832-D056-41FA-BE05-9105744C9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A1CD-E4D6-4134-BAAE-37C67438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D825-E0A2-4C09-BDBA-A765D530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14/01/2024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E3EC-AEA0-4704-BE56-EBB917D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9765-5EBD-4B04-9FA4-81990EE4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74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10DB-0805-4B9F-B2B4-4C62A10A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9658-38F5-442D-A698-7DDE71F7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E3A1-1CF0-4C0C-B6B2-11205313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14/01/2024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653A-A96B-4DF8-AC6A-6365EB8B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703E-DEAF-4E57-A4F8-57718256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24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94DA-8C78-4265-826F-4995ECCA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7D82-61EA-4694-862C-5F0FE1A80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DFB5-4E83-44AD-ACFE-6E0D311C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14/01/2024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C7B9-5AE6-4D7E-A4CD-061EEB8D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81AE-C8B2-4882-84EE-147C71F6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3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8F90-0459-4DF5-B49F-1F416A66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5E36-A05B-4844-B2D5-73CA86A85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EA630-2D44-445A-9886-856A70D20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017C-C9E0-405C-B2C7-9C0113C5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14/01/2024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F0C5-91A5-436F-A1D7-52E27C4E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9282-5C8E-4038-9C69-72249165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85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D7D5-071F-49E6-82FB-EF514191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765C-F238-4F4C-8D04-DA5207C5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5F66C-6AA0-4F5D-892C-68C01370A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EAB0-4790-44C7-8BF4-00ED22E47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20623-F522-4551-A309-F3384042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613B6-C0BB-4735-B849-1C20B49E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14/01/2024</a:t>
            </a:fld>
            <a:endParaRPr lang="pt-B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DCC96-9D81-43FC-A4B9-3D5FBA7A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5EC66-87F0-4EF6-88A5-AFC57B42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126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BCE8-AC57-4BFE-9861-7DA701A4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CD4A8-3032-44B1-AFDB-58149A57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14/01/2024</a:t>
            </a:fld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9BC99-05AC-46B0-AB8F-0891B7E5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8F27E-52D9-44D4-9F6C-52BB32A2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25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DB569-9A25-46B2-9F04-BE855357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14/01/2024</a:t>
            </a:fld>
            <a:endParaRPr lang="pt-B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79393-AB28-4A91-B243-12FB2FF8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5DDA4-BB14-440E-87CB-E4F37CAC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75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E82B-CA3A-45CA-A032-9318DBFC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B432-0118-46E8-81F7-E9104A8F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19081-1253-49F0-85B1-F0FECD568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A009B-756C-4941-AFB7-8961A44D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14/01/2024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485AE-A9DA-464F-BBC7-54FECB93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4125-B04B-4A19-B68F-91EBB993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89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AA84-7941-4E28-848E-C2DBC23B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60B13-2436-4779-963D-D99C98864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366B0-86D9-44C7-AFC0-83DF916A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82DD9-0697-4A26-B7AE-4C17C9A9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14/01/2024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AF91-ABE0-4B89-A04F-27D53BC1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AEDA3-4F2F-4A5F-9365-DB115875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609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AD90B-6B98-4BAA-89D5-996C659B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6A9B7-82FC-40B7-B052-5E4B3596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2F31-CDF0-4222-A14F-9E86E4F79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C162-B139-426F-BD06-06549DBA8581}" type="datetimeFigureOut">
              <a:rPr lang="pt-BR" smtClean="0"/>
              <a:t>14/01/2024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EDCB-35A5-4B3F-BAC4-EE47307BF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084C-9958-42AB-80EE-C22F2C886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C579-507A-4810-8951-FE6FB8E8BEA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172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0" y="1955683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5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Avançando Com Estilos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1BB41922-C3AC-B50C-636E-67A83ADFAE9F}"/>
              </a:ext>
            </a:extLst>
          </p:cNvPr>
          <p:cNvSpPr txBox="1">
            <a:spLocks/>
          </p:cNvSpPr>
          <p:nvPr/>
        </p:nvSpPr>
        <p:spPr bwMode="auto">
          <a:xfrm>
            <a:off x="-1" y="3559828"/>
            <a:ext cx="12191999" cy="154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6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Instrutor: Henrique Delegrego </a:t>
            </a:r>
          </a:p>
          <a:p>
            <a:pPr eaLnBrk="0" hangingPunct="0"/>
            <a:endParaRPr lang="pt-BR" sz="3600" b="1" cap="small" dirty="0">
              <a:solidFill>
                <a:srgbClr val="2D2D8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Créditos: Maju Testoni</a:t>
            </a:r>
          </a:p>
        </p:txBody>
      </p:sp>
    </p:spTree>
    <p:extLst>
      <p:ext uri="{BB962C8B-B14F-4D97-AF65-F5344CB8AC3E}">
        <p14:creationId xmlns:p14="http://schemas.microsoft.com/office/powerpoint/2010/main" val="162418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324465" y="1078903"/>
            <a:ext cx="2571278" cy="670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Pseudo-classes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839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Avançando Com Estilos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0" y="1863035"/>
            <a:ext cx="8824403" cy="3916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No CSS, as pseudo-classes, servem para dar um feedback para o usuário, conforme a função de cada uma. 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pt-BR" sz="2400" dirty="0"/>
              <a:t>:</a:t>
            </a:r>
            <a:r>
              <a:rPr lang="pt-BR" sz="2400" dirty="0" err="1"/>
              <a:t>hover</a:t>
            </a:r>
            <a:r>
              <a:rPr lang="pt-BR" sz="2400" dirty="0"/>
              <a:t> – Quando o mouse passa sobre o elemento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pt-BR" sz="2400" dirty="0"/>
              <a:t>:</a:t>
            </a:r>
            <a:r>
              <a:rPr lang="pt-BR" sz="2400" dirty="0" err="1"/>
              <a:t>active</a:t>
            </a:r>
            <a:r>
              <a:rPr lang="pt-BR" sz="2400" dirty="0"/>
              <a:t> – É quando ativamos um elemento. Exemplo, assim que clicamos em um link e seguramos, ou mesmo quando navegamos pelos links com a tecla TAB.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pt-BR" sz="2400" dirty="0"/>
              <a:t>:</a:t>
            </a:r>
            <a:r>
              <a:rPr lang="pt-BR" sz="2400" dirty="0" err="1"/>
              <a:t>visited</a:t>
            </a:r>
            <a:r>
              <a:rPr lang="pt-BR" sz="2400" dirty="0"/>
              <a:t> – Quando o link é visitado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pt-BR" sz="2400" dirty="0"/>
              <a:t>:</a:t>
            </a:r>
            <a:r>
              <a:rPr lang="pt-BR" sz="2400" dirty="0" err="1"/>
              <a:t>focus</a:t>
            </a:r>
            <a:r>
              <a:rPr lang="pt-BR" sz="2400" dirty="0"/>
              <a:t> – Quando um elemento do input está selecionado.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DEF84-B17C-B7F1-4F62-447EFA0198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65"/>
          <a:stretch/>
        </p:blipFill>
        <p:spPr>
          <a:xfrm>
            <a:off x="8551530" y="1932670"/>
            <a:ext cx="3509639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3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135419" y="1504167"/>
            <a:ext cx="356656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Agora é com vocês!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85866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Avançando Com Estilos</a:t>
            </a:r>
          </a:p>
        </p:txBody>
      </p:sp>
      <p:sp>
        <p:nvSpPr>
          <p:cNvPr id="3" name="Espaço Reservado para Conteúdo 6">
            <a:extLst>
              <a:ext uri="{FF2B5EF4-FFF2-40B4-BE49-F238E27FC236}">
                <a16:creationId xmlns:a16="http://schemas.microsoft.com/office/drawing/2014/main" id="{3CBCE8DD-4102-49A4-3AAC-DD3719614A9A}"/>
              </a:ext>
            </a:extLst>
          </p:cNvPr>
          <p:cNvSpPr txBox="1">
            <a:spLocks/>
          </p:cNvSpPr>
          <p:nvPr/>
        </p:nvSpPr>
        <p:spPr>
          <a:xfrm>
            <a:off x="938283" y="2573847"/>
            <a:ext cx="9315426" cy="3131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2400" dirty="0"/>
              <a:t>Usando a </a:t>
            </a:r>
            <a:r>
              <a:rPr lang="pt-BR" sz="2400" dirty="0" err="1"/>
              <a:t>tag</a:t>
            </a:r>
            <a:r>
              <a:rPr lang="pt-BR" sz="2400" dirty="0"/>
              <a:t> &lt;</a:t>
            </a:r>
            <a:r>
              <a:rPr lang="pt-BR" sz="2400" dirty="0" err="1"/>
              <a:t>button</a:t>
            </a:r>
            <a:r>
              <a:rPr lang="pt-BR" sz="2400" dirty="0"/>
              <a:t>&gt; crie um botão na cor rosa e ao passar o mouse deve ficar azul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2400" dirty="0"/>
              <a:t>Crie um link que: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pt-BR" sz="2400" dirty="0"/>
              <a:t>Ao clicar e segurar deve ficar verde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pt-BR" sz="2400" dirty="0"/>
              <a:t>Após clicado deve ficar na cor laranja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2400" dirty="0"/>
              <a:t>Crie uma </a:t>
            </a:r>
            <a:r>
              <a:rPr lang="pt-BR" sz="2400" dirty="0" err="1"/>
              <a:t>tag</a:t>
            </a:r>
            <a:r>
              <a:rPr lang="pt-BR" sz="2400" dirty="0"/>
              <a:t> input e ao clicar nele deve ser alterada a cor de fundo do mesmo</a:t>
            </a:r>
          </a:p>
        </p:txBody>
      </p:sp>
    </p:spTree>
    <p:extLst>
      <p:ext uri="{BB962C8B-B14F-4D97-AF65-F5344CB8AC3E}">
        <p14:creationId xmlns:p14="http://schemas.microsoft.com/office/powerpoint/2010/main" val="208313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135419" y="1504167"/>
            <a:ext cx="422351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Conexão entre HTML e JS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839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Avançando Com Estilos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848722" y="2647167"/>
            <a:ext cx="8600078" cy="3131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Nas </a:t>
            </a:r>
            <a:r>
              <a:rPr lang="pt-BR" sz="2800" dirty="0" err="1"/>
              <a:t>tags</a:t>
            </a:r>
            <a:r>
              <a:rPr lang="pt-BR" sz="2800" dirty="0"/>
              <a:t> do HTML é possível definir “id” e “name” e com tais atributos é possível manipular pelo arquivo Javascript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Utilizaremos principalmente o “id”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0953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0" y="1033867"/>
            <a:ext cx="4223518" cy="533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Conexão entre HTML e JS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839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Avançando Com Estilos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133437" y="1712980"/>
            <a:ext cx="11603114" cy="630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Agora deixaremos a </a:t>
            </a:r>
            <a:r>
              <a:rPr lang="pt-BR" sz="2800" dirty="0" err="1"/>
              <a:t>tag</a:t>
            </a:r>
            <a:r>
              <a:rPr lang="pt-BR" sz="2800" dirty="0"/>
              <a:t> &lt;script&gt; dentro da </a:t>
            </a:r>
            <a:r>
              <a:rPr lang="pt-BR" sz="2800" dirty="0" err="1"/>
              <a:t>tag</a:t>
            </a:r>
            <a:r>
              <a:rPr lang="pt-BR" sz="2800" dirty="0"/>
              <a:t> &lt;body&gt; (após a criação do id)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C9E746-4636-3E94-59E2-A63EC2DA6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449" y="2795738"/>
            <a:ext cx="4716458" cy="385587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C298D34-3912-04F8-37D8-D52A2CE986E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82" r="3385" b="10220"/>
          <a:stretch/>
        </p:blipFill>
        <p:spPr>
          <a:xfrm>
            <a:off x="5520146" y="3950456"/>
            <a:ext cx="5807637" cy="119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8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135419" y="818551"/>
            <a:ext cx="422351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Conexão entre HTML e JS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839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Avançando Com Estilos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965251" y="1929724"/>
            <a:ext cx="8886672" cy="991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Também é possível escrever o script dentro do </a:t>
            </a:r>
            <a:r>
              <a:rPr lang="pt-BR" sz="2800" dirty="0" err="1"/>
              <a:t>html</a:t>
            </a:r>
            <a:r>
              <a:rPr lang="pt-BR" sz="2800" dirty="0"/>
              <a:t>, porém não é considerado uma boa prática ter várias linhas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2A9011-970F-6F28-7E77-694C5302D9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3" r="3239"/>
          <a:stretch/>
        </p:blipFill>
        <p:spPr>
          <a:xfrm>
            <a:off x="648929" y="3671038"/>
            <a:ext cx="9773265" cy="197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2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0" y="730546"/>
            <a:ext cx="422351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Funções no </a:t>
            </a:r>
            <a:r>
              <a:rPr lang="pt-BR" sz="2400" b="1" cap="small" dirty="0" err="1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JavaScript</a:t>
            </a:r>
            <a:endParaRPr lang="pt-BR" sz="2400" b="1" cap="small" dirty="0">
              <a:solidFill>
                <a:srgbClr val="2D2D8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839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Avançando Com Estilos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1045696" y="1777015"/>
            <a:ext cx="10850382" cy="15173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A </a:t>
            </a:r>
            <a:r>
              <a:rPr lang="pt-BR" sz="2800" b="1" dirty="0"/>
              <a:t>fórmula</a:t>
            </a:r>
            <a:r>
              <a:rPr lang="pt-BR" sz="2800" dirty="0"/>
              <a:t>: </a:t>
            </a:r>
            <a:r>
              <a:rPr lang="pt-BR" sz="2800" i="1" dirty="0"/>
              <a:t>function </a:t>
            </a:r>
            <a:r>
              <a:rPr lang="pt-BR" sz="2800" i="1" dirty="0" err="1"/>
              <a:t>nomeDaFunção</a:t>
            </a:r>
            <a:r>
              <a:rPr lang="pt-BR" sz="2800" i="1" dirty="0"/>
              <a:t>(parâmetros){corpo da função}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Pode ser executada de algumas formas, por exemplo, ao clicar no botão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327A1CB-5C04-ACFD-0C8B-DBEDAE1A3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096" y="3841455"/>
            <a:ext cx="4932948" cy="1143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4298039-FA5D-FB13-AF63-F3DF44339E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096" y="5348382"/>
            <a:ext cx="9033328" cy="64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0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8" name="Título 5">
            <a:extLst>
              <a:ext uri="{FF2B5EF4-FFF2-40B4-BE49-F238E27FC236}">
                <a16:creationId xmlns:a16="http://schemas.microsoft.com/office/drawing/2014/main" id="{1787E568-2F57-4A57-869C-CC2C03086BA8}"/>
              </a:ext>
            </a:extLst>
          </p:cNvPr>
          <p:cNvSpPr txBox="1">
            <a:spLocks/>
          </p:cNvSpPr>
          <p:nvPr/>
        </p:nvSpPr>
        <p:spPr bwMode="auto">
          <a:xfrm>
            <a:off x="262874" y="911293"/>
            <a:ext cx="3168088" cy="455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Agora é com vocês!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68399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Avançando Com Estilos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5EE0DA90-A553-97CB-FAD4-A823ABF9B2E2}"/>
              </a:ext>
            </a:extLst>
          </p:cNvPr>
          <p:cNvSpPr txBox="1">
            <a:spLocks/>
          </p:cNvSpPr>
          <p:nvPr/>
        </p:nvSpPr>
        <p:spPr>
          <a:xfrm>
            <a:off x="143627" y="1845950"/>
            <a:ext cx="8630851" cy="3072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Crie algumas tags com texto e com botões ao lado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Ao clicar no botão o texto do “um” deve ser alterado para “olá mundo”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Ao clicar no botão do texto “dois” deve mostrar um contador, e somar um sempre ao clicar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Ao clicar no ultimo botão deve mostrar/ocultar o texto “três”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662A0B-5574-2A97-FAA1-3703641E02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562" b="6747"/>
          <a:stretch/>
        </p:blipFill>
        <p:spPr>
          <a:xfrm>
            <a:off x="8947393" y="2133601"/>
            <a:ext cx="2868222" cy="185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29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1)Introdução web</Template>
  <TotalTime>974</TotalTime>
  <Words>364</Words>
  <Application>Microsoft Office PowerPoint</Application>
  <PresentationFormat>Widescreen</PresentationFormat>
  <Paragraphs>45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Júlia Testoni</dc:creator>
  <cp:lastModifiedBy>Henrique Delegrego</cp:lastModifiedBy>
  <cp:revision>7</cp:revision>
  <dcterms:created xsi:type="dcterms:W3CDTF">2023-08-25T19:07:48Z</dcterms:created>
  <dcterms:modified xsi:type="dcterms:W3CDTF">2024-01-14T20:00:36Z</dcterms:modified>
</cp:coreProperties>
</file>