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96" r:id="rId3"/>
    <p:sldId id="298" r:id="rId4"/>
    <p:sldId id="300" r:id="rId5"/>
    <p:sldId id="301" r:id="rId6"/>
    <p:sldId id="302" r:id="rId7"/>
    <p:sldId id="299" r:id="rId8"/>
    <p:sldId id="303" r:id="rId9"/>
    <p:sldId id="30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CE24A-45A1-4D25-88E4-0186A55D89BC}" v="137" dt="2024-01-15T03:01:52.228"/>
    <p1510:client id="{A1B7E351-9903-45D1-A58D-7277F6AB12AF}" v="13" dt="2024-01-14T15:46:2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Testoni" userId="4e779e03-378a-4cb9-b40f-beda4d340216" providerId="ADAL" clId="{E2E822A4-7ADE-43AA-A1C7-6862C746D4E7}"/>
    <pc:docChg chg="undo custSel addSld delSld modSld sldOrd">
      <pc:chgData name="Maria Júlia Testoni" userId="4e779e03-378a-4cb9-b40f-beda4d340216" providerId="ADAL" clId="{E2E822A4-7ADE-43AA-A1C7-6862C746D4E7}" dt="2023-09-14T17:46:37.227" v="1950" actId="313"/>
      <pc:docMkLst>
        <pc:docMk/>
      </pc:docMkLst>
      <pc:sldChg chg="addSp delSp modSp mod">
        <pc:chgData name="Maria Júlia Testoni" userId="4e779e03-378a-4cb9-b40f-beda4d340216" providerId="ADAL" clId="{E2E822A4-7ADE-43AA-A1C7-6862C746D4E7}" dt="2023-09-09T17:55:38.428" v="155" actId="1076"/>
        <pc:sldMkLst>
          <pc:docMk/>
          <pc:sldMk cId="3397513274" sldId="277"/>
        </pc:sldMkLst>
        <pc:spChg chg="mod">
          <ac:chgData name="Maria Júlia Testoni" userId="4e779e03-378a-4cb9-b40f-beda4d340216" providerId="ADAL" clId="{E2E822A4-7ADE-43AA-A1C7-6862C746D4E7}" dt="2023-09-09T17:55:27.308" v="153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7:53:31.878" v="83" actId="20577"/>
          <ac:spMkLst>
            <pc:docMk/>
            <pc:sldMk cId="3397513274" sldId="277"/>
            <ac:spMk id="9" creationId="{E84F1816-27BF-4854-9924-2042EF53FB5C}"/>
          </ac:spMkLst>
        </pc:spChg>
        <pc:picChg chg="add mod">
          <ac:chgData name="Maria Júlia Testoni" userId="4e779e03-378a-4cb9-b40f-beda4d340216" providerId="ADAL" clId="{E2E822A4-7ADE-43AA-A1C7-6862C746D4E7}" dt="2023-09-09T17:55:38.428" v="155" actId="1076"/>
          <ac:picMkLst>
            <pc:docMk/>
            <pc:sldMk cId="3397513274" sldId="277"/>
            <ac:picMk id="5" creationId="{7D93E530-7D1E-B7CB-8345-569CB2372903}"/>
          </ac:picMkLst>
        </pc:picChg>
        <pc:picChg chg="add mod">
          <ac:chgData name="Maria Júlia Testoni" userId="4e779e03-378a-4cb9-b40f-beda4d340216" providerId="ADAL" clId="{E2E822A4-7ADE-43AA-A1C7-6862C746D4E7}" dt="2023-09-09T17:55:35.780" v="154" actId="1076"/>
          <ac:picMkLst>
            <pc:docMk/>
            <pc:sldMk cId="3397513274" sldId="277"/>
            <ac:picMk id="7" creationId="{73D9F636-EEC3-136A-A841-706273653184}"/>
          </ac:picMkLst>
        </pc:picChg>
        <pc:picChg chg="del">
          <ac:chgData name="Maria Júlia Testoni" userId="4e779e03-378a-4cb9-b40f-beda4d340216" providerId="ADAL" clId="{E2E822A4-7ADE-43AA-A1C7-6862C746D4E7}" dt="2023-09-09T17:52:43.978" v="10" actId="478"/>
          <ac:picMkLst>
            <pc:docMk/>
            <pc:sldMk cId="3397513274" sldId="277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E2E822A4-7ADE-43AA-A1C7-6862C746D4E7}" dt="2023-09-09T17:52:44.568" v="11" actId="478"/>
          <ac:picMkLst>
            <pc:docMk/>
            <pc:sldMk cId="3397513274" sldId="277"/>
            <ac:picMk id="12" creationId="{0DB40555-FA99-D4B4-0AEF-E65DA5859CF4}"/>
          </ac:picMkLst>
        </pc:picChg>
      </pc:sldChg>
      <pc:sldChg chg="modSp mod">
        <pc:chgData name="Maria Júlia Testoni" userId="4e779e03-378a-4cb9-b40f-beda4d340216" providerId="ADAL" clId="{E2E822A4-7ADE-43AA-A1C7-6862C746D4E7}" dt="2023-09-09T17:52:32.428" v="9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E2E822A4-7ADE-43AA-A1C7-6862C746D4E7}" dt="2023-09-09T17:52:32.428" v="9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E2E822A4-7ADE-43AA-A1C7-6862C746D4E7}" dt="2023-09-09T17:55:42.819" v="156" actId="47"/>
        <pc:sldMkLst>
          <pc:docMk/>
          <pc:sldMk cId="1597333909" sldId="288"/>
        </pc:sldMkLst>
      </pc:sldChg>
      <pc:sldChg chg="addSp delSp modSp add mod">
        <pc:chgData name="Maria Júlia Testoni" userId="4e779e03-378a-4cb9-b40f-beda4d340216" providerId="ADAL" clId="{E2E822A4-7ADE-43AA-A1C7-6862C746D4E7}" dt="2023-09-09T18:05:56.708" v="515" actId="1076"/>
        <pc:sldMkLst>
          <pc:docMk/>
          <pc:sldMk cId="2267889446" sldId="288"/>
        </pc:sldMkLst>
        <pc:spChg chg="mod">
          <ac:chgData name="Maria Júlia Testoni" userId="4e779e03-378a-4cb9-b40f-beda4d340216" providerId="ADAL" clId="{E2E822A4-7ADE-43AA-A1C7-6862C746D4E7}" dt="2023-09-09T18:04:44.190" v="484" actId="1076"/>
          <ac:spMkLst>
            <pc:docMk/>
            <pc:sldMk cId="2267889446" sldId="288"/>
            <ac:spMk id="2" creationId="{5EE0DA90-A553-97CB-FAD4-A823ABF9B2E2}"/>
          </ac:spMkLst>
        </pc:spChg>
        <pc:spChg chg="add del mod">
          <ac:chgData name="Maria Júlia Testoni" userId="4e779e03-378a-4cb9-b40f-beda4d340216" providerId="ADAL" clId="{E2E822A4-7ADE-43AA-A1C7-6862C746D4E7}" dt="2023-09-09T18:05:08.880" v="492" actId="478"/>
          <ac:spMkLst>
            <pc:docMk/>
            <pc:sldMk cId="2267889446" sldId="288"/>
            <ac:spMk id="3" creationId="{1DE2A4CA-65C2-AE08-0764-33F2AD1539D8}"/>
          </ac:spMkLst>
        </pc:spChg>
        <pc:spChg chg="add del">
          <ac:chgData name="Maria Júlia Testoni" userId="4e779e03-378a-4cb9-b40f-beda4d340216" providerId="ADAL" clId="{E2E822A4-7ADE-43AA-A1C7-6862C746D4E7}" dt="2023-09-09T18:05:13.130" v="494"/>
          <ac:spMkLst>
            <pc:docMk/>
            <pc:sldMk cId="2267889446" sldId="288"/>
            <ac:spMk id="6" creationId="{4008EC84-3905-7B7B-208F-1911C91B28AF}"/>
          </ac:spMkLst>
        </pc:spChg>
        <pc:spChg chg="mod">
          <ac:chgData name="Maria Júlia Testoni" userId="4e779e03-378a-4cb9-b40f-beda4d340216" providerId="ADAL" clId="{E2E822A4-7ADE-43AA-A1C7-6862C746D4E7}" dt="2023-09-09T17:56:09.207" v="211" actId="14100"/>
          <ac:spMkLst>
            <pc:docMk/>
            <pc:sldMk cId="2267889446" sldId="288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2E822A4-7ADE-43AA-A1C7-6862C746D4E7}" dt="2023-09-09T18:05:39.010" v="505" actId="14100"/>
          <ac:spMkLst>
            <pc:docMk/>
            <pc:sldMk cId="2267889446" sldId="288"/>
            <ac:spMk id="9" creationId="{E84F1816-27BF-4854-9924-2042EF53FB5C}"/>
          </ac:spMkLst>
        </pc:spChg>
        <pc:spChg chg="add del mod">
          <ac:chgData name="Maria Júlia Testoni" userId="4e779e03-378a-4cb9-b40f-beda4d340216" providerId="ADAL" clId="{E2E822A4-7ADE-43AA-A1C7-6862C746D4E7}" dt="2023-09-09T18:05:25.070" v="500" actId="478"/>
          <ac:spMkLst>
            <pc:docMk/>
            <pc:sldMk cId="2267889446" sldId="288"/>
            <ac:spMk id="10" creationId="{F772644B-0478-2B49-965A-A0F56B324366}"/>
          </ac:spMkLst>
        </pc:spChg>
        <pc:spChg chg="add del">
          <ac:chgData name="Maria Júlia Testoni" userId="4e779e03-378a-4cb9-b40f-beda4d340216" providerId="ADAL" clId="{E2E822A4-7ADE-43AA-A1C7-6862C746D4E7}" dt="2023-09-09T18:05:31.619" v="502"/>
          <ac:spMkLst>
            <pc:docMk/>
            <pc:sldMk cId="2267889446" sldId="288"/>
            <ac:spMk id="11" creationId="{65DFD103-B22A-2633-BD1F-3431C11B5AF3}"/>
          </ac:spMkLst>
        </pc:spChg>
        <pc:picChg chg="del">
          <ac:chgData name="Maria Júlia Testoni" userId="4e779e03-378a-4cb9-b40f-beda4d340216" providerId="ADAL" clId="{E2E822A4-7ADE-43AA-A1C7-6862C746D4E7}" dt="2023-09-09T17:56:11.089" v="213" actId="478"/>
          <ac:picMkLst>
            <pc:docMk/>
            <pc:sldMk cId="2267889446" sldId="288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E2E822A4-7ADE-43AA-A1C7-6862C746D4E7}" dt="2023-09-09T17:56:10.620" v="212" actId="478"/>
          <ac:picMkLst>
            <pc:docMk/>
            <pc:sldMk cId="2267889446" sldId="288"/>
            <ac:picMk id="7" creationId="{73D9F636-EEC3-136A-A841-706273653184}"/>
          </ac:picMkLst>
        </pc:picChg>
        <pc:picChg chg="add mod">
          <ac:chgData name="Maria Júlia Testoni" userId="4e779e03-378a-4cb9-b40f-beda4d340216" providerId="ADAL" clId="{E2E822A4-7ADE-43AA-A1C7-6862C746D4E7}" dt="2023-09-09T18:05:55.060" v="513" actId="1076"/>
          <ac:picMkLst>
            <pc:docMk/>
            <pc:sldMk cId="2267889446" sldId="288"/>
            <ac:picMk id="2050" creationId="{522D229F-89A2-14C7-1DC5-E3A7D7ADCC56}"/>
          </ac:picMkLst>
        </pc:picChg>
        <pc:picChg chg="add mod">
          <ac:chgData name="Maria Júlia Testoni" userId="4e779e03-378a-4cb9-b40f-beda4d340216" providerId="ADAL" clId="{E2E822A4-7ADE-43AA-A1C7-6862C746D4E7}" dt="2023-09-09T18:05:56.052" v="514" actId="1076"/>
          <ac:picMkLst>
            <pc:docMk/>
            <pc:sldMk cId="2267889446" sldId="288"/>
            <ac:picMk id="2052" creationId="{1D8AD3A0-118A-1EB4-8A31-F31DE1DFD252}"/>
          </ac:picMkLst>
        </pc:picChg>
        <pc:picChg chg="add del mod">
          <ac:chgData name="Maria Júlia Testoni" userId="4e779e03-378a-4cb9-b40f-beda4d340216" providerId="ADAL" clId="{E2E822A4-7ADE-43AA-A1C7-6862C746D4E7}" dt="2023-09-09T18:04:35.569" v="475"/>
          <ac:picMkLst>
            <pc:docMk/>
            <pc:sldMk cId="2267889446" sldId="288"/>
            <ac:picMk id="2054" creationId="{78DA4A96-6B78-C7EB-FDE8-03F606781AE5}"/>
          </ac:picMkLst>
        </pc:picChg>
        <pc:picChg chg="add del mod">
          <ac:chgData name="Maria Júlia Testoni" userId="4e779e03-378a-4cb9-b40f-beda4d340216" providerId="ADAL" clId="{E2E822A4-7ADE-43AA-A1C7-6862C746D4E7}" dt="2023-09-09T18:04:44.569" v="485"/>
          <ac:picMkLst>
            <pc:docMk/>
            <pc:sldMk cId="2267889446" sldId="288"/>
            <ac:picMk id="2056" creationId="{4608C6DD-F817-3C52-D347-6BD47DB74F6B}"/>
          </ac:picMkLst>
        </pc:picChg>
        <pc:picChg chg="add mod">
          <ac:chgData name="Maria Júlia Testoni" userId="4e779e03-378a-4cb9-b40f-beda4d340216" providerId="ADAL" clId="{E2E822A4-7ADE-43AA-A1C7-6862C746D4E7}" dt="2023-09-09T18:05:56.708" v="515" actId="1076"/>
          <ac:picMkLst>
            <pc:docMk/>
            <pc:sldMk cId="2267889446" sldId="288"/>
            <ac:picMk id="2058" creationId="{F6CB9784-D4DC-859E-393D-1932CA541FD2}"/>
          </ac:picMkLst>
        </pc:picChg>
        <pc:picChg chg="add del mod">
          <ac:chgData name="Maria Júlia Testoni" userId="4e779e03-378a-4cb9-b40f-beda4d340216" providerId="ADAL" clId="{E2E822A4-7ADE-43AA-A1C7-6862C746D4E7}" dt="2023-09-09T18:05:39.370" v="506"/>
          <ac:picMkLst>
            <pc:docMk/>
            <pc:sldMk cId="2267889446" sldId="288"/>
            <ac:picMk id="2068" creationId="{E7D8DADB-C292-E12B-C643-2231EF59828C}"/>
          </ac:picMkLst>
        </pc:picChg>
        <pc:picChg chg="add mod">
          <ac:chgData name="Maria Júlia Testoni" userId="4e779e03-378a-4cb9-b40f-beda4d340216" providerId="ADAL" clId="{E2E822A4-7ADE-43AA-A1C7-6862C746D4E7}" dt="2023-09-09T18:05:49.555" v="510" actId="1076"/>
          <ac:picMkLst>
            <pc:docMk/>
            <pc:sldMk cId="2267889446" sldId="288"/>
            <ac:picMk id="2070" creationId="{529DD341-7CCD-7BBC-9149-11E2D2D52B9F}"/>
          </ac:picMkLst>
        </pc:picChg>
      </pc:sldChg>
      <pc:sldChg chg="addSp modSp add mod ord">
        <pc:chgData name="Maria Júlia Testoni" userId="4e779e03-378a-4cb9-b40f-beda4d340216" providerId="ADAL" clId="{E2E822A4-7ADE-43AA-A1C7-6862C746D4E7}" dt="2023-09-09T19:09:43.429" v="1314" actId="1076"/>
        <pc:sldMkLst>
          <pc:docMk/>
          <pc:sldMk cId="2506633898" sldId="289"/>
        </pc:sldMkLst>
        <pc:spChg chg="mod">
          <ac:chgData name="Maria Júlia Testoni" userId="4e779e03-378a-4cb9-b40f-beda4d340216" providerId="ADAL" clId="{E2E822A4-7ADE-43AA-A1C7-6862C746D4E7}" dt="2023-09-09T19:09:38.788" v="1312" actId="1076"/>
          <ac:spMkLst>
            <pc:docMk/>
            <pc:sldMk cId="2506633898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45:03.016" v="1193" actId="20577"/>
          <ac:spMkLst>
            <pc:docMk/>
            <pc:sldMk cId="2506633898" sldId="289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9:09:43.429" v="1314" actId="1076"/>
          <ac:picMkLst>
            <pc:docMk/>
            <pc:sldMk cId="2506633898" sldId="289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2.948" v="157" actId="47"/>
        <pc:sldMkLst>
          <pc:docMk/>
          <pc:sldMk cId="3059304033" sldId="289"/>
        </pc:sldMkLst>
      </pc:sldChg>
      <pc:sldChg chg="addSp delSp modSp add mod">
        <pc:chgData name="Maria Júlia Testoni" userId="4e779e03-378a-4cb9-b40f-beda4d340216" providerId="ADAL" clId="{E2E822A4-7ADE-43AA-A1C7-6862C746D4E7}" dt="2023-09-09T18:12:53.891" v="912"/>
        <pc:sldMkLst>
          <pc:docMk/>
          <pc:sldMk cId="59728983" sldId="290"/>
        </pc:sldMkLst>
        <pc:spChg chg="mod">
          <ac:chgData name="Maria Júlia Testoni" userId="4e779e03-378a-4cb9-b40f-beda4d340216" providerId="ADAL" clId="{E2E822A4-7ADE-43AA-A1C7-6862C746D4E7}" dt="2023-09-09T18:12:53.891" v="912"/>
          <ac:spMkLst>
            <pc:docMk/>
            <pc:sldMk cId="59728983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E2E822A4-7ADE-43AA-A1C7-6862C746D4E7}" dt="2023-09-09T18:11:36.934" v="887" actId="571"/>
          <ac:spMkLst>
            <pc:docMk/>
            <pc:sldMk cId="59728983" sldId="290"/>
            <ac:spMk id="3" creationId="{70DD98B1-05E0-1DFF-6086-9DCCFB2AD94C}"/>
          </ac:spMkLst>
        </pc:spChg>
        <pc:spChg chg="mod">
          <ac:chgData name="Maria Júlia Testoni" userId="4e779e03-378a-4cb9-b40f-beda4d340216" providerId="ADAL" clId="{E2E822A4-7ADE-43AA-A1C7-6862C746D4E7}" dt="2023-09-09T18:06:28.880" v="551" actId="20577"/>
          <ac:spMkLst>
            <pc:docMk/>
            <pc:sldMk cId="59728983" sldId="290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09T18:11:36.452" v="886" actId="22"/>
          <ac:picMkLst>
            <pc:docMk/>
            <pc:sldMk cId="59728983" sldId="290"/>
            <ac:picMk id="6" creationId="{ACF7208D-5806-BCF4-4274-344C8F45DF9A}"/>
          </ac:picMkLst>
        </pc:picChg>
        <pc:picChg chg="add mod">
          <ac:chgData name="Maria Júlia Testoni" userId="4e779e03-378a-4cb9-b40f-beda4d340216" providerId="ADAL" clId="{E2E822A4-7ADE-43AA-A1C7-6862C746D4E7}" dt="2023-09-09T18:12:29.724" v="901" actId="1076"/>
          <ac:picMkLst>
            <pc:docMk/>
            <pc:sldMk cId="59728983" sldId="290"/>
            <ac:picMk id="10" creationId="{FC98F763-325E-F011-AD21-F6D56E8AB758}"/>
          </ac:picMkLst>
        </pc:picChg>
        <pc:picChg chg="add mod">
          <ac:chgData name="Maria Júlia Testoni" userId="4e779e03-378a-4cb9-b40f-beda4d340216" providerId="ADAL" clId="{E2E822A4-7ADE-43AA-A1C7-6862C746D4E7}" dt="2023-09-09T18:12:27.908" v="900" actId="1076"/>
          <ac:picMkLst>
            <pc:docMk/>
            <pc:sldMk cId="59728983" sldId="290"/>
            <ac:picMk id="12" creationId="{169EA495-7267-3779-7B77-6DDD7479E98C}"/>
          </ac:picMkLst>
        </pc:picChg>
        <pc:picChg chg="del">
          <ac:chgData name="Maria Júlia Testoni" userId="4e779e03-378a-4cb9-b40f-beda4d340216" providerId="ADAL" clId="{E2E822A4-7ADE-43AA-A1C7-6862C746D4E7}" dt="2023-09-09T18:06:18.950" v="520" actId="478"/>
          <ac:picMkLst>
            <pc:docMk/>
            <pc:sldMk cId="59728983" sldId="290"/>
            <ac:picMk id="2050" creationId="{522D229F-89A2-14C7-1DC5-E3A7D7ADCC56}"/>
          </ac:picMkLst>
        </pc:picChg>
        <pc:picChg chg="del">
          <ac:chgData name="Maria Júlia Testoni" userId="4e779e03-378a-4cb9-b40f-beda4d340216" providerId="ADAL" clId="{E2E822A4-7ADE-43AA-A1C7-6862C746D4E7}" dt="2023-09-09T18:06:18.579" v="519" actId="478"/>
          <ac:picMkLst>
            <pc:docMk/>
            <pc:sldMk cId="59728983" sldId="290"/>
            <ac:picMk id="2052" creationId="{1D8AD3A0-118A-1EB4-8A31-F31DE1DFD252}"/>
          </ac:picMkLst>
        </pc:picChg>
        <pc:picChg chg="del">
          <ac:chgData name="Maria Júlia Testoni" userId="4e779e03-378a-4cb9-b40f-beda4d340216" providerId="ADAL" clId="{E2E822A4-7ADE-43AA-A1C7-6862C746D4E7}" dt="2023-09-09T18:06:17.579" v="517" actId="478"/>
          <ac:picMkLst>
            <pc:docMk/>
            <pc:sldMk cId="59728983" sldId="290"/>
            <ac:picMk id="2058" creationId="{F6CB9784-D4DC-859E-393D-1932CA541FD2}"/>
          </ac:picMkLst>
        </pc:picChg>
        <pc:picChg chg="del">
          <ac:chgData name="Maria Júlia Testoni" userId="4e779e03-378a-4cb9-b40f-beda4d340216" providerId="ADAL" clId="{E2E822A4-7ADE-43AA-A1C7-6862C746D4E7}" dt="2023-09-09T18:06:18.063" v="518" actId="478"/>
          <ac:picMkLst>
            <pc:docMk/>
            <pc:sldMk cId="59728983" sldId="290"/>
            <ac:picMk id="2070" creationId="{529DD341-7CCD-7BBC-9149-11E2D2D52B9F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111" v="158" actId="47"/>
        <pc:sldMkLst>
          <pc:docMk/>
          <pc:sldMk cId="75705298" sldId="290"/>
        </pc:sldMkLst>
      </pc:sldChg>
      <pc:sldChg chg="addSp delSp modSp add mod">
        <pc:chgData name="Maria Júlia Testoni" userId="4e779e03-378a-4cb9-b40f-beda4d340216" providerId="ADAL" clId="{E2E822A4-7ADE-43AA-A1C7-6862C746D4E7}" dt="2023-09-09T18:44:35.920" v="1171" actId="20577"/>
        <pc:sldMkLst>
          <pc:docMk/>
          <pc:sldMk cId="1912596296" sldId="291"/>
        </pc:sldMkLst>
        <pc:spChg chg="mod">
          <ac:chgData name="Maria Júlia Testoni" userId="4e779e03-378a-4cb9-b40f-beda4d340216" providerId="ADAL" clId="{E2E822A4-7ADE-43AA-A1C7-6862C746D4E7}" dt="2023-09-09T18:44:35.920" v="1171" actId="20577"/>
          <ac:spMkLst>
            <pc:docMk/>
            <pc:sldMk cId="1912596296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13:45.552" v="941" actId="5793"/>
          <ac:spMkLst>
            <pc:docMk/>
            <pc:sldMk cId="1912596296" sldId="291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8:44:08.988" v="1153" actId="1076"/>
          <ac:picMkLst>
            <pc:docMk/>
            <pc:sldMk cId="1912596296" sldId="291"/>
            <ac:picMk id="5" creationId="{FAAC5811-ED48-AE21-5D1B-C82EDA319818}"/>
          </ac:picMkLst>
        </pc:picChg>
        <pc:picChg chg="add mod modCrop">
          <ac:chgData name="Maria Júlia Testoni" userId="4e779e03-378a-4cb9-b40f-beda4d340216" providerId="ADAL" clId="{E2E822A4-7ADE-43AA-A1C7-6862C746D4E7}" dt="2023-09-09T18:44:10.500" v="1154" actId="1076"/>
          <ac:picMkLst>
            <pc:docMk/>
            <pc:sldMk cId="1912596296" sldId="291"/>
            <ac:picMk id="7" creationId="{D29746ED-9B19-B355-CE7E-A74A13E12B31}"/>
          </ac:picMkLst>
        </pc:picChg>
        <pc:picChg chg="del">
          <ac:chgData name="Maria Júlia Testoni" userId="4e779e03-378a-4cb9-b40f-beda4d340216" providerId="ADAL" clId="{E2E822A4-7ADE-43AA-A1C7-6862C746D4E7}" dt="2023-09-09T18:13:29.391" v="914" actId="478"/>
          <ac:picMkLst>
            <pc:docMk/>
            <pc:sldMk cId="1912596296" sldId="291"/>
            <ac:picMk id="10" creationId="{FC98F763-325E-F011-AD21-F6D56E8AB758}"/>
          </ac:picMkLst>
        </pc:picChg>
        <pc:picChg chg="del">
          <ac:chgData name="Maria Júlia Testoni" userId="4e779e03-378a-4cb9-b40f-beda4d340216" providerId="ADAL" clId="{E2E822A4-7ADE-43AA-A1C7-6862C746D4E7}" dt="2023-09-09T18:13:30.771" v="915" actId="478"/>
          <ac:picMkLst>
            <pc:docMk/>
            <pc:sldMk cId="1912596296" sldId="291"/>
            <ac:picMk id="12" creationId="{169EA495-7267-3779-7B77-6DDD7479E98C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256" v="159" actId="47"/>
        <pc:sldMkLst>
          <pc:docMk/>
          <pc:sldMk cId="4052930023" sldId="291"/>
        </pc:sldMkLst>
      </pc:sldChg>
      <pc:sldChg chg="addSp delSp modSp add mod">
        <pc:chgData name="Maria Júlia Testoni" userId="4e779e03-378a-4cb9-b40f-beda4d340216" providerId="ADAL" clId="{E2E822A4-7ADE-43AA-A1C7-6862C746D4E7}" dt="2023-09-10T22:07:49.504" v="1889" actId="1076"/>
        <pc:sldMkLst>
          <pc:docMk/>
          <pc:sldMk cId="803595139" sldId="292"/>
        </pc:sldMkLst>
        <pc:spChg chg="mod">
          <ac:chgData name="Maria Júlia Testoni" userId="4e779e03-378a-4cb9-b40f-beda4d340216" providerId="ADAL" clId="{E2E822A4-7ADE-43AA-A1C7-6862C746D4E7}" dt="2023-09-10T22:07:49.504" v="1889" actId="1076"/>
          <ac:spMkLst>
            <pc:docMk/>
            <pc:sldMk cId="803595139" sldId="292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2:07:43.304" v="1887" actId="1076"/>
          <ac:spMkLst>
            <pc:docMk/>
            <pc:sldMk cId="803595139" sldId="292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10T22:07:36.144" v="1884" actId="478"/>
          <ac:picMkLst>
            <pc:docMk/>
            <pc:sldMk cId="803595139" sldId="292"/>
            <ac:picMk id="5" creationId="{378058A3-495C-1595-F2AF-0276AB9815B5}"/>
          </ac:picMkLst>
        </pc:picChg>
        <pc:picChg chg="add del mod">
          <ac:chgData name="Maria Júlia Testoni" userId="4e779e03-378a-4cb9-b40f-beda4d340216" providerId="ADAL" clId="{E2E822A4-7ADE-43AA-A1C7-6862C746D4E7}" dt="2023-09-10T22:07:36.555" v="1885" actId="478"/>
          <ac:picMkLst>
            <pc:docMk/>
            <pc:sldMk cId="803595139" sldId="292"/>
            <ac:picMk id="7" creationId="{09E8B13A-7486-485B-6163-93BE97FF410B}"/>
          </ac:picMkLst>
        </pc:picChg>
        <pc:picChg chg="del">
          <ac:chgData name="Maria Júlia Testoni" userId="4e779e03-378a-4cb9-b40f-beda4d340216" providerId="ADAL" clId="{E2E822A4-7ADE-43AA-A1C7-6862C746D4E7}" dt="2023-09-10T21:56:33.786" v="1707" actId="478"/>
          <ac:picMkLst>
            <pc:docMk/>
            <pc:sldMk cId="803595139" sldId="292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628" v="161" actId="47"/>
        <pc:sldMkLst>
          <pc:docMk/>
          <pc:sldMk cId="3572310545" sldId="292"/>
        </pc:sldMkLst>
      </pc:sldChg>
      <pc:sldChg chg="delSp modSp add mod">
        <pc:chgData name="Maria Júlia Testoni" userId="4e779e03-378a-4cb9-b40f-beda4d340216" providerId="ADAL" clId="{E2E822A4-7ADE-43AA-A1C7-6862C746D4E7}" dt="2023-09-10T21:19:12.073" v="1565" actId="14100"/>
        <pc:sldMkLst>
          <pc:docMk/>
          <pc:sldMk cId="952284883" sldId="293"/>
        </pc:sldMkLst>
        <pc:spChg chg="mod">
          <ac:chgData name="Maria Júlia Testoni" userId="4e779e03-378a-4cb9-b40f-beda4d340216" providerId="ADAL" clId="{E2E822A4-7ADE-43AA-A1C7-6862C746D4E7}" dt="2023-09-10T21:19:12.073" v="1565" actId="14100"/>
          <ac:spMkLst>
            <pc:docMk/>
            <pc:sldMk cId="952284883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1:12:03.817" v="1351" actId="5793"/>
          <ac:spMkLst>
            <pc:docMk/>
            <pc:sldMk cId="952284883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E2E822A4-7ADE-43AA-A1C7-6862C746D4E7}" dt="2023-09-10T21:11:50.998" v="1332" actId="478"/>
          <ac:picMkLst>
            <pc:docMk/>
            <pc:sldMk cId="952284883" sldId="293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438" v="160" actId="47"/>
        <pc:sldMkLst>
          <pc:docMk/>
          <pc:sldMk cId="3196949727" sldId="293"/>
        </pc:sldMkLst>
      </pc:sldChg>
      <pc:sldChg chg="del">
        <pc:chgData name="Maria Júlia Testoni" userId="4e779e03-378a-4cb9-b40f-beda4d340216" providerId="ADAL" clId="{E2E822A4-7ADE-43AA-A1C7-6862C746D4E7}" dt="2023-09-09T17:55:43.828" v="162" actId="47"/>
        <pc:sldMkLst>
          <pc:docMk/>
          <pc:sldMk cId="641423379" sldId="294"/>
        </pc:sldMkLst>
      </pc:sldChg>
      <pc:sldChg chg="addSp delSp modSp add mod">
        <pc:chgData name="Maria Júlia Testoni" userId="4e779e03-378a-4cb9-b40f-beda4d340216" providerId="ADAL" clId="{E2E822A4-7ADE-43AA-A1C7-6862C746D4E7}" dt="2023-09-10T22:08:16.488" v="1913" actId="1076"/>
        <pc:sldMkLst>
          <pc:docMk/>
          <pc:sldMk cId="2515382653" sldId="294"/>
        </pc:sldMkLst>
        <pc:spChg chg="mod">
          <ac:chgData name="Maria Júlia Testoni" userId="4e779e03-378a-4cb9-b40f-beda4d340216" providerId="ADAL" clId="{E2E822A4-7ADE-43AA-A1C7-6862C746D4E7}" dt="2023-09-10T22:08:16.488" v="1913" actId="1076"/>
          <ac:spMkLst>
            <pc:docMk/>
            <pc:sldMk cId="2515382653" sldId="294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E2E822A4-7ADE-43AA-A1C7-6862C746D4E7}" dt="2023-09-10T22:08:06.978" v="1909" actId="1076"/>
          <ac:picMkLst>
            <pc:docMk/>
            <pc:sldMk cId="2515382653" sldId="294"/>
            <ac:picMk id="3" creationId="{55DB2C73-4E94-1267-99C8-0D77898682F8}"/>
          </ac:picMkLst>
        </pc:picChg>
        <pc:picChg chg="del">
          <ac:chgData name="Maria Júlia Testoni" userId="4e779e03-378a-4cb9-b40f-beda4d340216" providerId="ADAL" clId="{E2E822A4-7ADE-43AA-A1C7-6862C746D4E7}" dt="2023-09-10T22:07:30.019" v="1882" actId="21"/>
          <ac:picMkLst>
            <pc:docMk/>
            <pc:sldMk cId="2515382653" sldId="294"/>
            <ac:picMk id="5" creationId="{378058A3-495C-1595-F2AF-0276AB9815B5}"/>
          </ac:picMkLst>
        </pc:picChg>
        <pc:picChg chg="mod">
          <ac:chgData name="Maria Júlia Testoni" userId="4e779e03-378a-4cb9-b40f-beda4d340216" providerId="ADAL" clId="{E2E822A4-7ADE-43AA-A1C7-6862C746D4E7}" dt="2023-09-10T22:08:12.353" v="1912" actId="14100"/>
          <ac:picMkLst>
            <pc:docMk/>
            <pc:sldMk cId="2515382653" sldId="294"/>
            <ac:picMk id="7" creationId="{09E8B13A-7486-485B-6163-93BE97FF410B}"/>
          </ac:picMkLst>
        </pc:picChg>
      </pc:sldChg>
      <pc:sldChg chg="modSp mod">
        <pc:chgData name="Maria Júlia Testoni" userId="4e779e03-378a-4cb9-b40f-beda4d340216" providerId="ADAL" clId="{E2E822A4-7ADE-43AA-A1C7-6862C746D4E7}" dt="2023-09-14T17:46:37.227" v="1950" actId="313"/>
        <pc:sldMkLst>
          <pc:docMk/>
          <pc:sldMk cId="2932268605" sldId="297"/>
        </pc:sldMkLst>
        <pc:spChg chg="mod">
          <ac:chgData name="Maria Júlia Testoni" userId="4e779e03-378a-4cb9-b40f-beda4d340216" providerId="ADAL" clId="{E2E822A4-7ADE-43AA-A1C7-6862C746D4E7}" dt="2023-09-14T17:46:37.227" v="1950" actId="313"/>
          <ac:spMkLst>
            <pc:docMk/>
            <pc:sldMk cId="2932268605" sldId="297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A1B7E351-9903-45D1-A58D-7277F6AB12AF}"/>
    <pc:docChg chg="undo redo custSel addSld delSld modSld">
      <pc:chgData name="Henrique Delegrego" userId="dda1244064eddf32" providerId="LiveId" clId="{A1B7E351-9903-45D1-A58D-7277F6AB12AF}" dt="2024-01-14T15:49:52.117" v="1943" actId="20577"/>
      <pc:docMkLst>
        <pc:docMk/>
      </pc:docMkLst>
      <pc:sldChg chg="modSp mod">
        <pc:chgData name="Henrique Delegrego" userId="dda1244064eddf32" providerId="LiveId" clId="{A1B7E351-9903-45D1-A58D-7277F6AB12AF}" dt="2024-01-03T18:18:45.689" v="267" actId="20577"/>
        <pc:sldMkLst>
          <pc:docMk/>
          <pc:sldMk cId="2874736423" sldId="288"/>
        </pc:sldMkLst>
        <pc:spChg chg="mod">
          <ac:chgData name="Henrique Delegrego" userId="dda1244064eddf32" providerId="LiveId" clId="{A1B7E351-9903-45D1-A58D-7277F6AB12AF}" dt="2024-01-03T18:18:45.689" v="267" actId="20577"/>
          <ac:spMkLst>
            <pc:docMk/>
            <pc:sldMk cId="2874736423" sldId="288"/>
            <ac:spMk id="2" creationId="{5EE0DA90-A553-97CB-FAD4-A823ABF9B2E2}"/>
          </ac:spMkLst>
        </pc:spChg>
        <pc:picChg chg="mod modCrop">
          <ac:chgData name="Henrique Delegrego" userId="dda1244064eddf32" providerId="LiveId" clId="{A1B7E351-9903-45D1-A58D-7277F6AB12AF}" dt="2024-01-03T18:08:53.509" v="204" actId="1076"/>
          <ac:picMkLst>
            <pc:docMk/>
            <pc:sldMk cId="2874736423" sldId="288"/>
            <ac:picMk id="5" creationId="{0D7DEF84-B17C-B7F1-4F62-447EFA019846}"/>
          </ac:picMkLst>
        </pc:picChg>
      </pc:sldChg>
      <pc:sldChg chg="modSp mod">
        <pc:chgData name="Henrique Delegrego" userId="dda1244064eddf32" providerId="LiveId" clId="{A1B7E351-9903-45D1-A58D-7277F6AB12AF}" dt="2024-01-03T18:15:16.643" v="255" actId="20577"/>
        <pc:sldMkLst>
          <pc:docMk/>
          <pc:sldMk cId="2083133574" sldId="289"/>
        </pc:sldMkLst>
        <pc:spChg chg="mod">
          <ac:chgData name="Henrique Delegrego" userId="dda1244064eddf32" providerId="LiveId" clId="{A1B7E351-9903-45D1-A58D-7277F6AB12AF}" dt="2024-01-03T18:15:16.643" v="255" actId="20577"/>
          <ac:spMkLst>
            <pc:docMk/>
            <pc:sldMk cId="2083133574" sldId="289"/>
            <ac:spMk id="3" creationId="{3CBCE8DD-4102-49A4-3AAC-DD3719614A9A}"/>
          </ac:spMkLst>
        </pc:spChg>
      </pc:sldChg>
      <pc:sldChg chg="modSp mod">
        <pc:chgData name="Henrique Delegrego" userId="dda1244064eddf32" providerId="LiveId" clId="{A1B7E351-9903-45D1-A58D-7277F6AB12AF}" dt="2024-01-03T18:23:12.534" v="269" actId="20577"/>
        <pc:sldMkLst>
          <pc:docMk/>
          <pc:sldMk cId="3909538122" sldId="291"/>
        </pc:sldMkLst>
        <pc:spChg chg="mod">
          <ac:chgData name="Henrique Delegrego" userId="dda1244064eddf32" providerId="LiveId" clId="{A1B7E351-9903-45D1-A58D-7277F6AB12AF}" dt="2024-01-03T18:23:12.534" v="269" actId="20577"/>
          <ac:spMkLst>
            <pc:docMk/>
            <pc:sldMk cId="3909538122" sldId="291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A1B7E351-9903-45D1-A58D-7277F6AB12AF}" dt="2024-01-03T18:25:16.709" v="292" actId="14100"/>
        <pc:sldMkLst>
          <pc:docMk/>
          <pc:sldMk cId="1794886209" sldId="292"/>
        </pc:sldMkLst>
        <pc:spChg chg="mod">
          <ac:chgData name="Henrique Delegrego" userId="dda1244064eddf32" providerId="LiveId" clId="{A1B7E351-9903-45D1-A58D-7277F6AB12AF}" dt="2024-01-03T18:25:16.709" v="292" actId="14100"/>
          <ac:spMkLst>
            <pc:docMk/>
            <pc:sldMk cId="1794886209" sldId="292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3-12-25T21:18:47.110" v="93" actId="1076"/>
          <ac:spMkLst>
            <pc:docMk/>
            <pc:sldMk cId="1794886209" sldId="292"/>
            <ac:spMk id="8" creationId="{1787E568-2F57-4A57-869C-CC2C03086BA8}"/>
          </ac:spMkLst>
        </pc:spChg>
        <pc:picChg chg="mod">
          <ac:chgData name="Henrique Delegrego" userId="dda1244064eddf32" providerId="LiveId" clId="{A1B7E351-9903-45D1-A58D-7277F6AB12AF}" dt="2023-12-25T21:22:17.975" v="132" actId="1076"/>
          <ac:picMkLst>
            <pc:docMk/>
            <pc:sldMk cId="1794886209" sldId="292"/>
            <ac:picMk id="5" creationId="{96C9E746-4636-3E94-59E2-A63EC2DA68A5}"/>
          </ac:picMkLst>
        </pc:picChg>
        <pc:picChg chg="mod modCrop">
          <ac:chgData name="Henrique Delegrego" userId="dda1244064eddf32" providerId="LiveId" clId="{A1B7E351-9903-45D1-A58D-7277F6AB12AF}" dt="2023-12-25T21:22:18.700" v="133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modSp mod">
        <pc:chgData name="Henrique Delegrego" userId="dda1244064eddf32" providerId="LiveId" clId="{A1B7E351-9903-45D1-A58D-7277F6AB12AF}" dt="2023-12-25T21:24:19.976" v="196" actId="114"/>
        <pc:sldMkLst>
          <pc:docMk/>
          <pc:sldMk cId="3183809018" sldId="293"/>
        </pc:sldMkLst>
        <pc:spChg chg="mod">
          <ac:chgData name="Henrique Delegrego" userId="dda1244064eddf32" providerId="LiveId" clId="{A1B7E351-9903-45D1-A58D-7277F6AB12AF}" dt="2023-12-25T21:24:19.976" v="196" actId="114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3-12-25T21:23:48.820" v="154" actId="20577"/>
          <ac:spMkLst>
            <pc:docMk/>
            <pc:sldMk cId="3183809018" sldId="293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A1B7E351-9903-45D1-A58D-7277F6AB12AF}" dt="2023-12-25T21:29:02.186" v="202" actId="14100"/>
        <pc:sldMkLst>
          <pc:docMk/>
          <pc:sldMk cId="318062954" sldId="294"/>
        </pc:sldMkLst>
        <pc:spChg chg="mod">
          <ac:chgData name="Henrique Delegrego" userId="dda1244064eddf32" providerId="LiveId" clId="{A1B7E351-9903-45D1-A58D-7277F6AB12AF}" dt="2023-12-25T21:29:02.186" v="202" actId="14100"/>
          <ac:spMkLst>
            <pc:docMk/>
            <pc:sldMk cId="318062954" sldId="294"/>
            <ac:spMk id="2" creationId="{5EE0DA90-A553-97CB-FAD4-A823ABF9B2E2}"/>
          </ac:spMkLst>
        </pc:spChg>
      </pc:sldChg>
      <pc:sldChg chg="modSp mod modAnim">
        <pc:chgData name="Henrique Delegrego" userId="dda1244064eddf32" providerId="LiveId" clId="{A1B7E351-9903-45D1-A58D-7277F6AB12AF}" dt="2024-01-14T15:46:29.229" v="1918"/>
        <pc:sldMkLst>
          <pc:docMk/>
          <pc:sldMk cId="3963712654" sldId="296"/>
        </pc:sldMkLst>
        <pc:spChg chg="mod">
          <ac:chgData name="Henrique Delegrego" userId="dda1244064eddf32" providerId="LiveId" clId="{A1B7E351-9903-45D1-A58D-7277F6AB12AF}" dt="2024-01-05T19:46:27.167" v="1502" actId="20577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05T19:39:28.136" v="1010" actId="1076"/>
          <ac:spMkLst>
            <pc:docMk/>
            <pc:sldMk cId="3963712654" sldId="296"/>
            <ac:spMk id="8" creationId="{1787E568-2F57-4A57-869C-CC2C03086BA8}"/>
          </ac:spMkLst>
        </pc:spChg>
      </pc:sldChg>
      <pc:sldChg chg="modSp add mod">
        <pc:chgData name="Henrique Delegrego" userId="dda1244064eddf32" providerId="LiveId" clId="{A1B7E351-9903-45D1-A58D-7277F6AB12AF}" dt="2024-01-05T19:52:06.973" v="1703" actId="20577"/>
        <pc:sldMkLst>
          <pc:docMk/>
          <pc:sldMk cId="1881733263" sldId="298"/>
        </pc:sldMkLst>
        <pc:spChg chg="mod">
          <ac:chgData name="Henrique Delegrego" userId="dda1244064eddf32" providerId="LiveId" clId="{A1B7E351-9903-45D1-A58D-7277F6AB12AF}" dt="2024-01-05T19:52:06.973" v="1703" actId="20577"/>
          <ac:spMkLst>
            <pc:docMk/>
            <pc:sldMk cId="1881733263" sldId="298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05T19:42:53.344" v="1186" actId="1076"/>
          <ac:spMkLst>
            <pc:docMk/>
            <pc:sldMk cId="1881733263" sldId="298"/>
            <ac:spMk id="8" creationId="{1787E568-2F57-4A57-869C-CC2C03086BA8}"/>
          </ac:spMkLst>
        </pc:spChg>
        <pc:spChg chg="mod">
          <ac:chgData name="Henrique Delegrego" userId="dda1244064eddf32" providerId="LiveId" clId="{A1B7E351-9903-45D1-A58D-7277F6AB12AF}" dt="2024-01-05T19:42:40.544" v="1162" actId="14100"/>
          <ac:spMkLst>
            <pc:docMk/>
            <pc:sldMk cId="1881733263" sldId="298"/>
            <ac:spMk id="9" creationId="{E84F1816-27BF-4854-9924-2042EF53FB5C}"/>
          </ac:spMkLst>
        </pc:spChg>
      </pc:sldChg>
      <pc:sldChg chg="modSp del mod">
        <pc:chgData name="Henrique Delegrego" userId="dda1244064eddf32" providerId="LiveId" clId="{A1B7E351-9903-45D1-A58D-7277F6AB12AF}" dt="2023-12-25T21:28:55.817" v="198" actId="47"/>
        <pc:sldMkLst>
          <pc:docMk/>
          <pc:sldMk cId="4060759321" sldId="298"/>
        </pc:sldMkLst>
        <pc:picChg chg="mod modCrop">
          <ac:chgData name="Henrique Delegrego" userId="dda1244064eddf32" providerId="LiveId" clId="{A1B7E351-9903-45D1-A58D-7277F6AB12AF}" dt="2023-12-25T21:26:33.199" v="197" actId="732"/>
          <ac:picMkLst>
            <pc:docMk/>
            <pc:sldMk cId="4060759321" sldId="298"/>
            <ac:picMk id="10" creationId="{BCD94965-E34C-9860-B71F-F77CF15D207A}"/>
          </ac:picMkLst>
        </pc:picChg>
      </pc:sldChg>
      <pc:sldChg chg="modSp add mod">
        <pc:chgData name="Henrique Delegrego" userId="dda1244064eddf32" providerId="LiveId" clId="{A1B7E351-9903-45D1-A58D-7277F6AB12AF}" dt="2024-01-14T15:49:52.117" v="1943" actId="20577"/>
        <pc:sldMkLst>
          <pc:docMk/>
          <pc:sldMk cId="3876503199" sldId="299"/>
        </pc:sldMkLst>
        <pc:spChg chg="mod">
          <ac:chgData name="Henrique Delegrego" userId="dda1244064eddf32" providerId="LiveId" clId="{A1B7E351-9903-45D1-A58D-7277F6AB12AF}" dt="2024-01-05T20:01:54.751" v="1915" actId="20577"/>
          <ac:spMkLst>
            <pc:docMk/>
            <pc:sldMk cId="3876503199" sldId="299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14T15:49:52.117" v="1943" actId="20577"/>
          <ac:spMkLst>
            <pc:docMk/>
            <pc:sldMk cId="3876503199" sldId="299"/>
            <ac:spMk id="8" creationId="{1787E568-2F57-4A57-869C-CC2C03086BA8}"/>
          </ac:spMkLst>
        </pc:spChg>
      </pc:sldChg>
    </pc:docChg>
  </pc:docChgLst>
  <pc:docChgLst>
    <pc:chgData name="Henrique Delegrego" userId="dda1244064eddf32" providerId="LiveId" clId="{BDD0E738-2C83-4F2A-86C6-717525FBA1DD}"/>
    <pc:docChg chg="delSld modSld">
      <pc:chgData name="Henrique Delegrego" userId="dda1244064eddf32" providerId="LiveId" clId="{BDD0E738-2C83-4F2A-86C6-717525FBA1DD}" dt="2023-11-19T20:56:02.383" v="35"/>
      <pc:docMkLst>
        <pc:docMk/>
      </pc:docMkLst>
      <pc:sldChg chg="del modNotesTx">
        <pc:chgData name="Henrique Delegrego" userId="dda1244064eddf32" providerId="LiveId" clId="{BDD0E738-2C83-4F2A-86C6-717525FBA1DD}" dt="2023-11-19T20:51:24.921" v="12" actId="47"/>
        <pc:sldMkLst>
          <pc:docMk/>
          <pc:sldMk cId="3397513274" sldId="277"/>
        </pc:sldMkLst>
      </pc:sldChg>
      <pc:sldChg chg="addSp delSp modSp mod">
        <pc:chgData name="Henrique Delegrego" userId="dda1244064eddf32" providerId="LiveId" clId="{BDD0E738-2C83-4F2A-86C6-717525FBA1DD}" dt="2023-11-19T20:55:45.957" v="27" actId="20577"/>
        <pc:sldMkLst>
          <pc:docMk/>
          <pc:sldMk cId="1624184106" sldId="287"/>
        </pc:sldMkLst>
        <pc:spChg chg="add mod">
          <ac:chgData name="Henrique Delegrego" userId="dda1244064eddf32" providerId="LiveId" clId="{BDD0E738-2C83-4F2A-86C6-717525FBA1DD}" dt="2023-11-19T20:49:46.283" v="2"/>
          <ac:spMkLst>
            <pc:docMk/>
            <pc:sldMk cId="1624184106" sldId="287"/>
            <ac:spMk id="2" creationId="{1BB41922-C3AC-B50C-636E-67A83ADFAE9F}"/>
          </ac:spMkLst>
        </pc:spChg>
        <pc:spChg chg="del mod">
          <ac:chgData name="Henrique Delegrego" userId="dda1244064eddf32" providerId="LiveId" clId="{BDD0E738-2C83-4F2A-86C6-717525FBA1DD}" dt="2023-11-19T20:49:46.077" v="1" actId="478"/>
          <ac:spMkLst>
            <pc:docMk/>
            <pc:sldMk cId="1624184106" sldId="287"/>
            <ac:spMk id="5" creationId="{8B67320E-C8B4-4DE7-928D-06731CDEBF32}"/>
          </ac:spMkLst>
        </pc:spChg>
        <pc:spChg chg="mod">
          <ac:chgData name="Henrique Delegrego" userId="dda1244064eddf32" providerId="LiveId" clId="{BDD0E738-2C83-4F2A-86C6-717525FBA1DD}" dt="2023-11-19T20:55:45.957" v="27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49.061" v="28"/>
        <pc:sldMkLst>
          <pc:docMk/>
          <pc:sldMk cId="2874736423" sldId="288"/>
        </pc:sldMkLst>
        <pc:spChg chg="mod">
          <ac:chgData name="Henrique Delegrego" userId="dda1244064eddf32" providerId="LiveId" clId="{BDD0E738-2C83-4F2A-86C6-717525FBA1DD}" dt="2023-11-19T20:52:18.256" v="22" actId="20577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Henrique Delegrego" userId="dda1244064eddf32" providerId="LiveId" clId="{BDD0E738-2C83-4F2A-86C6-717525FBA1DD}" dt="2023-11-19T20:55:49.061" v="28"/>
          <ac:spMkLst>
            <pc:docMk/>
            <pc:sldMk cId="2874736423" sldId="288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1.633" v="29"/>
        <pc:sldMkLst>
          <pc:docMk/>
          <pc:sldMk cId="2083133574" sldId="289"/>
        </pc:sldMkLst>
        <pc:spChg chg="mod">
          <ac:chgData name="Henrique Delegrego" userId="dda1244064eddf32" providerId="LiveId" clId="{BDD0E738-2C83-4F2A-86C6-717525FBA1DD}" dt="2023-11-19T20:52:28.044" v="23" actId="20577"/>
          <ac:spMkLst>
            <pc:docMk/>
            <pc:sldMk cId="2083133574" sldId="289"/>
            <ac:spMk id="3" creationId="{3CBCE8DD-4102-49A4-3AAC-DD3719614A9A}"/>
          </ac:spMkLst>
        </pc:spChg>
        <pc:spChg chg="mod">
          <ac:chgData name="Henrique Delegrego" userId="dda1244064eddf32" providerId="LiveId" clId="{BDD0E738-2C83-4F2A-86C6-717525FBA1DD}" dt="2023-11-19T20:55:51.633" v="29"/>
          <ac:spMkLst>
            <pc:docMk/>
            <pc:sldMk cId="2083133574" sldId="289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3.658" v="30"/>
        <pc:sldMkLst>
          <pc:docMk/>
          <pc:sldMk cId="3909538122" sldId="291"/>
        </pc:sldMkLst>
        <pc:spChg chg="mod">
          <ac:chgData name="Henrique Delegrego" userId="dda1244064eddf32" providerId="LiveId" clId="{BDD0E738-2C83-4F2A-86C6-717525FBA1DD}" dt="2023-11-19T20:55:53.658" v="30"/>
          <ac:spMkLst>
            <pc:docMk/>
            <pc:sldMk cId="3909538122" sldId="291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5.065" v="31"/>
        <pc:sldMkLst>
          <pc:docMk/>
          <pc:sldMk cId="1794886209" sldId="292"/>
        </pc:sldMkLst>
        <pc:spChg chg="mod">
          <ac:chgData name="Henrique Delegrego" userId="dda1244064eddf32" providerId="LiveId" clId="{BDD0E738-2C83-4F2A-86C6-717525FBA1DD}" dt="2023-11-19T20:55:55.065" v="31"/>
          <ac:spMkLst>
            <pc:docMk/>
            <pc:sldMk cId="1794886209" sldId="292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6.906" v="32"/>
        <pc:sldMkLst>
          <pc:docMk/>
          <pc:sldMk cId="3183809018" sldId="293"/>
        </pc:sldMkLst>
        <pc:spChg chg="mod">
          <ac:chgData name="Henrique Delegrego" userId="dda1244064eddf32" providerId="LiveId" clId="{BDD0E738-2C83-4F2A-86C6-717525FBA1DD}" dt="2023-11-19T20:55:56.906" v="32"/>
          <ac:spMkLst>
            <pc:docMk/>
            <pc:sldMk cId="3183809018" sldId="293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8.693" v="33"/>
        <pc:sldMkLst>
          <pc:docMk/>
          <pc:sldMk cId="318062954" sldId="294"/>
        </pc:sldMkLst>
        <pc:spChg chg="mod">
          <ac:chgData name="Henrique Delegrego" userId="dda1244064eddf32" providerId="LiveId" clId="{BDD0E738-2C83-4F2A-86C6-717525FBA1DD}" dt="2023-11-19T20:55:58.693" v="33"/>
          <ac:spMkLst>
            <pc:docMk/>
            <pc:sldMk cId="318062954" sldId="294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6:00.562" v="34"/>
        <pc:sldMkLst>
          <pc:docMk/>
          <pc:sldMk cId="1966691942" sldId="295"/>
        </pc:sldMkLst>
        <pc:spChg chg="mod">
          <ac:chgData name="Henrique Delegrego" userId="dda1244064eddf32" providerId="LiveId" clId="{BDD0E738-2C83-4F2A-86C6-717525FBA1DD}" dt="2023-11-19T20:56:00.562" v="34"/>
          <ac:spMkLst>
            <pc:docMk/>
            <pc:sldMk cId="1966691942" sldId="295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6:02.383" v="35"/>
        <pc:sldMkLst>
          <pc:docMk/>
          <pc:sldMk cId="3963712654" sldId="296"/>
        </pc:sldMkLst>
        <pc:spChg chg="mod">
          <ac:chgData name="Henrique Delegrego" userId="dda1244064eddf32" providerId="LiveId" clId="{BDD0E738-2C83-4F2A-86C6-717525FBA1DD}" dt="2023-11-19T20:56:02.383" v="35"/>
          <ac:spMkLst>
            <pc:docMk/>
            <pc:sldMk cId="3963712654" sldId="296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C682B1D2-F9AC-4587-9E84-B3B9359A80DE}"/>
    <pc:docChg chg="undo custSel addSld delSld modSld">
      <pc:chgData name="Henrique Delegrego" userId="dda1244064eddf32" providerId="LiveId" clId="{C682B1D2-F9AC-4587-9E84-B3B9359A80DE}" dt="2023-11-30T19:19:03.089" v="346" actId="1076"/>
      <pc:docMkLst>
        <pc:docMk/>
      </pc:docMkLst>
      <pc:sldChg chg="addSp modSp mod">
        <pc:chgData name="Henrique Delegrego" userId="dda1244064eddf32" providerId="LiveId" clId="{C682B1D2-F9AC-4587-9E84-B3B9359A80DE}" dt="2023-11-20T11:18:24.989" v="16" actId="1076"/>
        <pc:sldMkLst>
          <pc:docMk/>
          <pc:sldMk cId="2874736423" sldId="288"/>
        </pc:sldMkLst>
        <pc:spChg chg="mod">
          <ac:chgData name="Henrique Delegrego" userId="dda1244064eddf32" providerId="LiveId" clId="{C682B1D2-F9AC-4587-9E84-B3B9359A80DE}" dt="2023-11-20T11:18:22.141" v="15" actId="1076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07:41.541" v="3" actId="1076"/>
          <ac:spMkLst>
            <pc:docMk/>
            <pc:sldMk cId="2874736423" sldId="288"/>
            <ac:spMk id="8" creationId="{1787E568-2F57-4A57-869C-CC2C03086BA8}"/>
          </ac:spMkLst>
        </pc:spChg>
        <pc:picChg chg="add mod">
          <ac:chgData name="Henrique Delegrego" userId="dda1244064eddf32" providerId="LiveId" clId="{C682B1D2-F9AC-4587-9E84-B3B9359A80DE}" dt="2023-11-20T11:18:24.989" v="16" actId="1076"/>
          <ac:picMkLst>
            <pc:docMk/>
            <pc:sldMk cId="2874736423" sldId="288"/>
            <ac:picMk id="5" creationId="{0D7DEF84-B17C-B7F1-4F62-447EFA019846}"/>
          </ac:picMkLst>
        </pc:picChg>
      </pc:sldChg>
      <pc:sldChg chg="modSp mod">
        <pc:chgData name="Henrique Delegrego" userId="dda1244064eddf32" providerId="LiveId" clId="{C682B1D2-F9AC-4587-9E84-B3B9359A80DE}" dt="2023-11-20T11:19:34.564" v="19" actId="20577"/>
        <pc:sldMkLst>
          <pc:docMk/>
          <pc:sldMk cId="3909538122" sldId="291"/>
        </pc:sldMkLst>
        <pc:spChg chg="mod">
          <ac:chgData name="Henrique Delegrego" userId="dda1244064eddf32" providerId="LiveId" clId="{C682B1D2-F9AC-4587-9E84-B3B9359A80DE}" dt="2023-11-20T11:19:34.564" v="19" actId="20577"/>
          <ac:spMkLst>
            <pc:docMk/>
            <pc:sldMk cId="3909538122" sldId="291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C682B1D2-F9AC-4587-9E84-B3B9359A80DE}" dt="2023-11-20T11:19:50.716" v="25" actId="1076"/>
        <pc:sldMkLst>
          <pc:docMk/>
          <pc:sldMk cId="1794886209" sldId="292"/>
        </pc:sldMkLst>
        <pc:spChg chg="mod">
          <ac:chgData name="Henrique Delegrego" userId="dda1244064eddf32" providerId="LiveId" clId="{C682B1D2-F9AC-4587-9E84-B3B9359A80DE}" dt="2023-11-20T11:19:48.021" v="22" actId="14100"/>
          <ac:spMkLst>
            <pc:docMk/>
            <pc:sldMk cId="1794886209" sldId="292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19:45.025" v="20" actId="1076"/>
          <ac:spMkLst>
            <pc:docMk/>
            <pc:sldMk cId="1794886209" sldId="292"/>
            <ac:spMk id="8" creationId="{1787E568-2F57-4A57-869C-CC2C03086BA8}"/>
          </ac:spMkLst>
        </pc:spChg>
        <pc:picChg chg="mod">
          <ac:chgData name="Henrique Delegrego" userId="dda1244064eddf32" providerId="LiveId" clId="{C682B1D2-F9AC-4587-9E84-B3B9359A80DE}" dt="2023-11-20T11:19:49.633" v="24" actId="1076"/>
          <ac:picMkLst>
            <pc:docMk/>
            <pc:sldMk cId="1794886209" sldId="292"/>
            <ac:picMk id="5" creationId="{96C9E746-4636-3E94-59E2-A63EC2DA68A5}"/>
          </ac:picMkLst>
        </pc:picChg>
        <pc:picChg chg="mod">
          <ac:chgData name="Henrique Delegrego" userId="dda1244064eddf32" providerId="LiveId" clId="{C682B1D2-F9AC-4587-9E84-B3B9359A80DE}" dt="2023-11-20T11:19:50.716" v="25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modSp mod">
        <pc:chgData name="Henrique Delegrego" userId="dda1244064eddf32" providerId="LiveId" clId="{C682B1D2-F9AC-4587-9E84-B3B9359A80DE}" dt="2023-11-20T11:21:40.170" v="42" actId="20577"/>
        <pc:sldMkLst>
          <pc:docMk/>
          <pc:sldMk cId="3183809018" sldId="293"/>
        </pc:sldMkLst>
        <pc:spChg chg="mod">
          <ac:chgData name="Henrique Delegrego" userId="dda1244064eddf32" providerId="LiveId" clId="{C682B1D2-F9AC-4587-9E84-B3B9359A80DE}" dt="2023-11-20T11:21:40.170" v="42" actId="20577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21:27.372" v="26" actId="1076"/>
          <ac:spMkLst>
            <pc:docMk/>
            <pc:sldMk cId="3183809018" sldId="293"/>
            <ac:spMk id="8" creationId="{1787E568-2F57-4A57-869C-CC2C03086BA8}"/>
          </ac:spMkLst>
        </pc:spChg>
        <pc:picChg chg="mod">
          <ac:chgData name="Henrique Delegrego" userId="dda1244064eddf32" providerId="LiveId" clId="{C682B1D2-F9AC-4587-9E84-B3B9359A80DE}" dt="2023-11-20T11:21:31.904" v="28" actId="1076"/>
          <ac:picMkLst>
            <pc:docMk/>
            <pc:sldMk cId="3183809018" sldId="293"/>
            <ac:picMk id="6" creationId="{9327A1CB-5C04-ACFD-0C8B-DBEDAE1A36A5}"/>
          </ac:picMkLst>
        </pc:picChg>
        <pc:picChg chg="mod">
          <ac:chgData name="Henrique Delegrego" userId="dda1244064eddf32" providerId="LiveId" clId="{C682B1D2-F9AC-4587-9E84-B3B9359A80DE}" dt="2023-11-20T11:21:33.068" v="29" actId="1076"/>
          <ac:picMkLst>
            <pc:docMk/>
            <pc:sldMk cId="3183809018" sldId="293"/>
            <ac:picMk id="11" creationId="{84298039-FA5D-FB13-AF63-F3DF44339EDF}"/>
          </ac:picMkLst>
        </pc:picChg>
      </pc:sldChg>
      <pc:sldChg chg="modSp mod">
        <pc:chgData name="Henrique Delegrego" userId="dda1244064eddf32" providerId="LiveId" clId="{C682B1D2-F9AC-4587-9E84-B3B9359A80DE}" dt="2023-11-30T19:19:03.089" v="346" actId="1076"/>
        <pc:sldMkLst>
          <pc:docMk/>
          <pc:sldMk cId="318062954" sldId="294"/>
        </pc:sldMkLst>
        <pc:spChg chg="mod">
          <ac:chgData name="Henrique Delegrego" userId="dda1244064eddf32" providerId="LiveId" clId="{C682B1D2-F9AC-4587-9E84-B3B9359A80DE}" dt="2023-11-30T19:18:51.198" v="342" actId="1076"/>
          <ac:spMkLst>
            <pc:docMk/>
            <pc:sldMk cId="318062954" sldId="294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30T19:17:54.871" v="293" actId="1076"/>
          <ac:spMkLst>
            <pc:docMk/>
            <pc:sldMk cId="318062954" sldId="294"/>
            <ac:spMk id="8" creationId="{1787E568-2F57-4A57-869C-CC2C03086BA8}"/>
          </ac:spMkLst>
        </pc:spChg>
        <pc:picChg chg="mod modCrop">
          <ac:chgData name="Henrique Delegrego" userId="dda1244064eddf32" providerId="LiveId" clId="{C682B1D2-F9AC-4587-9E84-B3B9359A80DE}" dt="2023-11-30T19:19:03.089" v="346" actId="1076"/>
          <ac:picMkLst>
            <pc:docMk/>
            <pc:sldMk cId="318062954" sldId="294"/>
            <ac:picMk id="5" creationId="{CE662A0B-5574-2A97-FAA1-3703641E02FD}"/>
          </ac:picMkLst>
        </pc:picChg>
      </pc:sldChg>
      <pc:sldChg chg="del">
        <pc:chgData name="Henrique Delegrego" userId="dda1244064eddf32" providerId="LiveId" clId="{C682B1D2-F9AC-4587-9E84-B3B9359A80DE}" dt="2023-11-20T13:43:45.066" v="221" actId="47"/>
        <pc:sldMkLst>
          <pc:docMk/>
          <pc:sldMk cId="1966691942" sldId="295"/>
        </pc:sldMkLst>
      </pc:sldChg>
      <pc:sldChg chg="modSp mod">
        <pc:chgData name="Henrique Delegrego" userId="dda1244064eddf32" providerId="LiveId" clId="{C682B1D2-F9AC-4587-9E84-B3B9359A80DE}" dt="2023-11-20T13:43:59.640" v="226" actId="1076"/>
        <pc:sldMkLst>
          <pc:docMk/>
          <pc:sldMk cId="3963712654" sldId="296"/>
        </pc:sldMkLst>
        <pc:spChg chg="mod">
          <ac:chgData name="Henrique Delegrego" userId="dda1244064eddf32" providerId="LiveId" clId="{C682B1D2-F9AC-4587-9E84-B3B9359A80DE}" dt="2023-11-20T13:43:59.640" v="226" actId="1076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3:43:57.898" v="224" actId="1076"/>
          <ac:spMkLst>
            <pc:docMk/>
            <pc:sldMk cId="3963712654" sldId="296"/>
            <ac:spMk id="8" creationId="{1787E568-2F57-4A57-869C-CC2C03086BA8}"/>
          </ac:spMkLst>
        </pc:spChg>
      </pc:sldChg>
      <pc:sldChg chg="addSp delSp modSp add mod">
        <pc:chgData name="Henrique Delegrego" userId="dda1244064eddf32" providerId="LiveId" clId="{C682B1D2-F9AC-4587-9E84-B3B9359A80DE}" dt="2023-11-20T12:03:02.103" v="211" actId="20577"/>
        <pc:sldMkLst>
          <pc:docMk/>
          <pc:sldMk cId="4275129038" sldId="297"/>
        </pc:sldMkLst>
        <pc:spChg chg="mod">
          <ac:chgData name="Henrique Delegrego" userId="dda1244064eddf32" providerId="LiveId" clId="{C682B1D2-F9AC-4587-9E84-B3B9359A80DE}" dt="2023-11-20T12:03:02.103" v="211" actId="20577"/>
          <ac:spMkLst>
            <pc:docMk/>
            <pc:sldMk cId="4275129038" sldId="297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32:43.108" v="44" actId="1076"/>
          <ac:spMkLst>
            <pc:docMk/>
            <pc:sldMk cId="4275129038" sldId="297"/>
            <ac:spMk id="8" creationId="{1787E568-2F57-4A57-869C-CC2C03086BA8}"/>
          </ac:spMkLst>
        </pc:spChg>
        <pc:picChg chg="del">
          <ac:chgData name="Henrique Delegrego" userId="dda1244064eddf32" providerId="LiveId" clId="{C682B1D2-F9AC-4587-9E84-B3B9359A80DE}" dt="2023-11-20T11:32:48.164" v="46" actId="478"/>
          <ac:picMkLst>
            <pc:docMk/>
            <pc:sldMk cId="4275129038" sldId="297"/>
            <ac:picMk id="5" creationId="{96C9E746-4636-3E94-59E2-A63EC2DA68A5}"/>
          </ac:picMkLst>
        </pc:picChg>
        <pc:picChg chg="add del mod">
          <ac:chgData name="Henrique Delegrego" userId="dda1244064eddf32" providerId="LiveId" clId="{C682B1D2-F9AC-4587-9E84-B3B9359A80DE}" dt="2023-11-20T11:41:05.762" v="185" actId="478"/>
          <ac:picMkLst>
            <pc:docMk/>
            <pc:sldMk cId="4275129038" sldId="297"/>
            <ac:picMk id="6" creationId="{D86F6F23-9CE8-6F44-AF70-5DD0461CB605}"/>
          </ac:picMkLst>
        </pc:picChg>
        <pc:picChg chg="del">
          <ac:chgData name="Henrique Delegrego" userId="dda1244064eddf32" providerId="LiveId" clId="{C682B1D2-F9AC-4587-9E84-B3B9359A80DE}" dt="2023-11-20T11:32:48.583" v="47" actId="478"/>
          <ac:picMkLst>
            <pc:docMk/>
            <pc:sldMk cId="4275129038" sldId="297"/>
            <ac:picMk id="7" creationId="{0C298D34-3912-04F8-37D8-D52A2CE986EF}"/>
          </ac:picMkLst>
        </pc:picChg>
        <pc:picChg chg="add mod modCrop">
          <ac:chgData name="Henrique Delegrego" userId="dda1244064eddf32" providerId="LiveId" clId="{C682B1D2-F9AC-4587-9E84-B3B9359A80DE}" dt="2023-11-20T11:41:18.939" v="192" actId="1076"/>
          <ac:picMkLst>
            <pc:docMk/>
            <pc:sldMk cId="4275129038" sldId="297"/>
            <ac:picMk id="11" creationId="{672A9011-970F-6F28-7E77-694C5302D9FA}"/>
          </ac:picMkLst>
        </pc:picChg>
      </pc:sldChg>
      <pc:sldChg chg="addSp delSp modSp add mod">
        <pc:chgData name="Henrique Delegrego" userId="dda1244064eddf32" providerId="LiveId" clId="{C682B1D2-F9AC-4587-9E84-B3B9359A80DE}" dt="2023-11-20T13:47:44.571" v="292" actId="14100"/>
        <pc:sldMkLst>
          <pc:docMk/>
          <pc:sldMk cId="4060759321" sldId="298"/>
        </pc:sldMkLst>
        <pc:spChg chg="del mod">
          <ac:chgData name="Henrique Delegrego" userId="dda1244064eddf32" providerId="LiveId" clId="{C682B1D2-F9AC-4587-9E84-B3B9359A80DE}" dt="2023-11-20T13:46:50.310" v="290" actId="478"/>
          <ac:spMkLst>
            <pc:docMk/>
            <pc:sldMk cId="4060759321" sldId="298"/>
            <ac:spMk id="2" creationId="{5EE0DA90-A553-97CB-FAD4-A823ABF9B2E2}"/>
          </ac:spMkLst>
        </pc:spChg>
        <pc:spChg chg="add del">
          <ac:chgData name="Henrique Delegrego" userId="dda1244064eddf32" providerId="LiveId" clId="{C682B1D2-F9AC-4587-9E84-B3B9359A80DE}" dt="2023-11-20T13:46:07.013" v="269" actId="478"/>
          <ac:spMkLst>
            <pc:docMk/>
            <pc:sldMk cId="4060759321" sldId="298"/>
            <ac:spMk id="6" creationId="{0D326D3C-B9BB-C3F3-4722-88125F220B87}"/>
          </ac:spMkLst>
        </pc:spChg>
        <pc:spChg chg="mod">
          <ac:chgData name="Henrique Delegrego" userId="dda1244064eddf32" providerId="LiveId" clId="{C682B1D2-F9AC-4587-9E84-B3B9359A80DE}" dt="2023-11-20T13:46:45.780" v="286" actId="1076"/>
          <ac:spMkLst>
            <pc:docMk/>
            <pc:sldMk cId="4060759321" sldId="298"/>
            <ac:spMk id="8" creationId="{1787E568-2F57-4A57-869C-CC2C03086BA8}"/>
          </ac:spMkLst>
        </pc:spChg>
        <pc:picChg chg="del">
          <ac:chgData name="Henrique Delegrego" userId="dda1244064eddf32" providerId="LiveId" clId="{C682B1D2-F9AC-4587-9E84-B3B9359A80DE}" dt="2023-11-20T13:46:04.941" v="267" actId="478"/>
          <ac:picMkLst>
            <pc:docMk/>
            <pc:sldMk cId="4060759321" sldId="298"/>
            <ac:picMk id="5" creationId="{CE662A0B-5574-2A97-FAA1-3703641E02FD}"/>
          </ac:picMkLst>
        </pc:picChg>
        <pc:picChg chg="add mod ord modCrop">
          <ac:chgData name="Henrique Delegrego" userId="dda1244064eddf32" providerId="LiveId" clId="{C682B1D2-F9AC-4587-9E84-B3B9359A80DE}" dt="2023-11-20T13:47:44.571" v="292" actId="14100"/>
          <ac:picMkLst>
            <pc:docMk/>
            <pc:sldMk cId="4060759321" sldId="298"/>
            <ac:picMk id="10" creationId="{BCD94965-E34C-9860-B71F-F77CF15D207A}"/>
          </ac:picMkLst>
        </pc:picChg>
      </pc:sldChg>
    </pc:docChg>
  </pc:docChgLst>
  <pc:docChgLst>
    <pc:chgData name="Maria Júlia Testoni" userId="4e779e03-378a-4cb9-b40f-beda4d340216" providerId="ADAL" clId="{88F5EDF7-8B95-4F77-B38A-739CA0229926}"/>
    <pc:docChg chg="custSel delSld modSld">
      <pc:chgData name="Maria Júlia Testoni" userId="4e779e03-378a-4cb9-b40f-beda4d340216" providerId="ADAL" clId="{88F5EDF7-8B95-4F77-B38A-739CA0229926}" dt="2023-09-14T18:40:03.097" v="193" actId="14100"/>
      <pc:docMkLst>
        <pc:docMk/>
      </pc:docMkLst>
      <pc:sldChg chg="delSp modSp mod">
        <pc:chgData name="Maria Júlia Testoni" userId="4e779e03-378a-4cb9-b40f-beda4d340216" providerId="ADAL" clId="{88F5EDF7-8B95-4F77-B38A-739CA0229926}" dt="2023-09-14T18:40:03.097" v="193" actId="14100"/>
        <pc:sldMkLst>
          <pc:docMk/>
          <pc:sldMk cId="3397513274" sldId="277"/>
        </pc:sldMkLst>
        <pc:spChg chg="mod">
          <ac:chgData name="Maria Júlia Testoni" userId="4e779e03-378a-4cb9-b40f-beda4d340216" providerId="ADAL" clId="{88F5EDF7-8B95-4F77-B38A-739CA0229926}" dt="2023-09-14T18:40:03.097" v="193" actId="14100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88F5EDF7-8B95-4F77-B38A-739CA0229926}" dt="2023-09-14T18:34:55.586" v="94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88F5EDF7-8B95-4F77-B38A-739CA0229926}" dt="2023-09-14T18:34:32.972" v="51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88F5EDF7-8B95-4F77-B38A-739CA0229926}" dt="2023-09-14T18:34:40.218" v="53" actId="478"/>
          <ac:picMkLst>
            <pc:docMk/>
            <pc:sldMk cId="3397513274" sldId="277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88F5EDF7-8B95-4F77-B38A-739CA0229926}" dt="2023-09-14T18:34:38.512" v="52" actId="478"/>
          <ac:picMkLst>
            <pc:docMk/>
            <pc:sldMk cId="3397513274" sldId="277"/>
            <ac:picMk id="7" creationId="{73D9F636-EEC3-136A-A841-706273653184}"/>
          </ac:picMkLst>
        </pc:picChg>
      </pc:sldChg>
      <pc:sldChg chg="modSp mod">
        <pc:chgData name="Maria Júlia Testoni" userId="4e779e03-378a-4cb9-b40f-beda4d340216" providerId="ADAL" clId="{88F5EDF7-8B95-4F77-B38A-739CA0229926}" dt="2023-09-14T18:34:14.322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88F5EDF7-8B95-4F77-B38A-739CA0229926}" dt="2023-09-14T18:34:14.322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88F5EDF7-8B95-4F77-B38A-739CA0229926}" dt="2023-09-14T18:34:19.062" v="21" actId="47"/>
        <pc:sldMkLst>
          <pc:docMk/>
          <pc:sldMk cId="2267889446" sldId="288"/>
        </pc:sldMkLst>
      </pc:sldChg>
      <pc:sldChg chg="del">
        <pc:chgData name="Maria Júlia Testoni" userId="4e779e03-378a-4cb9-b40f-beda4d340216" providerId="ADAL" clId="{88F5EDF7-8B95-4F77-B38A-739CA0229926}" dt="2023-09-14T18:34:20.083" v="24" actId="47"/>
        <pc:sldMkLst>
          <pc:docMk/>
          <pc:sldMk cId="2506633898" sldId="289"/>
        </pc:sldMkLst>
      </pc:sldChg>
      <pc:sldChg chg="del">
        <pc:chgData name="Maria Júlia Testoni" userId="4e779e03-378a-4cb9-b40f-beda4d340216" providerId="ADAL" clId="{88F5EDF7-8B95-4F77-B38A-739CA0229926}" dt="2023-09-14T18:34:19.377" v="22" actId="47"/>
        <pc:sldMkLst>
          <pc:docMk/>
          <pc:sldMk cId="59728983" sldId="290"/>
        </pc:sldMkLst>
      </pc:sldChg>
      <pc:sldChg chg="del">
        <pc:chgData name="Maria Júlia Testoni" userId="4e779e03-378a-4cb9-b40f-beda4d340216" providerId="ADAL" clId="{88F5EDF7-8B95-4F77-B38A-739CA0229926}" dt="2023-09-14T18:34:19.752" v="23" actId="47"/>
        <pc:sldMkLst>
          <pc:docMk/>
          <pc:sldMk cId="1912596296" sldId="291"/>
        </pc:sldMkLst>
      </pc:sldChg>
      <pc:sldChg chg="del">
        <pc:chgData name="Maria Júlia Testoni" userId="4e779e03-378a-4cb9-b40f-beda4d340216" providerId="ADAL" clId="{88F5EDF7-8B95-4F77-B38A-739CA0229926}" dt="2023-09-14T18:34:20.784" v="26" actId="47"/>
        <pc:sldMkLst>
          <pc:docMk/>
          <pc:sldMk cId="803595139" sldId="292"/>
        </pc:sldMkLst>
      </pc:sldChg>
      <pc:sldChg chg="del">
        <pc:chgData name="Maria Júlia Testoni" userId="4e779e03-378a-4cb9-b40f-beda4d340216" providerId="ADAL" clId="{88F5EDF7-8B95-4F77-B38A-739CA0229926}" dt="2023-09-14T18:34:20.427" v="25" actId="47"/>
        <pc:sldMkLst>
          <pc:docMk/>
          <pc:sldMk cId="952284883" sldId="293"/>
        </pc:sldMkLst>
      </pc:sldChg>
      <pc:sldChg chg="del">
        <pc:chgData name="Maria Júlia Testoni" userId="4e779e03-378a-4cb9-b40f-beda4d340216" providerId="ADAL" clId="{88F5EDF7-8B95-4F77-B38A-739CA0229926}" dt="2023-09-14T18:34:21.137" v="27" actId="47"/>
        <pc:sldMkLst>
          <pc:docMk/>
          <pc:sldMk cId="2515382653" sldId="294"/>
        </pc:sldMkLst>
      </pc:sldChg>
      <pc:sldChg chg="del">
        <pc:chgData name="Maria Júlia Testoni" userId="4e779e03-378a-4cb9-b40f-beda4d340216" providerId="ADAL" clId="{88F5EDF7-8B95-4F77-B38A-739CA0229926}" dt="2023-09-14T18:34:21.502" v="28" actId="47"/>
        <pc:sldMkLst>
          <pc:docMk/>
          <pc:sldMk cId="1630231645" sldId="295"/>
        </pc:sldMkLst>
      </pc:sldChg>
      <pc:sldChg chg="del">
        <pc:chgData name="Maria Júlia Testoni" userId="4e779e03-378a-4cb9-b40f-beda4d340216" providerId="ADAL" clId="{88F5EDF7-8B95-4F77-B38A-739CA0229926}" dt="2023-09-14T18:34:21.842" v="29" actId="47"/>
        <pc:sldMkLst>
          <pc:docMk/>
          <pc:sldMk cId="2058492971" sldId="296"/>
        </pc:sldMkLst>
      </pc:sldChg>
      <pc:sldChg chg="del">
        <pc:chgData name="Maria Júlia Testoni" userId="4e779e03-378a-4cb9-b40f-beda4d340216" providerId="ADAL" clId="{88F5EDF7-8B95-4F77-B38A-739CA0229926}" dt="2023-09-14T18:34:22.277" v="30" actId="47"/>
        <pc:sldMkLst>
          <pc:docMk/>
          <pc:sldMk cId="2932268605" sldId="297"/>
        </pc:sldMkLst>
      </pc:sldChg>
    </pc:docChg>
  </pc:docChgLst>
  <pc:docChgLst>
    <pc:chgData name="Henrique Delegrego" userId="dda1244064eddf32" providerId="LiveId" clId="{5CFCE24A-45A1-4D25-88E4-0186A55D89BC}"/>
    <pc:docChg chg="undo custSel addSld delSld modSld sldOrd">
      <pc:chgData name="Henrique Delegrego" userId="dda1244064eddf32" providerId="LiveId" clId="{5CFCE24A-45A1-4D25-88E4-0186A55D89BC}" dt="2024-01-15T03:01:52.228" v="930" actId="20577"/>
      <pc:docMkLst>
        <pc:docMk/>
      </pc:docMkLst>
      <pc:sldChg chg="modSp mod">
        <pc:chgData name="Henrique Delegrego" userId="dda1244064eddf32" providerId="LiveId" clId="{5CFCE24A-45A1-4D25-88E4-0186A55D89BC}" dt="2024-01-14T16:19:47.302" v="0"/>
        <pc:sldMkLst>
          <pc:docMk/>
          <pc:sldMk cId="1624184106" sldId="287"/>
        </pc:sldMkLst>
        <pc:spChg chg="mod">
          <ac:chgData name="Henrique Delegrego" userId="dda1244064eddf32" providerId="LiveId" clId="{5CFCE24A-45A1-4D25-88E4-0186A55D89BC}" dt="2024-01-14T16:19:47.302" v="0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Henrique Delegrego" userId="dda1244064eddf32" providerId="LiveId" clId="{5CFCE24A-45A1-4D25-88E4-0186A55D89BC}" dt="2024-01-14T16:19:49.019" v="1" actId="47"/>
        <pc:sldMkLst>
          <pc:docMk/>
          <pc:sldMk cId="2874736423" sldId="288"/>
        </pc:sldMkLst>
      </pc:sldChg>
      <pc:sldChg chg="del">
        <pc:chgData name="Henrique Delegrego" userId="dda1244064eddf32" providerId="LiveId" clId="{5CFCE24A-45A1-4D25-88E4-0186A55D89BC}" dt="2024-01-14T16:19:50.056" v="2" actId="47"/>
        <pc:sldMkLst>
          <pc:docMk/>
          <pc:sldMk cId="2083133574" sldId="289"/>
        </pc:sldMkLst>
      </pc:sldChg>
      <pc:sldChg chg="del">
        <pc:chgData name="Henrique Delegrego" userId="dda1244064eddf32" providerId="LiveId" clId="{5CFCE24A-45A1-4D25-88E4-0186A55D89BC}" dt="2024-01-14T16:19:50.622" v="3" actId="47"/>
        <pc:sldMkLst>
          <pc:docMk/>
          <pc:sldMk cId="3909538122" sldId="291"/>
        </pc:sldMkLst>
      </pc:sldChg>
      <pc:sldChg chg="del">
        <pc:chgData name="Henrique Delegrego" userId="dda1244064eddf32" providerId="LiveId" clId="{5CFCE24A-45A1-4D25-88E4-0186A55D89BC}" dt="2024-01-14T16:19:51.263" v="4" actId="47"/>
        <pc:sldMkLst>
          <pc:docMk/>
          <pc:sldMk cId="1794886209" sldId="292"/>
        </pc:sldMkLst>
      </pc:sldChg>
      <pc:sldChg chg="del">
        <pc:chgData name="Henrique Delegrego" userId="dda1244064eddf32" providerId="LiveId" clId="{5CFCE24A-45A1-4D25-88E4-0186A55D89BC}" dt="2024-01-14T16:19:52.706" v="6" actId="47"/>
        <pc:sldMkLst>
          <pc:docMk/>
          <pc:sldMk cId="3183809018" sldId="293"/>
        </pc:sldMkLst>
      </pc:sldChg>
      <pc:sldChg chg="del">
        <pc:chgData name="Henrique Delegrego" userId="dda1244064eddf32" providerId="LiveId" clId="{5CFCE24A-45A1-4D25-88E4-0186A55D89BC}" dt="2024-01-14T16:19:54.113" v="7" actId="47"/>
        <pc:sldMkLst>
          <pc:docMk/>
          <pc:sldMk cId="318062954" sldId="294"/>
        </pc:sldMkLst>
      </pc:sldChg>
      <pc:sldChg chg="delSp modSp mod modAnim">
        <pc:chgData name="Henrique Delegrego" userId="dda1244064eddf32" providerId="LiveId" clId="{5CFCE24A-45A1-4D25-88E4-0186A55D89BC}" dt="2024-01-15T03:01:52.228" v="930" actId="20577"/>
        <pc:sldMkLst>
          <pc:docMk/>
          <pc:sldMk cId="3963712654" sldId="296"/>
        </pc:sldMkLst>
        <pc:spChg chg="mod">
          <ac:chgData name="Henrique Delegrego" userId="dda1244064eddf32" providerId="LiveId" clId="{5CFCE24A-45A1-4D25-88E4-0186A55D89BC}" dt="2024-01-15T03:01:52.228" v="930" actId="20577"/>
          <ac:spMkLst>
            <pc:docMk/>
            <pc:sldMk cId="3963712654" sldId="296"/>
            <ac:spMk id="2" creationId="{5EE0DA90-A553-97CB-FAD4-A823ABF9B2E2}"/>
          </ac:spMkLst>
        </pc:spChg>
        <pc:spChg chg="del">
          <ac:chgData name="Henrique Delegrego" userId="dda1244064eddf32" providerId="LiveId" clId="{5CFCE24A-45A1-4D25-88E4-0186A55D89BC}" dt="2024-01-14T16:20:15.079" v="11" actId="478"/>
          <ac:spMkLst>
            <pc:docMk/>
            <pc:sldMk cId="3963712654" sldId="296"/>
            <ac:spMk id="8" creationId="{1787E568-2F57-4A57-869C-CC2C03086BA8}"/>
          </ac:spMkLst>
        </pc:spChg>
        <pc:spChg chg="mod">
          <ac:chgData name="Henrique Delegrego" userId="dda1244064eddf32" providerId="LiveId" clId="{5CFCE24A-45A1-4D25-88E4-0186A55D89BC}" dt="2024-01-14T16:19:56.880" v="8"/>
          <ac:spMkLst>
            <pc:docMk/>
            <pc:sldMk cId="3963712654" sldId="296"/>
            <ac:spMk id="9" creationId="{E84F1816-27BF-4854-9924-2042EF53FB5C}"/>
          </ac:spMkLst>
        </pc:spChg>
      </pc:sldChg>
      <pc:sldChg chg="del">
        <pc:chgData name="Henrique Delegrego" userId="dda1244064eddf32" providerId="LiveId" clId="{5CFCE24A-45A1-4D25-88E4-0186A55D89BC}" dt="2024-01-14T16:19:51.977" v="5" actId="47"/>
        <pc:sldMkLst>
          <pc:docMk/>
          <pc:sldMk cId="4275129038" sldId="297"/>
        </pc:sldMkLst>
      </pc:sldChg>
      <pc:sldChg chg="modSp mod">
        <pc:chgData name="Henrique Delegrego" userId="dda1244064eddf32" providerId="LiveId" clId="{5CFCE24A-45A1-4D25-88E4-0186A55D89BC}" dt="2024-01-14T20:09:16.172" v="846" actId="20577"/>
        <pc:sldMkLst>
          <pc:docMk/>
          <pc:sldMk cId="1881733263" sldId="298"/>
        </pc:sldMkLst>
        <pc:spChg chg="mod">
          <ac:chgData name="Henrique Delegrego" userId="dda1244064eddf32" providerId="LiveId" clId="{5CFCE24A-45A1-4D25-88E4-0186A55D89BC}" dt="2024-01-14T20:09:16.172" v="846" actId="20577"/>
          <ac:spMkLst>
            <pc:docMk/>
            <pc:sldMk cId="1881733263" sldId="298"/>
            <ac:spMk id="2" creationId="{5EE0DA90-A553-97CB-FAD4-A823ABF9B2E2}"/>
          </ac:spMkLst>
        </pc:spChg>
        <pc:spChg chg="mod">
          <ac:chgData name="Henrique Delegrego" userId="dda1244064eddf32" providerId="LiveId" clId="{5CFCE24A-45A1-4D25-88E4-0186A55D89BC}" dt="2024-01-14T16:19:58.764" v="9"/>
          <ac:spMkLst>
            <pc:docMk/>
            <pc:sldMk cId="1881733263" sldId="298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CFCE24A-45A1-4D25-88E4-0186A55D89BC}" dt="2024-01-14T16:21:03.522" v="43" actId="20577"/>
        <pc:sldMkLst>
          <pc:docMk/>
          <pc:sldMk cId="3876503199" sldId="299"/>
        </pc:sldMkLst>
        <pc:spChg chg="mod">
          <ac:chgData name="Henrique Delegrego" userId="dda1244064eddf32" providerId="LiveId" clId="{5CFCE24A-45A1-4D25-88E4-0186A55D89BC}" dt="2024-01-14T16:21:03.522" v="43" actId="20577"/>
          <ac:spMkLst>
            <pc:docMk/>
            <pc:sldMk cId="3876503199" sldId="299"/>
            <ac:spMk id="2" creationId="{5EE0DA90-A553-97CB-FAD4-A823ABF9B2E2}"/>
          </ac:spMkLst>
        </pc:spChg>
        <pc:spChg chg="mod">
          <ac:chgData name="Henrique Delegrego" userId="dda1244064eddf32" providerId="LiveId" clId="{5CFCE24A-45A1-4D25-88E4-0186A55D89BC}" dt="2024-01-14T16:20:00.546" v="10"/>
          <ac:spMkLst>
            <pc:docMk/>
            <pc:sldMk cId="3876503199" sldId="299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5CFCE24A-45A1-4D25-88E4-0186A55D89BC}" dt="2024-01-14T19:47:26.724" v="715" actId="14100"/>
        <pc:sldMkLst>
          <pc:docMk/>
          <pc:sldMk cId="3453530451" sldId="300"/>
        </pc:sldMkLst>
        <pc:spChg chg="del mod">
          <ac:chgData name="Henrique Delegrego" userId="dda1244064eddf32" providerId="LiveId" clId="{5CFCE24A-45A1-4D25-88E4-0186A55D89BC}" dt="2024-01-14T17:00:47.659" v="96" actId="478"/>
          <ac:spMkLst>
            <pc:docMk/>
            <pc:sldMk cId="3453530451" sldId="300"/>
            <ac:spMk id="2" creationId="{5EE0DA90-A553-97CB-FAD4-A823ABF9B2E2}"/>
          </ac:spMkLst>
        </pc:spChg>
        <pc:spChg chg="add mod">
          <ac:chgData name="Henrique Delegrego" userId="dda1244064eddf32" providerId="LiveId" clId="{5CFCE24A-45A1-4D25-88E4-0186A55D89BC}" dt="2024-01-14T17:05:16.416" v="280" actId="1076"/>
          <ac:spMkLst>
            <pc:docMk/>
            <pc:sldMk cId="3453530451" sldId="300"/>
            <ac:spMk id="7" creationId="{0EF775B4-FF3D-75A1-43C3-F2967795F300}"/>
          </ac:spMkLst>
        </pc:spChg>
        <pc:spChg chg="mod">
          <ac:chgData name="Henrique Delegrego" userId="dda1244064eddf32" providerId="LiveId" clId="{5CFCE24A-45A1-4D25-88E4-0186A55D89BC}" dt="2024-01-14T19:47:26.724" v="715" actId="14100"/>
          <ac:spMkLst>
            <pc:docMk/>
            <pc:sldMk cId="3453530451" sldId="300"/>
            <ac:spMk id="8" creationId="{1787E568-2F57-4A57-869C-CC2C03086BA8}"/>
          </ac:spMkLst>
        </pc:spChg>
        <pc:spChg chg="add mod">
          <ac:chgData name="Henrique Delegrego" userId="dda1244064eddf32" providerId="LiveId" clId="{5CFCE24A-45A1-4D25-88E4-0186A55D89BC}" dt="2024-01-14T17:05:47.749" v="288" actId="1076"/>
          <ac:spMkLst>
            <pc:docMk/>
            <pc:sldMk cId="3453530451" sldId="300"/>
            <ac:spMk id="12" creationId="{F0A283C3-9684-13D9-FE07-8ACFBD5CBC32}"/>
          </ac:spMkLst>
        </pc:spChg>
        <pc:spChg chg="add mod">
          <ac:chgData name="Henrique Delegrego" userId="dda1244064eddf32" providerId="LiveId" clId="{5CFCE24A-45A1-4D25-88E4-0186A55D89BC}" dt="2024-01-14T17:05:47.749" v="288" actId="1076"/>
          <ac:spMkLst>
            <pc:docMk/>
            <pc:sldMk cId="3453530451" sldId="300"/>
            <ac:spMk id="14" creationId="{89571693-FBBA-A899-944D-344197E47D59}"/>
          </ac:spMkLst>
        </pc:spChg>
        <pc:spChg chg="add mod">
          <ac:chgData name="Henrique Delegrego" userId="dda1244064eddf32" providerId="LiveId" clId="{5CFCE24A-45A1-4D25-88E4-0186A55D89BC}" dt="2024-01-14T17:05:21.212" v="283" actId="14100"/>
          <ac:spMkLst>
            <pc:docMk/>
            <pc:sldMk cId="3453530451" sldId="300"/>
            <ac:spMk id="15" creationId="{579938EF-D8FD-B185-E3A1-AA73D1D9853E}"/>
          </ac:spMkLst>
        </pc:spChg>
        <pc:spChg chg="add mod">
          <ac:chgData name="Henrique Delegrego" userId="dda1244064eddf32" providerId="LiveId" clId="{5CFCE24A-45A1-4D25-88E4-0186A55D89BC}" dt="2024-01-14T17:05:38.103" v="287" actId="1076"/>
          <ac:spMkLst>
            <pc:docMk/>
            <pc:sldMk cId="3453530451" sldId="300"/>
            <ac:spMk id="16" creationId="{FA453692-DDB3-EB5C-DE2D-95217E94EBE2}"/>
          </ac:spMkLst>
        </pc:spChg>
        <pc:picChg chg="add mod modCrop">
          <ac:chgData name="Henrique Delegrego" userId="dda1244064eddf32" providerId="LiveId" clId="{5CFCE24A-45A1-4D25-88E4-0186A55D89BC}" dt="2024-01-14T17:05:16.416" v="280" actId="1076"/>
          <ac:picMkLst>
            <pc:docMk/>
            <pc:sldMk cId="3453530451" sldId="300"/>
            <ac:picMk id="5" creationId="{A9319213-0C68-681B-15E5-12E2824B375B}"/>
          </ac:picMkLst>
        </pc:picChg>
        <pc:picChg chg="add mod">
          <ac:chgData name="Henrique Delegrego" userId="dda1244064eddf32" providerId="LiveId" clId="{5CFCE24A-45A1-4D25-88E4-0186A55D89BC}" dt="2024-01-14T17:05:47.749" v="288" actId="1076"/>
          <ac:picMkLst>
            <pc:docMk/>
            <pc:sldMk cId="3453530451" sldId="300"/>
            <ac:picMk id="11" creationId="{8738B849-073C-EE7F-7D7B-63F7B82EC141}"/>
          </ac:picMkLst>
        </pc:picChg>
      </pc:sldChg>
      <pc:sldChg chg="addSp delSp modSp add mod">
        <pc:chgData name="Henrique Delegrego" userId="dda1244064eddf32" providerId="LiveId" clId="{5CFCE24A-45A1-4D25-88E4-0186A55D89BC}" dt="2024-01-14T19:47:34.500" v="717" actId="14100"/>
        <pc:sldMkLst>
          <pc:docMk/>
          <pc:sldMk cId="3268966878" sldId="301"/>
        </pc:sldMkLst>
        <pc:spChg chg="del">
          <ac:chgData name="Henrique Delegrego" userId="dda1244064eddf32" providerId="LiveId" clId="{5CFCE24A-45A1-4D25-88E4-0186A55D89BC}" dt="2024-01-14T17:15:11.688" v="292" actId="478"/>
          <ac:spMkLst>
            <pc:docMk/>
            <pc:sldMk cId="3268966878" sldId="301"/>
            <ac:spMk id="7" creationId="{0EF775B4-FF3D-75A1-43C3-F2967795F300}"/>
          </ac:spMkLst>
        </pc:spChg>
        <pc:spChg chg="mod">
          <ac:chgData name="Henrique Delegrego" userId="dda1244064eddf32" providerId="LiveId" clId="{5CFCE24A-45A1-4D25-88E4-0186A55D89BC}" dt="2024-01-14T19:47:34.500" v="717" actId="14100"/>
          <ac:spMkLst>
            <pc:docMk/>
            <pc:sldMk cId="3268966878" sldId="301"/>
            <ac:spMk id="8" creationId="{1787E568-2F57-4A57-869C-CC2C03086BA8}"/>
          </ac:spMkLst>
        </pc:spChg>
        <pc:spChg chg="del">
          <ac:chgData name="Henrique Delegrego" userId="dda1244064eddf32" providerId="LiveId" clId="{5CFCE24A-45A1-4D25-88E4-0186A55D89BC}" dt="2024-01-14T17:15:13.985" v="295" actId="478"/>
          <ac:spMkLst>
            <pc:docMk/>
            <pc:sldMk cId="3268966878" sldId="301"/>
            <ac:spMk id="12" creationId="{F0A283C3-9684-13D9-FE07-8ACFBD5CBC32}"/>
          </ac:spMkLst>
        </pc:spChg>
        <pc:spChg chg="del">
          <ac:chgData name="Henrique Delegrego" userId="dda1244064eddf32" providerId="LiveId" clId="{5CFCE24A-45A1-4D25-88E4-0186A55D89BC}" dt="2024-01-14T17:15:12.912" v="294" actId="478"/>
          <ac:spMkLst>
            <pc:docMk/>
            <pc:sldMk cId="3268966878" sldId="301"/>
            <ac:spMk id="14" creationId="{89571693-FBBA-A899-944D-344197E47D59}"/>
          </ac:spMkLst>
        </pc:spChg>
        <pc:spChg chg="del">
          <ac:chgData name="Henrique Delegrego" userId="dda1244064eddf32" providerId="LiveId" clId="{5CFCE24A-45A1-4D25-88E4-0186A55D89BC}" dt="2024-01-14T17:15:10.963" v="291" actId="478"/>
          <ac:spMkLst>
            <pc:docMk/>
            <pc:sldMk cId="3268966878" sldId="301"/>
            <ac:spMk id="15" creationId="{579938EF-D8FD-B185-E3A1-AA73D1D9853E}"/>
          </ac:spMkLst>
        </pc:spChg>
        <pc:spChg chg="mod">
          <ac:chgData name="Henrique Delegrego" userId="dda1244064eddf32" providerId="LiveId" clId="{5CFCE24A-45A1-4D25-88E4-0186A55D89BC}" dt="2024-01-14T17:19:01.763" v="458" actId="20577"/>
          <ac:spMkLst>
            <pc:docMk/>
            <pc:sldMk cId="3268966878" sldId="301"/>
            <ac:spMk id="16" creationId="{FA453692-DDB3-EB5C-DE2D-95217E94EBE2}"/>
          </ac:spMkLst>
        </pc:spChg>
        <pc:spChg chg="add mod">
          <ac:chgData name="Henrique Delegrego" userId="dda1244064eddf32" providerId="LiveId" clId="{5CFCE24A-45A1-4D25-88E4-0186A55D89BC}" dt="2024-01-14T17:16:28.528" v="357" actId="1076"/>
          <ac:spMkLst>
            <pc:docMk/>
            <pc:sldMk cId="3268966878" sldId="301"/>
            <ac:spMk id="17" creationId="{0D1D5916-F686-D170-C3A1-CD6B8114A327}"/>
          </ac:spMkLst>
        </pc:spChg>
        <pc:spChg chg="add mod">
          <ac:chgData name="Henrique Delegrego" userId="dda1244064eddf32" providerId="LiveId" clId="{5CFCE24A-45A1-4D25-88E4-0186A55D89BC}" dt="2024-01-14T17:20:17.685" v="459" actId="1076"/>
          <ac:spMkLst>
            <pc:docMk/>
            <pc:sldMk cId="3268966878" sldId="301"/>
            <ac:spMk id="18" creationId="{55D2FD1D-9A02-2929-C054-1BAF29C57650}"/>
          </ac:spMkLst>
        </pc:spChg>
        <pc:spChg chg="add mod">
          <ac:chgData name="Henrique Delegrego" userId="dda1244064eddf32" providerId="LiveId" clId="{5CFCE24A-45A1-4D25-88E4-0186A55D89BC}" dt="2024-01-14T17:20:19.865" v="460" actId="1076"/>
          <ac:spMkLst>
            <pc:docMk/>
            <pc:sldMk cId="3268966878" sldId="301"/>
            <ac:spMk id="20" creationId="{5FC8D255-0D02-DA2C-8DA3-5FA461EBDBDF}"/>
          </ac:spMkLst>
        </pc:spChg>
        <pc:picChg chg="add mod">
          <ac:chgData name="Henrique Delegrego" userId="dda1244064eddf32" providerId="LiveId" clId="{5CFCE24A-45A1-4D25-88E4-0186A55D89BC}" dt="2024-01-14T17:20:22.968" v="462" actId="1076"/>
          <ac:picMkLst>
            <pc:docMk/>
            <pc:sldMk cId="3268966878" sldId="301"/>
            <ac:picMk id="3" creationId="{83CC6A61-4A8A-6DE3-BDA2-0777EF435662}"/>
          </ac:picMkLst>
        </pc:picChg>
        <pc:picChg chg="del">
          <ac:chgData name="Henrique Delegrego" userId="dda1244064eddf32" providerId="LiveId" clId="{5CFCE24A-45A1-4D25-88E4-0186A55D89BC}" dt="2024-01-14T17:15:10.223" v="290" actId="478"/>
          <ac:picMkLst>
            <pc:docMk/>
            <pc:sldMk cId="3268966878" sldId="301"/>
            <ac:picMk id="5" creationId="{A9319213-0C68-681B-15E5-12E2824B375B}"/>
          </ac:picMkLst>
        </pc:picChg>
        <pc:picChg chg="add mod modCrop">
          <ac:chgData name="Henrique Delegrego" userId="dda1244064eddf32" providerId="LiveId" clId="{5CFCE24A-45A1-4D25-88E4-0186A55D89BC}" dt="2024-01-14T17:20:35.202" v="466" actId="1076"/>
          <ac:picMkLst>
            <pc:docMk/>
            <pc:sldMk cId="3268966878" sldId="301"/>
            <ac:picMk id="10" creationId="{5EB422D5-038D-9547-A678-4628CFEC93FD}"/>
          </ac:picMkLst>
        </pc:picChg>
        <pc:picChg chg="del">
          <ac:chgData name="Henrique Delegrego" userId="dda1244064eddf32" providerId="LiveId" clId="{5CFCE24A-45A1-4D25-88E4-0186A55D89BC}" dt="2024-01-14T17:15:12.029" v="293" actId="478"/>
          <ac:picMkLst>
            <pc:docMk/>
            <pc:sldMk cId="3268966878" sldId="301"/>
            <ac:picMk id="11" creationId="{8738B849-073C-EE7F-7D7B-63F7B82EC141}"/>
          </ac:picMkLst>
        </pc:picChg>
      </pc:sldChg>
      <pc:sldChg chg="addSp delSp modSp add mod ord">
        <pc:chgData name="Henrique Delegrego" userId="dda1244064eddf32" providerId="LiveId" clId="{5CFCE24A-45A1-4D25-88E4-0186A55D89BC}" dt="2024-01-14T19:47:41.880" v="719" actId="14100"/>
        <pc:sldMkLst>
          <pc:docMk/>
          <pc:sldMk cId="3174031229" sldId="302"/>
        </pc:sldMkLst>
        <pc:spChg chg="del">
          <ac:chgData name="Henrique Delegrego" userId="dda1244064eddf32" providerId="LiveId" clId="{5CFCE24A-45A1-4D25-88E4-0186A55D89BC}" dt="2024-01-14T17:22:05.848" v="493" actId="478"/>
          <ac:spMkLst>
            <pc:docMk/>
            <pc:sldMk cId="3174031229" sldId="302"/>
            <ac:spMk id="2" creationId="{5EE0DA90-A553-97CB-FAD4-A823ABF9B2E2}"/>
          </ac:spMkLst>
        </pc:spChg>
        <pc:spChg chg="mod">
          <ac:chgData name="Henrique Delegrego" userId="dda1244064eddf32" providerId="LiveId" clId="{5CFCE24A-45A1-4D25-88E4-0186A55D89BC}" dt="2024-01-14T19:47:41.880" v="719" actId="14100"/>
          <ac:spMkLst>
            <pc:docMk/>
            <pc:sldMk cId="3174031229" sldId="302"/>
            <ac:spMk id="8" creationId="{1787E568-2F57-4A57-869C-CC2C03086BA8}"/>
          </ac:spMkLst>
        </pc:spChg>
        <pc:spChg chg="add del">
          <ac:chgData name="Henrique Delegrego" userId="dda1244064eddf32" providerId="LiveId" clId="{5CFCE24A-45A1-4D25-88E4-0186A55D89BC}" dt="2024-01-14T17:23:03.425" v="503" actId="478"/>
          <ac:spMkLst>
            <pc:docMk/>
            <pc:sldMk cId="3174031229" sldId="302"/>
            <ac:spMk id="11" creationId="{8E4EB295-9BCB-1237-9F66-A82C54B29E32}"/>
          </ac:spMkLst>
        </pc:spChg>
        <pc:spChg chg="add mod">
          <ac:chgData name="Henrique Delegrego" userId="dda1244064eddf32" providerId="LiveId" clId="{5CFCE24A-45A1-4D25-88E4-0186A55D89BC}" dt="2024-01-14T17:23:39.451" v="525" actId="1076"/>
          <ac:spMkLst>
            <pc:docMk/>
            <pc:sldMk cId="3174031229" sldId="302"/>
            <ac:spMk id="13" creationId="{1E67D6F8-64E4-2AD6-41D9-58E2BC813C51}"/>
          </ac:spMkLst>
        </pc:spChg>
        <pc:spChg chg="add mod">
          <ac:chgData name="Henrique Delegrego" userId="dda1244064eddf32" providerId="LiveId" clId="{5CFCE24A-45A1-4D25-88E4-0186A55D89BC}" dt="2024-01-14T17:23:41.692" v="526" actId="1076"/>
          <ac:spMkLst>
            <pc:docMk/>
            <pc:sldMk cId="3174031229" sldId="302"/>
            <ac:spMk id="14" creationId="{7F65CDA8-41C3-C3CD-EEAC-2725219A394A}"/>
          </ac:spMkLst>
        </pc:spChg>
        <pc:picChg chg="add mod">
          <ac:chgData name="Henrique Delegrego" userId="dda1244064eddf32" providerId="LiveId" clId="{5CFCE24A-45A1-4D25-88E4-0186A55D89BC}" dt="2024-01-14T17:23:33.036" v="523" actId="1076"/>
          <ac:picMkLst>
            <pc:docMk/>
            <pc:sldMk cId="3174031229" sldId="302"/>
            <ac:picMk id="5" creationId="{A35E148D-DCE5-2F16-0BB0-5FAED99AFDB6}"/>
          </ac:picMkLst>
        </pc:picChg>
        <pc:picChg chg="add mod">
          <ac:chgData name="Henrique Delegrego" userId="dda1244064eddf32" providerId="LiveId" clId="{5CFCE24A-45A1-4D25-88E4-0186A55D89BC}" dt="2024-01-14T17:23:37.785" v="524" actId="1076"/>
          <ac:picMkLst>
            <pc:docMk/>
            <pc:sldMk cId="3174031229" sldId="302"/>
            <ac:picMk id="7" creationId="{10BAF995-3112-B266-2EE0-507B0053433E}"/>
          </ac:picMkLst>
        </pc:picChg>
      </pc:sldChg>
      <pc:sldChg chg="addSp delSp modSp add mod modAnim">
        <pc:chgData name="Henrique Delegrego" userId="dda1244064eddf32" providerId="LiveId" clId="{5CFCE24A-45A1-4D25-88E4-0186A55D89BC}" dt="2024-01-14T19:50:51.886" v="739" actId="12788"/>
        <pc:sldMkLst>
          <pc:docMk/>
          <pc:sldMk cId="4265579965" sldId="303"/>
        </pc:sldMkLst>
        <pc:spChg chg="del">
          <ac:chgData name="Henrique Delegrego" userId="dda1244064eddf32" providerId="LiveId" clId="{5CFCE24A-45A1-4D25-88E4-0186A55D89BC}" dt="2024-01-14T17:29:17.932" v="556" actId="478"/>
          <ac:spMkLst>
            <pc:docMk/>
            <pc:sldMk cId="4265579965" sldId="303"/>
            <ac:spMk id="2" creationId="{5EE0DA90-A553-97CB-FAD4-A823ABF9B2E2}"/>
          </ac:spMkLst>
        </pc:spChg>
        <pc:spChg chg="add mod">
          <ac:chgData name="Henrique Delegrego" userId="dda1244064eddf32" providerId="LiveId" clId="{5CFCE24A-45A1-4D25-88E4-0186A55D89BC}" dt="2024-01-14T17:32:07.845" v="599" actId="14100"/>
          <ac:spMkLst>
            <pc:docMk/>
            <pc:sldMk cId="4265579965" sldId="303"/>
            <ac:spMk id="5" creationId="{6EC25449-597D-E6D8-4A72-45A00747429E}"/>
          </ac:spMkLst>
        </pc:spChg>
        <pc:spChg chg="add mod">
          <ac:chgData name="Henrique Delegrego" userId="dda1244064eddf32" providerId="LiveId" clId="{5CFCE24A-45A1-4D25-88E4-0186A55D89BC}" dt="2024-01-14T17:39:18.324" v="700"/>
          <ac:spMkLst>
            <pc:docMk/>
            <pc:sldMk cId="4265579965" sldId="303"/>
            <ac:spMk id="7" creationId="{9A989638-F625-52E6-B24C-3384D35CECB2}"/>
          </ac:spMkLst>
        </pc:spChg>
        <pc:spChg chg="mod">
          <ac:chgData name="Henrique Delegrego" userId="dda1244064eddf32" providerId="LiveId" clId="{5CFCE24A-45A1-4D25-88E4-0186A55D89BC}" dt="2024-01-14T19:48:00.048" v="730" actId="14100"/>
          <ac:spMkLst>
            <pc:docMk/>
            <pc:sldMk cId="4265579965" sldId="303"/>
            <ac:spMk id="8" creationId="{1787E568-2F57-4A57-869C-CC2C03086BA8}"/>
          </ac:spMkLst>
        </pc:spChg>
        <pc:spChg chg="add mod">
          <ac:chgData name="Henrique Delegrego" userId="dda1244064eddf32" providerId="LiveId" clId="{5CFCE24A-45A1-4D25-88E4-0186A55D89BC}" dt="2024-01-14T17:39:18.324" v="700"/>
          <ac:spMkLst>
            <pc:docMk/>
            <pc:sldMk cId="4265579965" sldId="303"/>
            <ac:spMk id="10" creationId="{2DEAE131-06B0-0981-0278-E76ED65D6D07}"/>
          </ac:spMkLst>
        </pc:spChg>
        <pc:picChg chg="add mod">
          <ac:chgData name="Henrique Delegrego" userId="dda1244064eddf32" providerId="LiveId" clId="{5CFCE24A-45A1-4D25-88E4-0186A55D89BC}" dt="2024-01-14T17:39:00.599" v="699" actId="12788"/>
          <ac:picMkLst>
            <pc:docMk/>
            <pc:sldMk cId="4265579965" sldId="303"/>
            <ac:picMk id="3" creationId="{EDD9D55F-D399-6978-C38B-63A98C5029C3}"/>
          </ac:picMkLst>
        </pc:picChg>
        <pc:picChg chg="add mod">
          <ac:chgData name="Henrique Delegrego" userId="dda1244064eddf32" providerId="LiveId" clId="{5CFCE24A-45A1-4D25-88E4-0186A55D89BC}" dt="2024-01-14T19:50:51.886" v="739" actId="12788"/>
          <ac:picMkLst>
            <pc:docMk/>
            <pc:sldMk cId="4265579965" sldId="303"/>
            <ac:picMk id="11" creationId="{A591EF79-604A-7643-104D-E505AFDE9DF6}"/>
          </ac:picMkLst>
        </pc:picChg>
      </pc:sldChg>
      <pc:sldChg chg="addSp delSp modSp add mod delAnim">
        <pc:chgData name="Henrique Delegrego" userId="dda1244064eddf32" providerId="LiveId" clId="{5CFCE24A-45A1-4D25-88E4-0186A55D89BC}" dt="2024-01-15T02:29:07.801" v="929" actId="1076"/>
        <pc:sldMkLst>
          <pc:docMk/>
          <pc:sldMk cId="4159704937" sldId="304"/>
        </pc:sldMkLst>
        <pc:spChg chg="mod">
          <ac:chgData name="Henrique Delegrego" userId="dda1244064eddf32" providerId="LiveId" clId="{5CFCE24A-45A1-4D25-88E4-0186A55D89BC}" dt="2024-01-14T20:18:18.647" v="862" actId="20577"/>
          <ac:spMkLst>
            <pc:docMk/>
            <pc:sldMk cId="4159704937" sldId="304"/>
            <ac:spMk id="5" creationId="{6EC25449-597D-E6D8-4A72-45A00747429E}"/>
          </ac:spMkLst>
        </pc:spChg>
        <pc:spChg chg="add del">
          <ac:chgData name="Henrique Delegrego" userId="dda1244064eddf32" providerId="LiveId" clId="{5CFCE24A-45A1-4D25-88E4-0186A55D89BC}" dt="2024-01-15T00:24:34.685" v="869" actId="478"/>
          <ac:spMkLst>
            <pc:docMk/>
            <pc:sldMk cId="4159704937" sldId="304"/>
            <ac:spMk id="6" creationId="{227ABBFA-14A2-939A-AD69-8C3E8792B588}"/>
          </ac:spMkLst>
        </pc:spChg>
        <pc:spChg chg="del">
          <ac:chgData name="Henrique Delegrego" userId="dda1244064eddf32" providerId="LiveId" clId="{5CFCE24A-45A1-4D25-88E4-0186A55D89BC}" dt="2024-01-14T20:18:20.497" v="864" actId="478"/>
          <ac:spMkLst>
            <pc:docMk/>
            <pc:sldMk cId="4159704937" sldId="304"/>
            <ac:spMk id="7" creationId="{9A989638-F625-52E6-B24C-3384D35CECB2}"/>
          </ac:spMkLst>
        </pc:spChg>
        <pc:spChg chg="mod">
          <ac:chgData name="Henrique Delegrego" userId="dda1244064eddf32" providerId="LiveId" clId="{5CFCE24A-45A1-4D25-88E4-0186A55D89BC}" dt="2024-01-14T20:18:14.573" v="861" actId="14100"/>
          <ac:spMkLst>
            <pc:docMk/>
            <pc:sldMk cId="4159704937" sldId="304"/>
            <ac:spMk id="8" creationId="{1787E568-2F57-4A57-869C-CC2C03086BA8}"/>
          </ac:spMkLst>
        </pc:spChg>
        <pc:spChg chg="del">
          <ac:chgData name="Henrique Delegrego" userId="dda1244064eddf32" providerId="LiveId" clId="{5CFCE24A-45A1-4D25-88E4-0186A55D89BC}" dt="2024-01-14T20:18:21.823" v="866" actId="478"/>
          <ac:spMkLst>
            <pc:docMk/>
            <pc:sldMk cId="4159704937" sldId="304"/>
            <ac:spMk id="10" creationId="{2DEAE131-06B0-0981-0278-E76ED65D6D07}"/>
          </ac:spMkLst>
        </pc:spChg>
        <pc:spChg chg="add mod">
          <ac:chgData name="Henrique Delegrego" userId="dda1244064eddf32" providerId="LiveId" clId="{5CFCE24A-45A1-4D25-88E4-0186A55D89BC}" dt="2024-01-15T02:28:48.356" v="925" actId="20577"/>
          <ac:spMkLst>
            <pc:docMk/>
            <pc:sldMk cId="4159704937" sldId="304"/>
            <ac:spMk id="12" creationId="{D5001706-FC24-D37E-B351-8569ADD38A05}"/>
          </ac:spMkLst>
        </pc:spChg>
        <pc:picChg chg="del">
          <ac:chgData name="Henrique Delegrego" userId="dda1244064eddf32" providerId="LiveId" clId="{5CFCE24A-45A1-4D25-88E4-0186A55D89BC}" dt="2024-01-14T20:18:19.418" v="863" actId="478"/>
          <ac:picMkLst>
            <pc:docMk/>
            <pc:sldMk cId="4159704937" sldId="304"/>
            <ac:picMk id="3" creationId="{EDD9D55F-D399-6978-C38B-63A98C5029C3}"/>
          </ac:picMkLst>
        </pc:picChg>
        <pc:picChg chg="del">
          <ac:chgData name="Henrique Delegrego" userId="dda1244064eddf32" providerId="LiveId" clId="{5CFCE24A-45A1-4D25-88E4-0186A55D89BC}" dt="2024-01-14T20:18:20.800" v="865" actId="478"/>
          <ac:picMkLst>
            <pc:docMk/>
            <pc:sldMk cId="4159704937" sldId="304"/>
            <ac:picMk id="11" creationId="{A591EF79-604A-7643-104D-E505AFDE9DF6}"/>
          </ac:picMkLst>
        </pc:picChg>
        <pc:picChg chg="add del mod">
          <ac:chgData name="Henrique Delegrego" userId="dda1244064eddf32" providerId="LiveId" clId="{5CFCE24A-45A1-4D25-88E4-0186A55D89BC}" dt="2024-01-15T00:29:17.499" v="905" actId="478"/>
          <ac:picMkLst>
            <pc:docMk/>
            <pc:sldMk cId="4159704937" sldId="304"/>
            <ac:picMk id="14" creationId="{B08E8FE5-0585-8D5E-87C5-802DC8789BF4}"/>
          </ac:picMkLst>
        </pc:picChg>
        <pc:picChg chg="add del mod">
          <ac:chgData name="Henrique Delegrego" userId="dda1244064eddf32" providerId="LiveId" clId="{5CFCE24A-45A1-4D25-88E4-0186A55D89BC}" dt="2024-01-15T00:29:29.723" v="910" actId="478"/>
          <ac:picMkLst>
            <pc:docMk/>
            <pc:sldMk cId="4159704937" sldId="304"/>
            <ac:picMk id="16" creationId="{352C7434-7DCF-88DB-9BAD-D4A76E5FC67E}"/>
          </ac:picMkLst>
        </pc:picChg>
        <pc:picChg chg="add del mod">
          <ac:chgData name="Henrique Delegrego" userId="dda1244064eddf32" providerId="LiveId" clId="{5CFCE24A-45A1-4D25-88E4-0186A55D89BC}" dt="2024-01-15T00:30:12.471" v="917" actId="478"/>
          <ac:picMkLst>
            <pc:docMk/>
            <pc:sldMk cId="4159704937" sldId="304"/>
            <ac:picMk id="18" creationId="{9E5FF290-EE4C-E68C-629C-972842165B9D}"/>
          </ac:picMkLst>
        </pc:picChg>
        <pc:picChg chg="add mod modCrop">
          <ac:chgData name="Henrique Delegrego" userId="dda1244064eddf32" providerId="LiveId" clId="{5CFCE24A-45A1-4D25-88E4-0186A55D89BC}" dt="2024-01-15T02:29:07.801" v="929" actId="1076"/>
          <ac:picMkLst>
            <pc:docMk/>
            <pc:sldMk cId="4159704937" sldId="304"/>
            <ac:picMk id="20" creationId="{09AA2B56-54F9-07AC-E395-633EAACDEBF0}"/>
          </ac:picMkLst>
        </pc:picChg>
      </pc:sldChg>
    </pc:docChg>
  </pc:docChgLst>
  <pc:docChgLst>
    <pc:chgData name="Maria Júlia Testoni" userId="4e779e03-378a-4cb9-b40f-beda4d340216" providerId="ADAL" clId="{99B446AB-5C7A-4DC2-B13F-BECD4B22C421}"/>
    <pc:docChg chg="undo custSel addSld delSld modSld sldOrd">
      <pc:chgData name="Maria Júlia Testoni" userId="4e779e03-378a-4cb9-b40f-beda4d340216" providerId="ADAL" clId="{99B446AB-5C7A-4DC2-B13F-BECD4B22C421}" dt="2023-09-08T18:54:25.386" v="1886" actId="20577"/>
      <pc:docMkLst>
        <pc:docMk/>
      </pc:docMkLst>
      <pc:sldChg chg="addSp delSp modSp mod">
        <pc:chgData name="Maria Júlia Testoni" userId="4e779e03-378a-4cb9-b40f-beda4d340216" providerId="ADAL" clId="{99B446AB-5C7A-4DC2-B13F-BECD4B22C421}" dt="2023-08-30T18:02:31.240" v="206" actId="22"/>
        <pc:sldMkLst>
          <pc:docMk/>
          <pc:sldMk cId="3397513274" sldId="277"/>
        </pc:sldMkLst>
        <pc:spChg chg="mod">
          <ac:chgData name="Maria Júlia Testoni" userId="4e779e03-378a-4cb9-b40f-beda4d340216" providerId="ADAL" clId="{99B446AB-5C7A-4DC2-B13F-BECD4B22C421}" dt="2023-08-30T18:01:49.866" v="20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7:59:36.336" v="45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99B446AB-5C7A-4DC2-B13F-BECD4B22C421}" dt="2023-08-30T17:59:20.896" v="29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99B446AB-5C7A-4DC2-B13F-BECD4B22C421}" dt="2023-08-30T17:59:23.996" v="30" actId="478"/>
          <ac:picMkLst>
            <pc:docMk/>
            <pc:sldMk cId="3397513274" sldId="277"/>
            <ac:picMk id="5" creationId="{8931D90B-CB8D-8214-F066-2D87E4FEF61D}"/>
          </ac:picMkLst>
        </pc:picChg>
        <pc:picChg chg="add del mod">
          <ac:chgData name="Maria Júlia Testoni" userId="4e779e03-378a-4cb9-b40f-beda4d340216" providerId="ADAL" clId="{99B446AB-5C7A-4DC2-B13F-BECD4B22C421}" dt="2023-08-30T18:02:10.350" v="201" actId="478"/>
          <ac:picMkLst>
            <pc:docMk/>
            <pc:sldMk cId="3397513274" sldId="277"/>
            <ac:picMk id="6" creationId="{730A440F-317C-EA66-29B2-90BC64F643BE}"/>
          </ac:picMkLst>
        </pc:picChg>
        <pc:picChg chg="add mod">
          <ac:chgData name="Maria Júlia Testoni" userId="4e779e03-378a-4cb9-b40f-beda4d340216" providerId="ADAL" clId="{99B446AB-5C7A-4DC2-B13F-BECD4B22C421}" dt="2023-08-30T18:01:09.650" v="134" actId="1076"/>
          <ac:picMkLst>
            <pc:docMk/>
            <pc:sldMk cId="3397513274" sldId="277"/>
            <ac:picMk id="10" creationId="{C4E9C588-93DF-380E-D8C9-73495A07019D}"/>
          </ac:picMkLst>
        </pc:picChg>
        <pc:picChg chg="add mod">
          <ac:chgData name="Maria Júlia Testoni" userId="4e779e03-378a-4cb9-b40f-beda4d340216" providerId="ADAL" clId="{99B446AB-5C7A-4DC2-B13F-BECD4B22C421}" dt="2023-08-30T18:02:14.769" v="204" actId="1076"/>
          <ac:picMkLst>
            <pc:docMk/>
            <pc:sldMk cId="3397513274" sldId="277"/>
            <ac:picMk id="12" creationId="{0DB40555-FA99-D4B4-0AEF-E65DA5859CF4}"/>
          </ac:picMkLst>
        </pc:picChg>
        <pc:picChg chg="add del">
          <ac:chgData name="Maria Júlia Testoni" userId="4e779e03-378a-4cb9-b40f-beda4d340216" providerId="ADAL" clId="{99B446AB-5C7A-4DC2-B13F-BECD4B22C421}" dt="2023-08-30T18:02:31.240" v="206" actId="22"/>
          <ac:picMkLst>
            <pc:docMk/>
            <pc:sldMk cId="3397513274" sldId="277"/>
            <ac:picMk id="14" creationId="{F64E4E39-90C2-AF21-01A5-F865F225999D}"/>
          </ac:picMkLst>
        </pc:picChg>
      </pc:sldChg>
      <pc:sldChg chg="modSp mod">
        <pc:chgData name="Maria Júlia Testoni" userId="4e779e03-378a-4cb9-b40f-beda4d340216" providerId="ADAL" clId="{99B446AB-5C7A-4DC2-B13F-BECD4B22C421}" dt="2023-08-30T17:58:29.463" v="8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99B446AB-5C7A-4DC2-B13F-BECD4B22C421}" dt="2023-08-30T17:58:29.463" v="8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Maria Júlia Testoni" userId="4e779e03-378a-4cb9-b40f-beda4d340216" providerId="ADAL" clId="{99B446AB-5C7A-4DC2-B13F-BECD4B22C421}" dt="2023-08-30T19:07:42.293" v="442" actId="1076"/>
        <pc:sldMkLst>
          <pc:docMk/>
          <pc:sldMk cId="1597333909" sldId="288"/>
        </pc:sldMkLst>
        <pc:spChg chg="mod">
          <ac:chgData name="Maria Júlia Testoni" userId="4e779e03-378a-4cb9-b40f-beda4d340216" providerId="ADAL" clId="{99B446AB-5C7A-4DC2-B13F-BECD4B22C421}" dt="2023-08-30T18:05:17.080" v="433" actId="20577"/>
          <ac:spMkLst>
            <pc:docMk/>
            <pc:sldMk cId="1597333909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8:02:41.788" v="218" actId="20577"/>
          <ac:spMkLst>
            <pc:docMk/>
            <pc:sldMk cId="1597333909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99B446AB-5C7A-4DC2-B13F-BECD4B22C421}" dt="2023-08-30T18:04:11.120" v="323" actId="1076"/>
          <ac:picMkLst>
            <pc:docMk/>
            <pc:sldMk cId="1597333909" sldId="288"/>
            <ac:picMk id="5" creationId="{0F015E67-5713-59F1-8D57-F650FFF21A7D}"/>
          </ac:picMkLst>
        </pc:picChg>
        <pc:picChg chg="add mod">
          <ac:chgData name="Maria Júlia Testoni" userId="4e779e03-378a-4cb9-b40f-beda4d340216" providerId="ADAL" clId="{99B446AB-5C7A-4DC2-B13F-BECD4B22C421}" dt="2023-08-30T19:07:42.293" v="442" actId="1076"/>
          <ac:picMkLst>
            <pc:docMk/>
            <pc:sldMk cId="1597333909" sldId="288"/>
            <ac:picMk id="7" creationId="{8994BF7D-3411-4C34-6801-43C33A15A255}"/>
          </ac:picMkLst>
        </pc:picChg>
        <pc:picChg chg="del">
          <ac:chgData name="Maria Júlia Testoni" userId="4e779e03-378a-4cb9-b40f-beda4d340216" providerId="ADAL" clId="{99B446AB-5C7A-4DC2-B13F-BECD4B22C421}" dt="2023-08-30T18:02:35.826" v="208" actId="478"/>
          <ac:picMkLst>
            <pc:docMk/>
            <pc:sldMk cId="1597333909" sldId="288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99B446AB-5C7A-4DC2-B13F-BECD4B22C421}" dt="2023-08-30T18:02:36.175" v="209" actId="478"/>
          <ac:picMkLst>
            <pc:docMk/>
            <pc:sldMk cId="1597333909" sldId="288"/>
            <ac:picMk id="12" creationId="{0DB40555-FA99-D4B4-0AEF-E65DA5859CF4}"/>
          </ac:picMkLst>
        </pc:picChg>
      </pc:sldChg>
      <pc:sldChg chg="addSp delSp modSp add mod">
        <pc:chgData name="Maria Júlia Testoni" userId="4e779e03-378a-4cb9-b40f-beda4d340216" providerId="ADAL" clId="{99B446AB-5C7A-4DC2-B13F-BECD4B22C421}" dt="2023-09-05T17:21:43.453" v="556" actId="1076"/>
        <pc:sldMkLst>
          <pc:docMk/>
          <pc:sldMk cId="3059304033" sldId="289"/>
        </pc:sldMkLst>
        <pc:spChg chg="mod">
          <ac:chgData name="Maria Júlia Testoni" userId="4e779e03-378a-4cb9-b40f-beda4d340216" providerId="ADAL" clId="{99B446AB-5C7A-4DC2-B13F-BECD4B22C421}" dt="2023-09-05T17:21:24.241" v="550" actId="20577"/>
          <ac:spMkLst>
            <pc:docMk/>
            <pc:sldMk cId="3059304033" sldId="289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8-30T19:06:51.939" v="439"/>
          <ac:spMkLst>
            <pc:docMk/>
            <pc:sldMk cId="3059304033" sldId="289"/>
            <ac:spMk id="3" creationId="{D9929FF2-8634-37F0-A5D7-B29E0EFA8118}"/>
          </ac:spMkLst>
        </pc:spChg>
        <pc:spChg chg="add del">
          <ac:chgData name="Maria Júlia Testoni" userId="4e779e03-378a-4cb9-b40f-beda4d340216" providerId="ADAL" clId="{99B446AB-5C7A-4DC2-B13F-BECD4B22C421}" dt="2023-08-30T19:06:53.818" v="441"/>
          <ac:spMkLst>
            <pc:docMk/>
            <pc:sldMk cId="3059304033" sldId="289"/>
            <ac:spMk id="6" creationId="{41721F09-D425-65DA-C1B7-CC564D760AA4}"/>
          </ac:spMkLst>
        </pc:spChg>
        <pc:picChg chg="del">
          <ac:chgData name="Maria Júlia Testoni" userId="4e779e03-378a-4cb9-b40f-beda4d340216" providerId="ADAL" clId="{99B446AB-5C7A-4DC2-B13F-BECD4B22C421}" dt="2023-08-30T19:06:43.899" v="437" actId="478"/>
          <ac:picMkLst>
            <pc:docMk/>
            <pc:sldMk cId="3059304033" sldId="289"/>
            <ac:picMk id="5" creationId="{0F015E67-5713-59F1-8D57-F650FFF21A7D}"/>
          </ac:picMkLst>
        </pc:picChg>
        <pc:picChg chg="del">
          <ac:chgData name="Maria Júlia Testoni" userId="4e779e03-378a-4cb9-b40f-beda4d340216" providerId="ADAL" clId="{99B446AB-5C7A-4DC2-B13F-BECD4B22C421}" dt="2023-08-30T19:06:43.283" v="436" actId="478"/>
          <ac:picMkLst>
            <pc:docMk/>
            <pc:sldMk cId="3059304033" sldId="289"/>
            <ac:picMk id="7" creationId="{8994BF7D-3411-4C34-6801-43C33A15A255}"/>
          </ac:picMkLst>
        </pc:picChg>
        <pc:picChg chg="add mod">
          <ac:chgData name="Maria Júlia Testoni" userId="4e779e03-378a-4cb9-b40f-beda4d340216" providerId="ADAL" clId="{99B446AB-5C7A-4DC2-B13F-BECD4B22C421}" dt="2023-09-05T17:21:43.453" v="556" actId="1076"/>
          <ac:picMkLst>
            <pc:docMk/>
            <pc:sldMk cId="3059304033" sldId="289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275" v="9" actId="47"/>
        <pc:sldMkLst>
          <pc:docMk/>
          <pc:sldMk cId="3497296349" sldId="289"/>
        </pc:sldMkLst>
      </pc:sldChg>
      <pc:sldChg chg="delSp modSp add mod">
        <pc:chgData name="Maria Júlia Testoni" userId="4e779e03-378a-4cb9-b40f-beda4d340216" providerId="ADAL" clId="{99B446AB-5C7A-4DC2-B13F-BECD4B22C421}" dt="2023-09-05T18:00:03.749" v="801" actId="20577"/>
        <pc:sldMkLst>
          <pc:docMk/>
          <pc:sldMk cId="75705298" sldId="290"/>
        </pc:sldMkLst>
        <pc:spChg chg="mod">
          <ac:chgData name="Maria Júlia Testoni" userId="4e779e03-378a-4cb9-b40f-beda4d340216" providerId="ADAL" clId="{99B446AB-5C7A-4DC2-B13F-BECD4B22C421}" dt="2023-09-05T18:00:03.749" v="801" actId="20577"/>
          <ac:spMkLst>
            <pc:docMk/>
            <pc:sldMk cId="75705298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5T17:24:13.306" v="579" actId="5793"/>
          <ac:spMkLst>
            <pc:docMk/>
            <pc:sldMk cId="75705298" sldId="290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5T17:24:04.059" v="558" actId="478"/>
          <ac:picMkLst>
            <pc:docMk/>
            <pc:sldMk cId="75705298" sldId="290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679" v="10" actId="47"/>
        <pc:sldMkLst>
          <pc:docMk/>
          <pc:sldMk cId="254993457" sldId="290"/>
        </pc:sldMkLst>
      </pc:sldChg>
      <pc:sldChg chg="del">
        <pc:chgData name="Maria Júlia Testoni" userId="4e779e03-378a-4cb9-b40f-beda4d340216" providerId="ADAL" clId="{99B446AB-5C7A-4DC2-B13F-BECD4B22C421}" dt="2023-08-30T17:58:34.097" v="11" actId="47"/>
        <pc:sldMkLst>
          <pc:docMk/>
          <pc:sldMk cId="1586380122" sldId="291"/>
        </pc:sldMkLst>
      </pc:sldChg>
      <pc:sldChg chg="addSp delSp modSp add mod">
        <pc:chgData name="Maria Júlia Testoni" userId="4e779e03-378a-4cb9-b40f-beda4d340216" providerId="ADAL" clId="{99B446AB-5C7A-4DC2-B13F-BECD4B22C421}" dt="2023-09-08T18:34:47.469" v="956" actId="22"/>
        <pc:sldMkLst>
          <pc:docMk/>
          <pc:sldMk cId="4052930023" sldId="291"/>
        </pc:sldMkLst>
        <pc:spChg chg="mod">
          <ac:chgData name="Maria Júlia Testoni" userId="4e779e03-378a-4cb9-b40f-beda4d340216" providerId="ADAL" clId="{99B446AB-5C7A-4DC2-B13F-BECD4B22C421}" dt="2023-09-08T18:33:51.697" v="948" actId="1076"/>
          <ac:spMkLst>
            <pc:docMk/>
            <pc:sldMk cId="4052930023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9-08T18:34:47.469" v="956" actId="22"/>
          <ac:spMkLst>
            <pc:docMk/>
            <pc:sldMk cId="4052930023" sldId="291"/>
            <ac:spMk id="7" creationId="{5C7AD860-13D2-91CA-AEBD-936868EF6179}"/>
          </ac:spMkLst>
        </pc:spChg>
        <pc:spChg chg="mod">
          <ac:chgData name="Maria Júlia Testoni" userId="4e779e03-378a-4cb9-b40f-beda4d340216" providerId="ADAL" clId="{99B446AB-5C7A-4DC2-B13F-BECD4B22C421}" dt="2023-09-05T18:00:27.677" v="827" actId="20577"/>
          <ac:spMkLst>
            <pc:docMk/>
            <pc:sldMk cId="4052930023" sldId="291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99B446AB-5C7A-4DC2-B13F-BECD4B22C421}" dt="2023-09-08T18:34:17.936" v="954" actId="1076"/>
          <ac:picMkLst>
            <pc:docMk/>
            <pc:sldMk cId="4052930023" sldId="291"/>
            <ac:picMk id="5" creationId="{6A470EFE-C5FE-74EF-B236-A179873E391B}"/>
          </ac:picMkLst>
        </pc:picChg>
        <pc:picChg chg="add mod">
          <ac:chgData name="Maria Júlia Testoni" userId="4e779e03-378a-4cb9-b40f-beda4d340216" providerId="ADAL" clId="{99B446AB-5C7A-4DC2-B13F-BECD4B22C421}" dt="2023-09-08T18:34:14.936" v="953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add mod ord">
        <pc:chgData name="Maria Júlia Testoni" userId="4e779e03-378a-4cb9-b40f-beda4d340216" providerId="ADAL" clId="{99B446AB-5C7A-4DC2-B13F-BECD4B22C421}" dt="2023-09-08T18:41:23.418" v="1487" actId="20577"/>
        <pc:sldMkLst>
          <pc:docMk/>
          <pc:sldMk cId="3572310545" sldId="292"/>
        </pc:sldMkLst>
        <pc:spChg chg="mod">
          <ac:chgData name="Maria Júlia Testoni" userId="4e779e03-378a-4cb9-b40f-beda4d340216" providerId="ADAL" clId="{99B446AB-5C7A-4DC2-B13F-BECD4B22C421}" dt="2023-09-08T18:41:23.418" v="1487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delSp modSp add mod ord">
        <pc:chgData name="Maria Júlia Testoni" userId="4e779e03-378a-4cb9-b40f-beda4d340216" providerId="ADAL" clId="{99B446AB-5C7A-4DC2-B13F-BECD4B22C421}" dt="2023-09-08T18:47:52.589" v="1807" actId="20577"/>
        <pc:sldMkLst>
          <pc:docMk/>
          <pc:sldMk cId="3196949727" sldId="293"/>
        </pc:sldMkLst>
        <pc:spChg chg="mod">
          <ac:chgData name="Maria Júlia Testoni" userId="4e779e03-378a-4cb9-b40f-beda4d340216" providerId="ADAL" clId="{99B446AB-5C7A-4DC2-B13F-BECD4B22C421}" dt="2023-09-08T18:47:52.589" v="1807" actId="20577"/>
          <ac:spMkLst>
            <pc:docMk/>
            <pc:sldMk cId="3196949727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8T18:45:32.762" v="1498" actId="20577"/>
          <ac:spMkLst>
            <pc:docMk/>
            <pc:sldMk cId="3196949727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8T18:45:35.284" v="1499" actId="478"/>
          <ac:picMkLst>
            <pc:docMk/>
            <pc:sldMk cId="3196949727" sldId="293"/>
            <ac:picMk id="5" creationId="{6A470EFE-C5FE-74EF-B236-A179873E391B}"/>
          </ac:picMkLst>
        </pc:picChg>
        <pc:picChg chg="del">
          <ac:chgData name="Maria Júlia Testoni" userId="4e779e03-378a-4cb9-b40f-beda4d340216" providerId="ADAL" clId="{99B446AB-5C7A-4DC2-B13F-BECD4B22C421}" dt="2023-09-08T18:45:35.704" v="1500" actId="478"/>
          <ac:picMkLst>
            <pc:docMk/>
            <pc:sldMk cId="3196949727" sldId="293"/>
            <ac:picMk id="1026" creationId="{FFA7230C-191F-F1B2-BA38-75C8E9611A47}"/>
          </ac:picMkLst>
        </pc:picChg>
      </pc:sldChg>
      <pc:sldChg chg="add del ord">
        <pc:chgData name="Maria Júlia Testoni" userId="4e779e03-378a-4cb9-b40f-beda4d340216" providerId="ADAL" clId="{99B446AB-5C7A-4DC2-B13F-BECD4B22C421}" dt="2023-09-08T18:53:48.558" v="1813" actId="47"/>
        <pc:sldMkLst>
          <pc:docMk/>
          <pc:sldMk cId="505251408" sldId="294"/>
        </pc:sldMkLst>
      </pc:sldChg>
      <pc:sldChg chg="modSp add mod">
        <pc:chgData name="Maria Júlia Testoni" userId="4e779e03-378a-4cb9-b40f-beda4d340216" providerId="ADAL" clId="{99B446AB-5C7A-4DC2-B13F-BECD4B22C421}" dt="2023-09-08T18:54:25.386" v="1886" actId="20577"/>
        <pc:sldMkLst>
          <pc:docMk/>
          <pc:sldMk cId="641423379" sldId="294"/>
        </pc:sldMkLst>
        <pc:spChg chg="mod">
          <ac:chgData name="Maria Júlia Testoni" userId="4e779e03-378a-4cb9-b40f-beda4d340216" providerId="ADAL" clId="{99B446AB-5C7A-4DC2-B13F-BECD4B22C421}" dt="2023-09-08T18:54:25.386" v="1886" actId="20577"/>
          <ac:spMkLst>
            <pc:docMk/>
            <pc:sldMk cId="641423379" sldId="294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A9841958-8547-4DBC-8A06-F9E696489CA7}"/>
    <pc:docChg chg="undo custSel addSld delSld modSld sldOrd">
      <pc:chgData name="Maria Júlia Testoni" userId="4e779e03-378a-4cb9-b40f-beda4d340216" providerId="ADAL" clId="{A9841958-8547-4DBC-8A06-F9E696489CA7}" dt="2023-10-13T18:18:18.622" v="1898" actId="14100"/>
      <pc:docMkLst>
        <pc:docMk/>
      </pc:docMkLst>
      <pc:sldChg chg="modSp mod">
        <pc:chgData name="Maria Júlia Testoni" userId="4e779e03-378a-4cb9-b40f-beda4d340216" providerId="ADAL" clId="{A9841958-8547-4DBC-8A06-F9E696489CA7}" dt="2023-10-09T00:24:38.180" v="95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A9841958-8547-4DBC-8A06-F9E696489CA7}" dt="2023-10-09T00:24:38.180" v="95" actId="20577"/>
          <ac:spMkLst>
            <pc:docMk/>
            <pc:sldMk cId="3397513274" sldId="277"/>
            <ac:spMk id="2" creationId="{5EE0DA90-A553-97CB-FAD4-A823ABF9B2E2}"/>
          </ac:spMkLst>
        </pc:spChg>
      </pc:sldChg>
      <pc:sldChg chg="modSp add mod">
        <pc:chgData name="Maria Júlia Testoni" userId="4e779e03-378a-4cb9-b40f-beda4d340216" providerId="ADAL" clId="{A9841958-8547-4DBC-8A06-F9E696489CA7}" dt="2023-10-09T22:01:35.693" v="158" actId="12"/>
        <pc:sldMkLst>
          <pc:docMk/>
          <pc:sldMk cId="2874736423" sldId="288"/>
        </pc:sldMkLst>
        <pc:spChg chg="mod">
          <ac:chgData name="Maria Júlia Testoni" userId="4e779e03-378a-4cb9-b40f-beda4d340216" providerId="ADAL" clId="{A9841958-8547-4DBC-8A06-F9E696489CA7}" dt="2023-10-09T22:01:35.693" v="158" actId="12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00:42.206" v="147" actId="20577"/>
          <ac:spMkLst>
            <pc:docMk/>
            <pc:sldMk cId="2874736423" sldId="288"/>
            <ac:spMk id="8" creationId="{1787E568-2F57-4A57-869C-CC2C03086BA8}"/>
          </ac:spMkLst>
        </pc:spChg>
      </pc:sldChg>
      <pc:sldChg chg="addSp delSp modSp add mod">
        <pc:chgData name="Maria Júlia Testoni" userId="4e779e03-378a-4cb9-b40f-beda4d340216" providerId="ADAL" clId="{A9841958-8547-4DBC-8A06-F9E696489CA7}" dt="2023-10-09T22:09:05.025" v="543" actId="1076"/>
        <pc:sldMkLst>
          <pc:docMk/>
          <pc:sldMk cId="2083133574" sldId="289"/>
        </pc:sldMkLst>
        <pc:spChg chg="del mod">
          <ac:chgData name="Maria Júlia Testoni" userId="4e779e03-378a-4cb9-b40f-beda4d340216" providerId="ADAL" clId="{A9841958-8547-4DBC-8A06-F9E696489CA7}" dt="2023-10-09T22:08:45.756" v="473" actId="478"/>
          <ac:spMkLst>
            <pc:docMk/>
            <pc:sldMk cId="2083133574" sldId="289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A9841958-8547-4DBC-8A06-F9E696489CA7}" dt="2023-10-09T22:09:05.025" v="543" actId="1076"/>
          <ac:spMkLst>
            <pc:docMk/>
            <pc:sldMk cId="2083133574" sldId="289"/>
            <ac:spMk id="3" creationId="{3CBCE8DD-4102-49A4-3AAC-DD3719614A9A}"/>
          </ac:spMkLst>
        </pc:spChg>
        <pc:spChg chg="mod">
          <ac:chgData name="Maria Júlia Testoni" userId="4e779e03-378a-4cb9-b40f-beda4d340216" providerId="ADAL" clId="{A9841958-8547-4DBC-8A06-F9E696489CA7}" dt="2023-10-09T22:02:06.247" v="180" actId="5793"/>
          <ac:spMkLst>
            <pc:docMk/>
            <pc:sldMk cId="2083133574" sldId="289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A9841958-8547-4DBC-8A06-F9E696489CA7}" dt="2023-10-09T22:06:30.120" v="256" actId="1076"/>
          <ac:spMkLst>
            <pc:docMk/>
            <pc:sldMk cId="2083133574" sldId="289"/>
            <ac:spMk id="9" creationId="{E84F1816-27BF-4854-9924-2042EF53FB5C}"/>
          </ac:spMkLst>
        </pc:spChg>
      </pc:sldChg>
      <pc:sldChg chg="addSp modSp add del mod ord">
        <pc:chgData name="Maria Júlia Testoni" userId="4e779e03-378a-4cb9-b40f-beda4d340216" providerId="ADAL" clId="{A9841958-8547-4DBC-8A06-F9E696489CA7}" dt="2023-10-13T17:26:01.752" v="1793" actId="47"/>
        <pc:sldMkLst>
          <pc:docMk/>
          <pc:sldMk cId="1517607621" sldId="290"/>
        </pc:sldMkLst>
        <pc:spChg chg="mod">
          <ac:chgData name="Maria Júlia Testoni" userId="4e779e03-378a-4cb9-b40f-beda4d340216" providerId="ADAL" clId="{A9841958-8547-4DBC-8A06-F9E696489CA7}" dt="2023-10-09T22:11:42.587" v="619" actId="20577"/>
          <ac:spMkLst>
            <pc:docMk/>
            <pc:sldMk cId="1517607621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A9841958-8547-4DBC-8A06-F9E696489CA7}" dt="2023-10-09T22:17:04.221" v="765" actId="14100"/>
          <ac:spMkLst>
            <pc:docMk/>
            <pc:sldMk cId="1517607621" sldId="290"/>
            <ac:spMk id="6" creationId="{3FC9BCC9-33A9-0CBC-0FD6-DE91B0E639F7}"/>
          </ac:spMkLst>
        </pc:spChg>
        <pc:spChg chg="mod">
          <ac:chgData name="Maria Júlia Testoni" userId="4e779e03-378a-4cb9-b40f-beda4d340216" providerId="ADAL" clId="{A9841958-8547-4DBC-8A06-F9E696489CA7}" dt="2023-10-09T22:11:23.202" v="558" actId="313"/>
          <ac:spMkLst>
            <pc:docMk/>
            <pc:sldMk cId="1517607621" sldId="290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A9841958-8547-4DBC-8A06-F9E696489CA7}" dt="2023-10-09T22:15:51.239" v="629" actId="1076"/>
          <ac:picMkLst>
            <pc:docMk/>
            <pc:sldMk cId="1517607621" sldId="290"/>
            <ac:picMk id="5" creationId="{DAE0EE76-F6FC-7215-6A9C-6470CB41E075}"/>
          </ac:picMkLst>
        </pc:picChg>
      </pc:sldChg>
      <pc:sldChg chg="modSp add mod ord">
        <pc:chgData name="Maria Júlia Testoni" userId="4e779e03-378a-4cb9-b40f-beda4d340216" providerId="ADAL" clId="{A9841958-8547-4DBC-8A06-F9E696489CA7}" dt="2023-10-09T22:31:15.413" v="993" actId="20577"/>
        <pc:sldMkLst>
          <pc:docMk/>
          <pc:sldMk cId="3909538122" sldId="291"/>
        </pc:sldMkLst>
        <pc:spChg chg="mod">
          <ac:chgData name="Maria Júlia Testoni" userId="4e779e03-378a-4cb9-b40f-beda4d340216" providerId="ADAL" clId="{A9841958-8547-4DBC-8A06-F9E696489CA7}" dt="2023-10-09T22:31:15.413" v="993" actId="20577"/>
          <ac:spMkLst>
            <pc:docMk/>
            <pc:sldMk cId="3909538122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23:44.254" v="804" actId="14100"/>
          <ac:spMkLst>
            <pc:docMk/>
            <pc:sldMk cId="3909538122" sldId="291"/>
            <ac:spMk id="8" creationId="{1787E568-2F57-4A57-869C-CC2C03086BA8}"/>
          </ac:spMkLst>
        </pc:spChg>
      </pc:sldChg>
      <pc:sldChg chg="addSp modSp add mod">
        <pc:chgData name="Maria Júlia Testoni" userId="4e779e03-378a-4cb9-b40f-beda4d340216" providerId="ADAL" clId="{A9841958-8547-4DBC-8A06-F9E696489CA7}" dt="2023-10-09T22:36:03.786" v="1057" actId="1076"/>
        <pc:sldMkLst>
          <pc:docMk/>
          <pc:sldMk cId="1794886209" sldId="292"/>
        </pc:sldMkLst>
        <pc:spChg chg="mod">
          <ac:chgData name="Maria Júlia Testoni" userId="4e779e03-378a-4cb9-b40f-beda4d340216" providerId="ADAL" clId="{A9841958-8547-4DBC-8A06-F9E696489CA7}" dt="2023-10-09T22:35:58.546" v="1054" actId="1076"/>
          <ac:spMkLst>
            <pc:docMk/>
            <pc:sldMk cId="1794886209" sldId="292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A9841958-8547-4DBC-8A06-F9E696489CA7}" dt="2023-10-09T22:35:00.276" v="999" actId="1076"/>
          <ac:picMkLst>
            <pc:docMk/>
            <pc:sldMk cId="1794886209" sldId="292"/>
            <ac:picMk id="5" creationId="{96C9E746-4636-3E94-59E2-A63EC2DA68A5}"/>
          </ac:picMkLst>
        </pc:picChg>
        <pc:picChg chg="add mod">
          <ac:chgData name="Maria Júlia Testoni" userId="4e779e03-378a-4cb9-b40f-beda4d340216" providerId="ADAL" clId="{A9841958-8547-4DBC-8A06-F9E696489CA7}" dt="2023-10-09T22:36:03.786" v="1057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01:42.009" v="1244" actId="1076"/>
        <pc:sldMkLst>
          <pc:docMk/>
          <pc:sldMk cId="3183809018" sldId="293"/>
        </pc:sldMkLst>
        <pc:spChg chg="mod">
          <ac:chgData name="Maria Júlia Testoni" userId="4e779e03-378a-4cb9-b40f-beda4d340216" providerId="ADAL" clId="{A9841958-8547-4DBC-8A06-F9E696489CA7}" dt="2023-10-09T23:01:31.469" v="1240" actId="14100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36:46.956" v="1083" actId="20577"/>
          <ac:spMkLst>
            <pc:docMk/>
            <pc:sldMk cId="3183809018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A9841958-8547-4DBC-8A06-F9E696489CA7}" dt="2023-10-09T22:36:36.573" v="1059" actId="478"/>
          <ac:picMkLst>
            <pc:docMk/>
            <pc:sldMk cId="3183809018" sldId="293"/>
            <ac:picMk id="5" creationId="{96C9E746-4636-3E94-59E2-A63EC2DA68A5}"/>
          </ac:picMkLst>
        </pc:picChg>
        <pc:picChg chg="add mod">
          <ac:chgData name="Maria Júlia Testoni" userId="4e779e03-378a-4cb9-b40f-beda4d340216" providerId="ADAL" clId="{A9841958-8547-4DBC-8A06-F9E696489CA7}" dt="2023-10-09T23:01:42.009" v="1244" actId="1076"/>
          <ac:picMkLst>
            <pc:docMk/>
            <pc:sldMk cId="3183809018" sldId="293"/>
            <ac:picMk id="6" creationId="{9327A1CB-5C04-ACFD-0C8B-DBEDAE1A36A5}"/>
          </ac:picMkLst>
        </pc:picChg>
        <pc:picChg chg="del">
          <ac:chgData name="Maria Júlia Testoni" userId="4e779e03-378a-4cb9-b40f-beda4d340216" providerId="ADAL" clId="{A9841958-8547-4DBC-8A06-F9E696489CA7}" dt="2023-10-09T22:36:37.051" v="1060" actId="478"/>
          <ac:picMkLst>
            <pc:docMk/>
            <pc:sldMk cId="3183809018" sldId="293"/>
            <ac:picMk id="7" creationId="{0C298D34-3912-04F8-37D8-D52A2CE986EF}"/>
          </ac:picMkLst>
        </pc:picChg>
        <pc:picChg chg="add mod">
          <ac:chgData name="Maria Júlia Testoni" userId="4e779e03-378a-4cb9-b40f-beda4d340216" providerId="ADAL" clId="{A9841958-8547-4DBC-8A06-F9E696489CA7}" dt="2023-10-09T23:01:40.229" v="1243" actId="1076"/>
          <ac:picMkLst>
            <pc:docMk/>
            <pc:sldMk cId="3183809018" sldId="293"/>
            <ac:picMk id="11" creationId="{84298039-FA5D-FB13-AF63-F3DF44339ED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21:13.705" v="1792" actId="1076"/>
        <pc:sldMkLst>
          <pc:docMk/>
          <pc:sldMk cId="318062954" sldId="294"/>
        </pc:sldMkLst>
        <pc:spChg chg="mod">
          <ac:chgData name="Maria Júlia Testoni" userId="4e779e03-378a-4cb9-b40f-beda4d340216" providerId="ADAL" clId="{A9841958-8547-4DBC-8A06-F9E696489CA7}" dt="2023-10-09T23:21:12.045" v="1791" actId="1076"/>
          <ac:spMkLst>
            <pc:docMk/>
            <pc:sldMk cId="318062954" sldId="294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3:04:30.885" v="1266" actId="5793"/>
          <ac:spMkLst>
            <pc:docMk/>
            <pc:sldMk cId="318062954" sldId="294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A9841958-8547-4DBC-8A06-F9E696489CA7}" dt="2023-10-09T23:21:13.705" v="1792" actId="1076"/>
          <ac:picMkLst>
            <pc:docMk/>
            <pc:sldMk cId="318062954" sldId="294"/>
            <ac:picMk id="5" creationId="{CE662A0B-5574-2A97-FAA1-3703641E02FD}"/>
          </ac:picMkLst>
        </pc:picChg>
        <pc:picChg chg="del">
          <ac:chgData name="Maria Júlia Testoni" userId="4e779e03-378a-4cb9-b40f-beda4d340216" providerId="ADAL" clId="{A9841958-8547-4DBC-8A06-F9E696489CA7}" dt="2023-10-09T23:04:23.189" v="1247" actId="478"/>
          <ac:picMkLst>
            <pc:docMk/>
            <pc:sldMk cId="318062954" sldId="294"/>
            <ac:picMk id="6" creationId="{9327A1CB-5C04-ACFD-0C8B-DBEDAE1A36A5}"/>
          </ac:picMkLst>
        </pc:picChg>
        <pc:picChg chg="del">
          <ac:chgData name="Maria Júlia Testoni" userId="4e779e03-378a-4cb9-b40f-beda4d340216" providerId="ADAL" clId="{A9841958-8547-4DBC-8A06-F9E696489CA7}" dt="2023-10-09T23:04:22.739" v="1246" actId="478"/>
          <ac:picMkLst>
            <pc:docMk/>
            <pc:sldMk cId="318062954" sldId="294"/>
            <ac:picMk id="11" creationId="{84298039-FA5D-FB13-AF63-F3DF44339ED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18:31.846" v="1632" actId="20577"/>
        <pc:sldMkLst>
          <pc:docMk/>
          <pc:sldMk cId="1966691942" sldId="295"/>
        </pc:sldMkLst>
        <pc:spChg chg="mod">
          <ac:chgData name="Maria Júlia Testoni" userId="4e779e03-378a-4cb9-b40f-beda4d340216" providerId="ADAL" clId="{A9841958-8547-4DBC-8A06-F9E696489CA7}" dt="2023-10-09T23:18:31.846" v="1632" actId="20577"/>
          <ac:spMkLst>
            <pc:docMk/>
            <pc:sldMk cId="1966691942" sldId="295"/>
            <ac:spMk id="2" creationId="{5EE0DA90-A553-97CB-FAD4-A823ABF9B2E2}"/>
          </ac:spMkLst>
        </pc:spChg>
        <pc:picChg chg="del">
          <ac:chgData name="Maria Júlia Testoni" userId="4e779e03-378a-4cb9-b40f-beda4d340216" providerId="ADAL" clId="{A9841958-8547-4DBC-8A06-F9E696489CA7}" dt="2023-10-09T23:16:19.016" v="1408" actId="478"/>
          <ac:picMkLst>
            <pc:docMk/>
            <pc:sldMk cId="1966691942" sldId="295"/>
            <ac:picMk id="5" creationId="{CE662A0B-5574-2A97-FAA1-3703641E02FD}"/>
          </ac:picMkLst>
        </pc:picChg>
        <pc:picChg chg="add mod">
          <ac:chgData name="Maria Júlia Testoni" userId="4e779e03-378a-4cb9-b40f-beda4d340216" providerId="ADAL" clId="{A9841958-8547-4DBC-8A06-F9E696489CA7}" dt="2023-10-09T23:16:56.560" v="1443" actId="1076"/>
          <ac:picMkLst>
            <pc:docMk/>
            <pc:sldMk cId="1966691942" sldId="295"/>
            <ac:picMk id="6" creationId="{475C93D8-78D4-54B9-0769-3D26F2330645}"/>
          </ac:picMkLst>
        </pc:picChg>
      </pc:sldChg>
      <pc:sldChg chg="delSp modSp add mod">
        <pc:chgData name="Maria Júlia Testoni" userId="4e779e03-378a-4cb9-b40f-beda4d340216" providerId="ADAL" clId="{A9841958-8547-4DBC-8A06-F9E696489CA7}" dt="2023-10-13T18:18:18.622" v="1898" actId="14100"/>
        <pc:sldMkLst>
          <pc:docMk/>
          <pc:sldMk cId="3963712654" sldId="296"/>
        </pc:sldMkLst>
        <pc:spChg chg="mod">
          <ac:chgData name="Maria Júlia Testoni" userId="4e779e03-378a-4cb9-b40f-beda4d340216" providerId="ADAL" clId="{A9841958-8547-4DBC-8A06-F9E696489CA7}" dt="2023-10-13T18:18:18.622" v="1898" actId="14100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13T18:17:31.903" v="1803" actId="14100"/>
          <ac:spMkLst>
            <pc:docMk/>
            <pc:sldMk cId="3963712654" sldId="296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A9841958-8547-4DBC-8A06-F9E696489CA7}" dt="2023-10-13T18:17:23.273" v="1795" actId="478"/>
          <ac:picMkLst>
            <pc:docMk/>
            <pc:sldMk cId="3963712654" sldId="296"/>
            <ac:picMk id="6" creationId="{475C93D8-78D4-54B9-0769-3D26F2330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3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5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7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5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0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1BB41922-C3AC-B50C-636E-67A83ADFAE9F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44921" y="1676690"/>
            <a:ext cx="11033604" cy="387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Usado para adaptar as </a:t>
            </a:r>
            <a:r>
              <a:rPr lang="pt-BR" sz="2800" dirty="0" err="1"/>
              <a:t>divs</a:t>
            </a:r>
            <a:r>
              <a:rPr lang="pt-BR" sz="2800" dirty="0"/>
              <a:t> ao tamanho da página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Usado para mudar o comportamento do css a partir de uma largura de tela específica (media queries)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Será habilitado a partir do comando display: </a:t>
            </a:r>
            <a:r>
              <a:rPr lang="pt-BR" sz="2800" dirty="0" err="1"/>
              <a:t>flex</a:t>
            </a:r>
            <a:r>
              <a:rPr lang="pt-BR" sz="2800" dirty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São separados em comandos aplicados no container e comandos aplicados em </a:t>
            </a:r>
            <a:r>
              <a:rPr lang="pt-BR" sz="2800" dirty="0" err="1"/>
              <a:t>tags</a:t>
            </a:r>
            <a:r>
              <a:rPr lang="pt-BR" sz="2800" dirty="0"/>
              <a:t> específicas</a:t>
            </a:r>
          </a:p>
        </p:txBody>
      </p:sp>
    </p:spTree>
    <p:extLst>
      <p:ext uri="{BB962C8B-B14F-4D97-AF65-F5344CB8AC3E}">
        <p14:creationId xmlns:p14="http://schemas.microsoft.com/office/powerpoint/2010/main" val="39637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3565863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 no container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44920" y="1676691"/>
            <a:ext cx="11604423" cy="303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Os comandos aplicados no container podem ser separados em 3 tópicos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Direção do conteúdo na vertical ou na horizontal (</a:t>
            </a:r>
            <a:r>
              <a:rPr lang="pt-BR" sz="2400" dirty="0" err="1"/>
              <a:t>flex-direction</a:t>
            </a:r>
            <a:r>
              <a:rPr lang="pt-BR" sz="2400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Quebra de linha, uma </a:t>
            </a:r>
            <a:r>
              <a:rPr lang="pt-BR" sz="2400" dirty="0" err="1"/>
              <a:t>div</a:t>
            </a:r>
            <a:r>
              <a:rPr lang="pt-BR" sz="2400" dirty="0"/>
              <a:t> ir para a linha de baixo quando redimensionado (</a:t>
            </a:r>
            <a:r>
              <a:rPr lang="pt-BR" sz="2400" dirty="0" err="1"/>
              <a:t>flex</a:t>
            </a:r>
            <a:r>
              <a:rPr lang="pt-BR" sz="2400" dirty="0"/>
              <a:t>-wrap)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Posição do conteúdo (</a:t>
            </a:r>
            <a:r>
              <a:rPr lang="pt-BR" sz="2400" dirty="0" err="1"/>
              <a:t>justify-content</a:t>
            </a:r>
            <a:r>
              <a:rPr lang="pt-BR" sz="2400" dirty="0"/>
              <a:t>, </a:t>
            </a:r>
            <a:r>
              <a:rPr lang="pt-BR" sz="2400" dirty="0" err="1"/>
              <a:t>align-items</a:t>
            </a:r>
            <a:r>
              <a:rPr lang="pt-BR" sz="2400" dirty="0"/>
              <a:t> e </a:t>
            </a:r>
            <a:r>
              <a:rPr lang="pt-BR" sz="2400" dirty="0" err="1"/>
              <a:t>align-content</a:t>
            </a:r>
            <a:r>
              <a:rPr lang="pt-BR" sz="2400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17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4577998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No container: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flex-direction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19213-0C68-681B-15E5-12E2824B37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0" r="34657"/>
          <a:stretch/>
        </p:blipFill>
        <p:spPr>
          <a:xfrm>
            <a:off x="198268" y="3451591"/>
            <a:ext cx="4671446" cy="900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775B4-FF3D-75A1-43C3-F2967795F300}"/>
              </a:ext>
            </a:extLst>
          </p:cNvPr>
          <p:cNvSpPr txBox="1"/>
          <p:nvPr/>
        </p:nvSpPr>
        <p:spPr>
          <a:xfrm>
            <a:off x="1779678" y="2663008"/>
            <a:ext cx="118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Horizontal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38B849-073C-EE7F-7D7B-63F7B82EC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354" y="2353575"/>
            <a:ext cx="2274189" cy="3802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283C3-9684-13D9-FE07-8ACFBD5CBC32}"/>
              </a:ext>
            </a:extLst>
          </p:cNvPr>
          <p:cNvSpPr txBox="1"/>
          <p:nvPr/>
        </p:nvSpPr>
        <p:spPr>
          <a:xfrm>
            <a:off x="5981059" y="1698296"/>
            <a:ext cx="91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Vertical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71693-FBBA-A899-944D-344197E47D59}"/>
              </a:ext>
            </a:extLst>
          </p:cNvPr>
          <p:cNvSpPr txBox="1"/>
          <p:nvPr/>
        </p:nvSpPr>
        <p:spPr>
          <a:xfrm>
            <a:off x="4776266" y="206762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938EF-D8FD-B185-E3A1-AA73D1D9853E}"/>
              </a:ext>
            </a:extLst>
          </p:cNvPr>
          <p:cNvSpPr txBox="1"/>
          <p:nvPr/>
        </p:nvSpPr>
        <p:spPr>
          <a:xfrm>
            <a:off x="871599" y="3079867"/>
            <a:ext cx="2990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endParaRPr lang="pt-BR" dirty="0"/>
          </a:p>
        </p:txBody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FA453692-DDB3-EB5C-DE2D-95217E94EBE2}"/>
              </a:ext>
            </a:extLst>
          </p:cNvPr>
          <p:cNvSpPr txBox="1">
            <a:spLocks/>
          </p:cNvSpPr>
          <p:nvPr/>
        </p:nvSpPr>
        <p:spPr>
          <a:xfrm>
            <a:off x="7788697" y="2663008"/>
            <a:ext cx="4133411" cy="303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Colunas são geralmente usadas para menus laterais, visualização em smartphones ou em telas pequenas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35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3841072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No container: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-wrap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FA453692-DDB3-EB5C-DE2D-95217E94EBE2}"/>
              </a:ext>
            </a:extLst>
          </p:cNvPr>
          <p:cNvSpPr txBox="1">
            <a:spLocks/>
          </p:cNvSpPr>
          <p:nvPr/>
        </p:nvSpPr>
        <p:spPr>
          <a:xfrm>
            <a:off x="8362765" y="3466910"/>
            <a:ext cx="3698404" cy="1694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É possível usar 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-wrap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para impedir de ir para a outra linha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C6A61-4A8A-6DE3-BDA2-0777EF435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218" y="1871702"/>
            <a:ext cx="8078680" cy="1045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422D5-038D-9547-A678-4628CFEC9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4" r="5341"/>
          <a:stretch/>
        </p:blipFill>
        <p:spPr>
          <a:xfrm>
            <a:off x="2818659" y="3887129"/>
            <a:ext cx="4731798" cy="22896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1D5916-F686-D170-C3A1-CD6B8114A327}"/>
              </a:ext>
            </a:extLst>
          </p:cNvPr>
          <p:cNvSpPr txBox="1"/>
          <p:nvPr/>
        </p:nvSpPr>
        <p:spPr>
          <a:xfrm>
            <a:off x="4190260" y="1502370"/>
            <a:ext cx="1988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Tamanho completo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2FD1D-9A02-2929-C054-1BAF29C57650}"/>
              </a:ext>
            </a:extLst>
          </p:cNvPr>
          <p:cNvSpPr txBox="1"/>
          <p:nvPr/>
        </p:nvSpPr>
        <p:spPr>
          <a:xfrm>
            <a:off x="4190260" y="3057905"/>
            <a:ext cx="1988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Tamanho reduzido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C8D255-0D02-DA2C-8DA3-5FA461EBDBDF}"/>
              </a:ext>
            </a:extLst>
          </p:cNvPr>
          <p:cNvSpPr txBox="1"/>
          <p:nvPr/>
        </p:nvSpPr>
        <p:spPr>
          <a:xfrm>
            <a:off x="3942268" y="3427237"/>
            <a:ext cx="2484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-wrap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wrap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9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5439052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No container: Posição do conteúdo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148D-DCE5-2F16-0BB0-5FAED99AF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29" y="4635185"/>
            <a:ext cx="8935697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AF995-3112-B266-2EE0-507B00534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429" y="2338356"/>
            <a:ext cx="8916644" cy="1209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7D6F8-64E4-2AD6-41D9-58E2BC813C51}"/>
              </a:ext>
            </a:extLst>
          </p:cNvPr>
          <p:cNvSpPr txBox="1"/>
          <p:nvPr/>
        </p:nvSpPr>
        <p:spPr>
          <a:xfrm>
            <a:off x="3462752" y="3978843"/>
            <a:ext cx="404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-start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5CDA8-41C3-C3CD-EEAC-2725219A394A}"/>
              </a:ext>
            </a:extLst>
          </p:cNvPr>
          <p:cNvSpPr txBox="1"/>
          <p:nvPr/>
        </p:nvSpPr>
        <p:spPr>
          <a:xfrm>
            <a:off x="3648723" y="1692025"/>
            <a:ext cx="369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3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3565863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 nas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tags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44921" y="1676691"/>
            <a:ext cx="11033604" cy="303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Os comandos aplicados individualmente nas </a:t>
            </a:r>
            <a:r>
              <a:rPr lang="pt-BR" sz="2800" dirty="0" err="1"/>
              <a:t>divs</a:t>
            </a:r>
            <a:r>
              <a:rPr lang="pt-BR" sz="2800" dirty="0"/>
              <a:t> podem ser separados em 3 tópicos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Encolhimento e alargamento de uma </a:t>
            </a:r>
            <a:r>
              <a:rPr lang="pt-BR" sz="2400" dirty="0" err="1"/>
              <a:t>div</a:t>
            </a:r>
            <a:r>
              <a:rPr lang="pt-BR" sz="2400" dirty="0"/>
              <a:t> (</a:t>
            </a:r>
            <a:r>
              <a:rPr lang="pt-BR" sz="2400" dirty="0" err="1"/>
              <a:t>flex-shrink</a:t>
            </a:r>
            <a:r>
              <a:rPr lang="pt-BR" sz="2400" dirty="0"/>
              <a:t> e </a:t>
            </a:r>
            <a:r>
              <a:rPr lang="pt-BR" sz="2400" dirty="0" err="1"/>
              <a:t>flex-grow</a:t>
            </a:r>
            <a:r>
              <a:rPr lang="pt-BR" sz="2400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Ordem das </a:t>
            </a:r>
            <a:r>
              <a:rPr lang="pt-BR" sz="2400" dirty="0" err="1"/>
              <a:t>divs</a:t>
            </a:r>
            <a:r>
              <a:rPr lang="pt-BR" sz="2400" dirty="0"/>
              <a:t> (</a:t>
            </a:r>
            <a:r>
              <a:rPr lang="pt-BR" sz="2400" dirty="0" err="1"/>
              <a:t>order</a:t>
            </a:r>
            <a:r>
              <a:rPr lang="pt-BR" sz="2400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Alinhamento (</a:t>
            </a:r>
            <a:r>
              <a:rPr lang="pt-BR" sz="2400" dirty="0" err="1"/>
              <a:t>align</a:t>
            </a:r>
            <a:r>
              <a:rPr lang="pt-BR" sz="2400" dirty="0"/>
              <a:t>-self)</a:t>
            </a:r>
          </a:p>
        </p:txBody>
      </p:sp>
    </p:spTree>
    <p:extLst>
      <p:ext uri="{BB962C8B-B14F-4D97-AF65-F5344CB8AC3E}">
        <p14:creationId xmlns:p14="http://schemas.microsoft.com/office/powerpoint/2010/main" val="38765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8" y="901811"/>
            <a:ext cx="6220287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Nas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tags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: Encolhimento e Alargamento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pic>
        <p:nvPicPr>
          <p:cNvPr id="3" name="Desktop 2024.01.14 - 14.24.58.02">
            <a:hlinkClick r:id="" action="ppaction://media"/>
            <a:extLst>
              <a:ext uri="{FF2B5EF4-FFF2-40B4-BE49-F238E27FC236}">
                <a16:creationId xmlns:a16="http://schemas.microsoft.com/office/drawing/2014/main" id="{EDD9D55F-D399-6978-C38B-63A98C5029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725" y="2812953"/>
            <a:ext cx="12020550" cy="895350"/>
          </a:xfrm>
          <a:prstGeom prst="rect">
            <a:avLst/>
          </a:prstGeom>
        </p:spPr>
      </p:pic>
      <p:sp>
        <p:nvSpPr>
          <p:cNvPr id="5" name="Espaço Reservado para Conteúdo 6">
            <a:extLst>
              <a:ext uri="{FF2B5EF4-FFF2-40B4-BE49-F238E27FC236}">
                <a16:creationId xmlns:a16="http://schemas.microsoft.com/office/drawing/2014/main" id="{6EC25449-597D-E6D8-4A72-45A00747429E}"/>
              </a:ext>
            </a:extLst>
          </p:cNvPr>
          <p:cNvSpPr txBox="1">
            <a:spLocks/>
          </p:cNvSpPr>
          <p:nvPr/>
        </p:nvSpPr>
        <p:spPr>
          <a:xfrm>
            <a:off x="344921" y="1676691"/>
            <a:ext cx="11033604" cy="80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É uma extensão do display: </a:t>
            </a:r>
            <a:r>
              <a:rPr lang="pt-BR" sz="2800" dirty="0" err="1"/>
              <a:t>flex</a:t>
            </a:r>
            <a:r>
              <a:rPr lang="pt-BR" sz="2800" dirty="0"/>
              <a:t>;</a:t>
            </a:r>
            <a:endParaRPr lang="pt-B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89638-F625-52E6-B24C-3384D35CECB2}"/>
              </a:ext>
            </a:extLst>
          </p:cNvPr>
          <p:cNvSpPr txBox="1"/>
          <p:nvPr/>
        </p:nvSpPr>
        <p:spPr>
          <a:xfrm>
            <a:off x="4955959" y="2380711"/>
            <a:ext cx="272322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800" dirty="0"/>
              <a:t>Somente com display: </a:t>
            </a:r>
            <a:r>
              <a:rPr lang="pt-BR" sz="1800" dirty="0" err="1"/>
              <a:t>flex</a:t>
            </a:r>
            <a:r>
              <a:rPr lang="pt-BR" sz="1800" dirty="0"/>
              <a:t>;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AE131-06B0-0981-0278-E76ED65D6D07}"/>
              </a:ext>
            </a:extLst>
          </p:cNvPr>
          <p:cNvSpPr txBox="1"/>
          <p:nvPr/>
        </p:nvSpPr>
        <p:spPr>
          <a:xfrm>
            <a:off x="4500110" y="3878133"/>
            <a:ext cx="368510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800" dirty="0"/>
              <a:t>Zerando o </a:t>
            </a:r>
            <a:r>
              <a:rPr lang="pt-BR" sz="1800" dirty="0" err="1"/>
              <a:t>flex-shrink</a:t>
            </a:r>
            <a:r>
              <a:rPr lang="pt-BR" sz="1800" dirty="0"/>
              <a:t> do elemento 3:</a:t>
            </a:r>
            <a:endParaRPr lang="pt-BR" dirty="0"/>
          </a:p>
        </p:txBody>
      </p:sp>
      <p:pic>
        <p:nvPicPr>
          <p:cNvPr id="11" name="Desktop 2024.01.14 - 14.32.49.03">
            <a:hlinkClick r:id="" action="ppaction://media"/>
            <a:extLst>
              <a:ext uri="{FF2B5EF4-FFF2-40B4-BE49-F238E27FC236}">
                <a16:creationId xmlns:a16="http://schemas.microsoft.com/office/drawing/2014/main" id="{A591EF79-604A-7643-104D-E505AFDE9DF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43958" y="4428896"/>
            <a:ext cx="10704084" cy="11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38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mute="1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8269" y="901811"/>
            <a:ext cx="2265532" cy="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Media Queries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3648723" y="377987"/>
            <a:ext cx="4894554" cy="5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Flex Box</a:t>
            </a:r>
          </a:p>
        </p:txBody>
      </p:sp>
      <p:sp>
        <p:nvSpPr>
          <p:cNvPr id="5" name="Espaço Reservado para Conteúdo 6">
            <a:extLst>
              <a:ext uri="{FF2B5EF4-FFF2-40B4-BE49-F238E27FC236}">
                <a16:creationId xmlns:a16="http://schemas.microsoft.com/office/drawing/2014/main" id="{6EC25449-597D-E6D8-4A72-45A00747429E}"/>
              </a:ext>
            </a:extLst>
          </p:cNvPr>
          <p:cNvSpPr txBox="1">
            <a:spLocks/>
          </p:cNvSpPr>
          <p:nvPr/>
        </p:nvSpPr>
        <p:spPr>
          <a:xfrm>
            <a:off x="344921" y="1676691"/>
            <a:ext cx="11033604" cy="80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D5001706-FC24-D37E-B351-8569ADD38A05}"/>
              </a:ext>
            </a:extLst>
          </p:cNvPr>
          <p:cNvSpPr txBox="1">
            <a:spLocks/>
          </p:cNvSpPr>
          <p:nvPr/>
        </p:nvSpPr>
        <p:spPr>
          <a:xfrm>
            <a:off x="344921" y="1676691"/>
            <a:ext cx="11033604" cy="1558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sz="2400" dirty="0"/>
              <a:t>ermite aplicar estilos com base em determinadas condições, principalmente largura de tela e tipo de dispositivo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Isso é essencial para criar designs responsivos que se adaptam a diferentes tamanhos de tela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AA2B56-54F9-07AC-E395-633EAACDEB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" t="5432"/>
          <a:stretch/>
        </p:blipFill>
        <p:spPr>
          <a:xfrm>
            <a:off x="781235" y="3749345"/>
            <a:ext cx="9499730" cy="22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4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1369</TotalTime>
  <Words>316</Words>
  <Application>Microsoft Office PowerPoint</Application>
  <PresentationFormat>Widescreen</PresentationFormat>
  <Paragraphs>55</Paragraphs>
  <Slides>9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7</cp:revision>
  <dcterms:created xsi:type="dcterms:W3CDTF">2023-08-25T19:07:48Z</dcterms:created>
  <dcterms:modified xsi:type="dcterms:W3CDTF">2024-01-15T03:02:02Z</dcterms:modified>
</cp:coreProperties>
</file>