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F9E3-8C64-4DA4-AC28-B77B71C7DC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7B529-5EB0-46C9-A86F-BF3C1068C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2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4C7B18-A842-4FA9-9590-BD203C1F5E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3709" y="108800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42012" cy="838194"/>
          </a:xfrm>
        </p:spPr>
        <p:txBody>
          <a:bodyPr rtlCol="0" anchor="ctr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730" y="1260629"/>
            <a:ext cx="8689064" cy="41910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7FC16F-7B78-44D2-8C89-EC902EC6CF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3709" y="108800"/>
            <a:ext cx="1548000" cy="4246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1667D9-08CF-43A5-BCC3-88AF2191D59C}"/>
              </a:ext>
            </a:extLst>
          </p:cNvPr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090898-306D-4CE5-AC29-535615ABF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ED4643-4716-4AA0-8860-73C7BA0E0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F81D76-C7A2-48D7-87B4-B67C82AA9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547AC-1645-4A5D-987F-E3410E17B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0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61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2018년 11월 15일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7604-8EFE-4923-BF37-B3672FC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Single LED </a:t>
            </a:r>
            <a:r>
              <a:rPr lang="ko-KR" altLang="en-US" dirty="0">
                <a:solidFill>
                  <a:schemeClr val="tx1"/>
                </a:solidFill>
              </a:rPr>
              <a:t>구동</a:t>
            </a:r>
          </a:p>
        </p:txBody>
      </p:sp>
      <p:pic>
        <p:nvPicPr>
          <p:cNvPr id="7" name="그림 6" descr="실내, 바닥, 테이블, 앉아있는이(가) 표시된 사진&#10;&#10;자동 생성된 설명">
            <a:extLst>
              <a:ext uri="{FF2B5EF4-FFF2-40B4-BE49-F238E27FC236}">
                <a16:creationId xmlns:a16="http://schemas.microsoft.com/office/drawing/2014/main" id="{19009B47-9C86-45E2-B8EA-FDC1BFFAF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1" b="22071"/>
          <a:stretch/>
        </p:blipFill>
        <p:spPr>
          <a:xfrm>
            <a:off x="661756" y="1003176"/>
            <a:ext cx="4336372" cy="4737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D509A-5699-441B-B08E-8393295F2CC8}"/>
              </a:ext>
            </a:extLst>
          </p:cNvPr>
          <p:cNvSpPr txBox="1"/>
          <p:nvPr/>
        </p:nvSpPr>
        <p:spPr>
          <a:xfrm>
            <a:off x="5124633" y="1098851"/>
            <a:ext cx="4403325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400" b="1" dirty="0">
                <a:latin typeface="+mn-ea"/>
              </a:rPr>
              <a:t>import </a:t>
            </a:r>
            <a:r>
              <a:rPr lang="en-US" altLang="ko-KR" sz="1400" b="1" dirty="0" err="1">
                <a:latin typeface="+mn-ea"/>
              </a:rPr>
              <a:t>RPi.GPIO</a:t>
            </a:r>
            <a:r>
              <a:rPr lang="en-US" altLang="ko-KR" sz="1400" b="1" dirty="0">
                <a:latin typeface="+mn-ea"/>
              </a:rPr>
              <a:t> as GPIO</a:t>
            </a:r>
          </a:p>
          <a:p>
            <a:r>
              <a:rPr lang="en-US" altLang="ko-KR" sz="1400" b="1" dirty="0">
                <a:latin typeface="+mn-ea"/>
              </a:rPr>
              <a:t>import time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GPIO.setmode</a:t>
            </a:r>
            <a:r>
              <a:rPr lang="en-US" altLang="ko-KR" sz="1400" b="1" dirty="0">
                <a:latin typeface="+mn-ea"/>
              </a:rPr>
              <a:t>(GPIO.BCM)</a:t>
            </a:r>
          </a:p>
          <a:p>
            <a:r>
              <a:rPr lang="en-US" altLang="ko-KR" sz="1400" b="1" dirty="0" err="1">
                <a:latin typeface="+mn-ea"/>
              </a:rPr>
              <a:t>GPIO.setup</a:t>
            </a:r>
            <a:r>
              <a:rPr lang="en-US" altLang="ko-KR" sz="1400" b="1" dirty="0">
                <a:latin typeface="+mn-ea"/>
              </a:rPr>
              <a:t>(21, GPIO.OUT)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print "Start LED"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= 0</a:t>
            </a:r>
          </a:p>
          <a:p>
            <a:r>
              <a:rPr lang="en-US" altLang="ko-KR" sz="1400" b="1" dirty="0">
                <a:latin typeface="+mn-ea"/>
              </a:rPr>
              <a:t>while </a:t>
            </a:r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&lt; 10: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GPIO.output</a:t>
            </a:r>
            <a:r>
              <a:rPr lang="en-US" altLang="ko-KR" sz="1400" b="1" dirty="0">
                <a:latin typeface="+mn-ea"/>
              </a:rPr>
              <a:t>(21, False)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time.sleep</a:t>
            </a:r>
            <a:r>
              <a:rPr lang="en-US" altLang="ko-KR" sz="1400" b="1" dirty="0">
                <a:latin typeface="+mn-ea"/>
              </a:rPr>
              <a:t>(1)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GPIO.output</a:t>
            </a:r>
            <a:r>
              <a:rPr lang="en-US" altLang="ko-KR" sz="1400" b="1" dirty="0">
                <a:latin typeface="+mn-ea"/>
              </a:rPr>
              <a:t>(21, True)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time.sleep</a:t>
            </a:r>
            <a:r>
              <a:rPr lang="en-US" altLang="ko-KR" sz="1400" b="1" dirty="0">
                <a:latin typeface="+mn-ea"/>
              </a:rPr>
              <a:t>(1)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+=1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print "End LED"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GPIO.cleanup</a:t>
            </a:r>
            <a:r>
              <a:rPr lang="en-US" altLang="ko-KR" sz="1400" b="1" dirty="0">
                <a:latin typeface="+mn-ea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B3C09-CC67-4201-89D8-6DB2F539A5F9}"/>
              </a:ext>
            </a:extLst>
          </p:cNvPr>
          <p:cNvSpPr/>
          <p:nvPr/>
        </p:nvSpPr>
        <p:spPr>
          <a:xfrm>
            <a:off x="5530788" y="5513033"/>
            <a:ext cx="3444536" cy="6480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GPIO 21</a:t>
            </a:r>
            <a:r>
              <a:rPr lang="ko-KR" altLang="en-US" sz="1600" dirty="0">
                <a:latin typeface="+mn-ea"/>
              </a:rPr>
              <a:t>번을 연결하여 동작 확인</a:t>
            </a:r>
          </a:p>
        </p:txBody>
      </p:sp>
    </p:spTree>
    <p:extLst>
      <p:ext uri="{BB962C8B-B14F-4D97-AF65-F5344CB8AC3E}">
        <p14:creationId xmlns:p14="http://schemas.microsoft.com/office/powerpoint/2010/main" val="137095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7604-8EFE-4923-BF37-B3672FC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32X16 LED Matrix </a:t>
            </a:r>
            <a:r>
              <a:rPr lang="ko-KR" altLang="en-US" dirty="0">
                <a:solidFill>
                  <a:schemeClr val="tx1"/>
                </a:solidFill>
              </a:rPr>
              <a:t>구동 확인</a:t>
            </a:r>
          </a:p>
        </p:txBody>
      </p:sp>
      <p:pic>
        <p:nvPicPr>
          <p:cNvPr id="4" name="그림 3" descr="테이블, 실내, 책상, 컴퓨터이(가) 표시된 사진&#10;&#10;자동 생성된 설명">
            <a:extLst>
              <a:ext uri="{FF2B5EF4-FFF2-40B4-BE49-F238E27FC236}">
                <a16:creationId xmlns:a16="http://schemas.microsoft.com/office/drawing/2014/main" id="{1935350B-1A2D-44E2-A5EE-669DA1771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r="24919" b="19951"/>
          <a:stretch/>
        </p:blipFill>
        <p:spPr>
          <a:xfrm>
            <a:off x="7128768" y="3923929"/>
            <a:ext cx="4131838" cy="2778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C107C9-9AEA-4E6A-8025-656BB3DBA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6" t="9367" r="15904" b="30616"/>
          <a:stretch/>
        </p:blipFill>
        <p:spPr>
          <a:xfrm>
            <a:off x="3292390" y="929936"/>
            <a:ext cx="3716015" cy="3345318"/>
          </a:xfrm>
          <a:prstGeom prst="rect">
            <a:avLst/>
          </a:prstGeom>
        </p:spPr>
      </p:pic>
      <p:pic>
        <p:nvPicPr>
          <p:cNvPr id="10" name="Picture 2" descr="Image result for ë¼ì¦ë² ë¦¬íì´3 íë§µ">
            <a:extLst>
              <a:ext uri="{FF2B5EF4-FFF2-40B4-BE49-F238E27FC236}">
                <a16:creationId xmlns:a16="http://schemas.microsoft.com/office/drawing/2014/main" id="{61FCA4F8-E821-441D-86B5-45CEC88A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2" y="929935"/>
            <a:ext cx="3201901" cy="3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935DB-3644-4A90-B2BF-FD31AF313F52}"/>
              </a:ext>
            </a:extLst>
          </p:cNvPr>
          <p:cNvSpPr/>
          <p:nvPr/>
        </p:nvSpPr>
        <p:spPr>
          <a:xfrm>
            <a:off x="431560" y="4456590"/>
            <a:ext cx="5721659" cy="12428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+mn-ea"/>
              </a:rPr>
              <a:t>위와 같이 </a:t>
            </a:r>
            <a:r>
              <a:rPr lang="en-US" altLang="ko-KR" sz="1600" dirty="0">
                <a:latin typeface="+mn-ea"/>
              </a:rPr>
              <a:t>Raspberry pi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GPIO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LED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Connector</a:t>
            </a:r>
            <a:r>
              <a:rPr lang="ko-KR" altLang="en-US" sz="1600" dirty="0">
                <a:latin typeface="+mn-ea"/>
              </a:rPr>
              <a:t>를 연결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LED Matrix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5V</a:t>
            </a:r>
            <a:r>
              <a:rPr lang="ko-KR" altLang="en-US" sz="1600" dirty="0">
                <a:latin typeface="+mn-ea"/>
              </a:rPr>
              <a:t>의 전원이 필요하여 </a:t>
            </a:r>
            <a:r>
              <a:rPr lang="en-US" altLang="ko-KR" sz="1600" dirty="0">
                <a:latin typeface="+mn-ea"/>
              </a:rPr>
              <a:t>DC Power 5V(#2)</a:t>
            </a:r>
            <a:r>
              <a:rPr lang="ko-KR" altLang="en-US" sz="1600" dirty="0">
                <a:latin typeface="+mn-ea"/>
              </a:rPr>
              <a:t>를 사용하여 연결 </a:t>
            </a:r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DC28619-BCD8-4808-88B5-FCD631B12F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835" r="2265" b="4709"/>
          <a:stretch/>
        </p:blipFill>
        <p:spPr>
          <a:xfrm rot="10800000">
            <a:off x="7128768" y="1109709"/>
            <a:ext cx="4119238" cy="26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바탕</vt:lpstr>
      <vt:lpstr>Arial</vt:lpstr>
      <vt:lpstr>비즈니스 전략 프레젠테이션</vt:lpstr>
      <vt:lpstr>Single LED 구동</vt:lpstr>
      <vt:lpstr>32X16 LED Matrix 구동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It Light  Project Schedule</dc:title>
  <dc:creator>김 한영</dc:creator>
  <cp:lastModifiedBy>김 한영</cp:lastModifiedBy>
  <cp:revision>8</cp:revision>
  <dcterms:created xsi:type="dcterms:W3CDTF">2018-11-07T05:45:30Z</dcterms:created>
  <dcterms:modified xsi:type="dcterms:W3CDTF">2018-11-15T06:53:04Z</dcterms:modified>
</cp:coreProperties>
</file>