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2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F9E3-8C64-4DA4-AC28-B77B71C7DC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7B529-5EB0-46C9-A86F-BF3C1068C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2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491" y="533401"/>
            <a:ext cx="503051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490" y="3403600"/>
            <a:ext cx="503051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491" y="6432552"/>
            <a:ext cx="5654560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4418" y="6432552"/>
            <a:ext cx="1371957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2018년 12월 6일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5035" y="6432552"/>
            <a:ext cx="1219519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4C7B18-A842-4FA9-9590-BD203C1F5E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3709" y="108800"/>
            <a:ext cx="1548000" cy="4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2018년 12월 6일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442012" cy="838194"/>
          </a:xfrm>
        </p:spPr>
        <p:txBody>
          <a:bodyPr rtlCol="0" anchor="ctr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730" y="1260629"/>
            <a:ext cx="8689064" cy="41910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2018년 12월 6일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7FC16F-7B78-44D2-8C89-EC902EC6CF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3709" y="108800"/>
            <a:ext cx="1548000" cy="4246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1667D9-08CF-43A5-BCC3-88AF2191D59C}"/>
              </a:ext>
            </a:extLst>
          </p:cNvPr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2018년 12월 6일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090898-306D-4CE5-AC29-535615ABF0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3"/>
            <a:ext cx="1548000" cy="4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488" y="533400"/>
            <a:ext cx="8689065" cy="1066800"/>
          </a:xfrm>
        </p:spPr>
        <p:txBody>
          <a:bodyPr rtlCol="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2018년 12월 6일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ED4643-4716-4AA0-8860-73C7BA0E09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3"/>
            <a:ext cx="1548000" cy="4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2018년 12월 6일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F81D76-C7A2-48D7-87B4-B67C82AA9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3"/>
            <a:ext cx="1548000" cy="4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2018년 12월 6일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9547AC-1645-4A5D-987F-E3410E17BD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3"/>
            <a:ext cx="1548000" cy="4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0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2018년 12월 6일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0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161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2018년 12월 6일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490" y="533400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8689064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491" y="6155268"/>
            <a:ext cx="565456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4418" y="6155268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2018년 12월 6일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5035" y="6155268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3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C7604-8EFE-4923-BF37-B3672FC7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Single LED </a:t>
            </a:r>
            <a:r>
              <a:rPr lang="ko-KR" altLang="en-US" dirty="0">
                <a:solidFill>
                  <a:schemeClr val="tx1"/>
                </a:solidFill>
              </a:rPr>
              <a:t>구동</a:t>
            </a:r>
          </a:p>
        </p:txBody>
      </p:sp>
      <p:pic>
        <p:nvPicPr>
          <p:cNvPr id="7" name="그림 6" descr="실내, 바닥, 테이블, 앉아있는이(가) 표시된 사진&#10;&#10;자동 생성된 설명">
            <a:extLst>
              <a:ext uri="{FF2B5EF4-FFF2-40B4-BE49-F238E27FC236}">
                <a16:creationId xmlns:a16="http://schemas.microsoft.com/office/drawing/2014/main" id="{19009B47-9C86-45E2-B8EA-FDC1BFFAF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1" b="22071"/>
          <a:stretch/>
        </p:blipFill>
        <p:spPr>
          <a:xfrm>
            <a:off x="661756" y="1003176"/>
            <a:ext cx="4336372" cy="4737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BD509A-5699-441B-B08E-8393295F2CC8}"/>
              </a:ext>
            </a:extLst>
          </p:cNvPr>
          <p:cNvSpPr txBox="1"/>
          <p:nvPr/>
        </p:nvSpPr>
        <p:spPr>
          <a:xfrm>
            <a:off x="5124633" y="1098851"/>
            <a:ext cx="4403325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1400" b="1" dirty="0">
                <a:latin typeface="+mn-ea"/>
              </a:rPr>
              <a:t>import </a:t>
            </a:r>
            <a:r>
              <a:rPr lang="en-US" altLang="ko-KR" sz="1400" b="1" dirty="0" err="1">
                <a:latin typeface="+mn-ea"/>
              </a:rPr>
              <a:t>RPi.GPIO</a:t>
            </a:r>
            <a:r>
              <a:rPr lang="en-US" altLang="ko-KR" sz="1400" b="1" dirty="0">
                <a:latin typeface="+mn-ea"/>
              </a:rPr>
              <a:t> as GPIO</a:t>
            </a:r>
          </a:p>
          <a:p>
            <a:r>
              <a:rPr lang="en-US" altLang="ko-KR" sz="1400" b="1" dirty="0">
                <a:latin typeface="+mn-ea"/>
              </a:rPr>
              <a:t>import time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err="1">
                <a:latin typeface="+mn-ea"/>
              </a:rPr>
              <a:t>GPIO.setmode</a:t>
            </a:r>
            <a:r>
              <a:rPr lang="en-US" altLang="ko-KR" sz="1400" b="1" dirty="0">
                <a:latin typeface="+mn-ea"/>
              </a:rPr>
              <a:t>(GPIO.BCM)</a:t>
            </a:r>
          </a:p>
          <a:p>
            <a:r>
              <a:rPr lang="en-US" altLang="ko-KR" sz="1400" b="1" dirty="0" err="1">
                <a:latin typeface="+mn-ea"/>
              </a:rPr>
              <a:t>GPIO.setup</a:t>
            </a:r>
            <a:r>
              <a:rPr lang="en-US" altLang="ko-KR" sz="1400" b="1" dirty="0">
                <a:latin typeface="+mn-ea"/>
              </a:rPr>
              <a:t>(21, GPIO.OUT)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print "Start LED"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err="1">
                <a:latin typeface="+mn-ea"/>
              </a:rPr>
              <a:t>i</a:t>
            </a:r>
            <a:r>
              <a:rPr lang="en-US" altLang="ko-KR" sz="1400" b="1" dirty="0">
                <a:latin typeface="+mn-ea"/>
              </a:rPr>
              <a:t> = 0</a:t>
            </a:r>
          </a:p>
          <a:p>
            <a:r>
              <a:rPr lang="en-US" altLang="ko-KR" sz="1400" b="1" dirty="0">
                <a:latin typeface="+mn-ea"/>
              </a:rPr>
              <a:t>while </a:t>
            </a:r>
            <a:r>
              <a:rPr lang="en-US" altLang="ko-KR" sz="1400" b="1" dirty="0" err="1">
                <a:latin typeface="+mn-ea"/>
              </a:rPr>
              <a:t>i</a:t>
            </a:r>
            <a:r>
              <a:rPr lang="en-US" altLang="ko-KR" sz="1400" b="1" dirty="0">
                <a:latin typeface="+mn-ea"/>
              </a:rPr>
              <a:t> &lt; 10:</a:t>
            </a: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err="1">
                <a:latin typeface="+mn-ea"/>
              </a:rPr>
              <a:t>GPIO.output</a:t>
            </a:r>
            <a:r>
              <a:rPr lang="en-US" altLang="ko-KR" sz="1400" b="1" dirty="0">
                <a:latin typeface="+mn-ea"/>
              </a:rPr>
              <a:t>(21, False)</a:t>
            </a: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err="1">
                <a:latin typeface="+mn-ea"/>
              </a:rPr>
              <a:t>time.sleep</a:t>
            </a:r>
            <a:r>
              <a:rPr lang="en-US" altLang="ko-KR" sz="1400" b="1" dirty="0">
                <a:latin typeface="+mn-ea"/>
              </a:rPr>
              <a:t>(1)</a:t>
            </a: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err="1">
                <a:latin typeface="+mn-ea"/>
              </a:rPr>
              <a:t>GPIO.output</a:t>
            </a:r>
            <a:r>
              <a:rPr lang="en-US" altLang="ko-KR" sz="1400" b="1" dirty="0">
                <a:latin typeface="+mn-ea"/>
              </a:rPr>
              <a:t>(21, True)</a:t>
            </a: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err="1">
                <a:latin typeface="+mn-ea"/>
              </a:rPr>
              <a:t>time.sleep</a:t>
            </a:r>
            <a:r>
              <a:rPr lang="en-US" altLang="ko-KR" sz="1400" b="1" dirty="0">
                <a:latin typeface="+mn-ea"/>
              </a:rPr>
              <a:t>(1)</a:t>
            </a: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err="1">
                <a:latin typeface="+mn-ea"/>
              </a:rPr>
              <a:t>i</a:t>
            </a:r>
            <a:r>
              <a:rPr lang="en-US" altLang="ko-KR" sz="1400" b="1" dirty="0">
                <a:latin typeface="+mn-ea"/>
              </a:rPr>
              <a:t> +=1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print "End LED"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err="1">
                <a:latin typeface="+mn-ea"/>
              </a:rPr>
              <a:t>GPIO.cleanup</a:t>
            </a:r>
            <a:r>
              <a:rPr lang="en-US" altLang="ko-KR" sz="1400" b="1" dirty="0">
                <a:latin typeface="+mn-ea"/>
              </a:rPr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DB3C09-CC67-4201-89D8-6DB2F539A5F9}"/>
              </a:ext>
            </a:extLst>
          </p:cNvPr>
          <p:cNvSpPr/>
          <p:nvPr/>
        </p:nvSpPr>
        <p:spPr>
          <a:xfrm>
            <a:off x="5530788" y="5513033"/>
            <a:ext cx="3444536" cy="6480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+mn-ea"/>
              </a:rPr>
              <a:t>GPIO 21</a:t>
            </a:r>
            <a:r>
              <a:rPr lang="ko-KR" altLang="en-US" sz="1600" dirty="0">
                <a:latin typeface="+mn-ea"/>
              </a:rPr>
              <a:t>번을 연결하여 동작 확인</a:t>
            </a:r>
          </a:p>
        </p:txBody>
      </p:sp>
    </p:spTree>
    <p:extLst>
      <p:ext uri="{BB962C8B-B14F-4D97-AF65-F5344CB8AC3E}">
        <p14:creationId xmlns:p14="http://schemas.microsoft.com/office/powerpoint/2010/main" val="137095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C7604-8EFE-4923-BF37-B3672FC7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32X16 LED Matrix </a:t>
            </a:r>
            <a:r>
              <a:rPr lang="ko-KR" altLang="en-US" dirty="0">
                <a:solidFill>
                  <a:schemeClr val="tx1"/>
                </a:solidFill>
              </a:rPr>
              <a:t>구동 확인</a:t>
            </a:r>
          </a:p>
        </p:txBody>
      </p:sp>
      <p:pic>
        <p:nvPicPr>
          <p:cNvPr id="4" name="그림 3" descr="테이블, 실내, 책상, 컴퓨터이(가) 표시된 사진&#10;&#10;자동 생성된 설명">
            <a:extLst>
              <a:ext uri="{FF2B5EF4-FFF2-40B4-BE49-F238E27FC236}">
                <a16:creationId xmlns:a16="http://schemas.microsoft.com/office/drawing/2014/main" id="{1935350B-1A2D-44E2-A5EE-669DA1771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6" r="24919" b="19951"/>
          <a:stretch/>
        </p:blipFill>
        <p:spPr>
          <a:xfrm>
            <a:off x="7128768" y="3923929"/>
            <a:ext cx="4131838" cy="27787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C107C9-9AEA-4E6A-8025-656BB3DBA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6" t="9367" r="15904" b="30616"/>
          <a:stretch/>
        </p:blipFill>
        <p:spPr>
          <a:xfrm>
            <a:off x="3292390" y="929936"/>
            <a:ext cx="3716015" cy="3345318"/>
          </a:xfrm>
          <a:prstGeom prst="rect">
            <a:avLst/>
          </a:prstGeom>
        </p:spPr>
      </p:pic>
      <p:pic>
        <p:nvPicPr>
          <p:cNvPr id="10" name="Picture 2" descr="Image result for ë¼ì¦ë² ë¦¬íì´3 íë§µ">
            <a:extLst>
              <a:ext uri="{FF2B5EF4-FFF2-40B4-BE49-F238E27FC236}">
                <a16:creationId xmlns:a16="http://schemas.microsoft.com/office/drawing/2014/main" id="{61FCA4F8-E821-441D-86B5-45CEC88A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2" y="929935"/>
            <a:ext cx="3201901" cy="3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9935DB-3644-4A90-B2BF-FD31AF313F52}"/>
              </a:ext>
            </a:extLst>
          </p:cNvPr>
          <p:cNvSpPr/>
          <p:nvPr/>
        </p:nvSpPr>
        <p:spPr>
          <a:xfrm>
            <a:off x="431560" y="4456590"/>
            <a:ext cx="5721659" cy="12428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latin typeface="+mn-ea"/>
              </a:rPr>
              <a:t>위와 같이 </a:t>
            </a:r>
            <a:r>
              <a:rPr lang="en-US" altLang="ko-KR" sz="1600" dirty="0">
                <a:latin typeface="+mn-ea"/>
              </a:rPr>
              <a:t>Raspberry pi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GPIO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LED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Connector</a:t>
            </a:r>
            <a:r>
              <a:rPr lang="ko-KR" altLang="en-US" sz="1600" dirty="0">
                <a:latin typeface="+mn-ea"/>
              </a:rPr>
              <a:t>를 연결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LED Matrix</a:t>
            </a:r>
            <a:r>
              <a:rPr lang="ko-KR" altLang="en-US" sz="1600" dirty="0">
                <a:latin typeface="+mn-ea"/>
              </a:rPr>
              <a:t>의 경우 </a:t>
            </a:r>
            <a:r>
              <a:rPr lang="en-US" altLang="ko-KR" sz="1600" dirty="0">
                <a:latin typeface="+mn-ea"/>
              </a:rPr>
              <a:t>5V</a:t>
            </a:r>
            <a:r>
              <a:rPr lang="ko-KR" altLang="en-US" sz="1600" dirty="0">
                <a:latin typeface="+mn-ea"/>
              </a:rPr>
              <a:t>의 전원이 필요하여 </a:t>
            </a:r>
            <a:r>
              <a:rPr lang="en-US" altLang="ko-KR" sz="1600" dirty="0">
                <a:latin typeface="+mn-ea"/>
              </a:rPr>
              <a:t>DC Power 5V(#2)</a:t>
            </a:r>
            <a:r>
              <a:rPr lang="ko-KR" altLang="en-US" sz="1600" dirty="0">
                <a:latin typeface="+mn-ea"/>
              </a:rPr>
              <a:t>를 사용하여 연결 </a:t>
            </a:r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DC28619-BCD8-4808-88B5-FCD631B12F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835" r="2265" b="4709"/>
          <a:stretch/>
        </p:blipFill>
        <p:spPr>
          <a:xfrm rot="10800000">
            <a:off x="7128768" y="1109709"/>
            <a:ext cx="4119238" cy="26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3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C7604-8EFE-4923-BF37-B3672FC7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rpi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rgb</a:t>
            </a:r>
            <a:r>
              <a:rPr lang="en-US" altLang="ko-KR" dirty="0">
                <a:solidFill>
                  <a:schemeClr val="tx1"/>
                </a:solidFill>
              </a:rPr>
              <a:t>-led-matrix Lib</a:t>
            </a:r>
            <a:r>
              <a:rPr lang="ko-KR" altLang="en-US" dirty="0">
                <a:solidFill>
                  <a:schemeClr val="tx1"/>
                </a:solidFill>
              </a:rPr>
              <a:t> 사용</a:t>
            </a:r>
          </a:p>
        </p:txBody>
      </p:sp>
      <p:pic>
        <p:nvPicPr>
          <p:cNvPr id="1026" name="Picture 2" descr="Hub 75 interface">
            <a:extLst>
              <a:ext uri="{FF2B5EF4-FFF2-40B4-BE49-F238E27FC236}">
                <a16:creationId xmlns:a16="http://schemas.microsoft.com/office/drawing/2014/main" id="{FE74D9A6-0401-4BAD-85AD-211E1002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45" y="1789281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ë¼ì¦ë² ë¦¬íì´3 íë§µ">
            <a:extLst>
              <a:ext uri="{FF2B5EF4-FFF2-40B4-BE49-F238E27FC236}">
                <a16:creationId xmlns:a16="http://schemas.microsoft.com/office/drawing/2014/main" id="{4CA09632-C68F-4F9F-AA15-5CE63E64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396" y="993106"/>
            <a:ext cx="4727130" cy="493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241CD9-5942-4DE0-87FF-3C9188CD0922}"/>
              </a:ext>
            </a:extLst>
          </p:cNvPr>
          <p:cNvSpPr/>
          <p:nvPr/>
        </p:nvSpPr>
        <p:spPr>
          <a:xfrm>
            <a:off x="6306137" y="1576592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DBFBB-21D5-40D6-9B05-6DDB0B5A7526}"/>
              </a:ext>
            </a:extLst>
          </p:cNvPr>
          <p:cNvSpPr/>
          <p:nvPr/>
        </p:nvSpPr>
        <p:spPr>
          <a:xfrm>
            <a:off x="6503575" y="1576592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F27BC2-A518-4672-99B8-ECF45F1F3B72}"/>
              </a:ext>
            </a:extLst>
          </p:cNvPr>
          <p:cNvSpPr/>
          <p:nvPr/>
        </p:nvSpPr>
        <p:spPr>
          <a:xfrm>
            <a:off x="6307709" y="1794981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16CE34-1E15-45E1-B6FC-3379357E9C0B}"/>
              </a:ext>
            </a:extLst>
          </p:cNvPr>
          <p:cNvSpPr/>
          <p:nvPr/>
        </p:nvSpPr>
        <p:spPr>
          <a:xfrm>
            <a:off x="6505147" y="1794981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464F70-1B37-4F1E-B73F-D7EE4FE808CE}"/>
              </a:ext>
            </a:extLst>
          </p:cNvPr>
          <p:cNvSpPr/>
          <p:nvPr/>
        </p:nvSpPr>
        <p:spPr>
          <a:xfrm>
            <a:off x="6307705" y="1992945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240065-2A07-46D5-952B-7B6647F0053E}"/>
              </a:ext>
            </a:extLst>
          </p:cNvPr>
          <p:cNvSpPr/>
          <p:nvPr/>
        </p:nvSpPr>
        <p:spPr>
          <a:xfrm>
            <a:off x="6505143" y="1992945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F5F237-004B-4AB9-8DF8-22EEE0360BBB}"/>
              </a:ext>
            </a:extLst>
          </p:cNvPr>
          <p:cNvSpPr/>
          <p:nvPr/>
        </p:nvSpPr>
        <p:spPr>
          <a:xfrm>
            <a:off x="6309277" y="2211334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F246E1-3018-4F14-9075-D4EFB0816199}"/>
              </a:ext>
            </a:extLst>
          </p:cNvPr>
          <p:cNvSpPr/>
          <p:nvPr/>
        </p:nvSpPr>
        <p:spPr>
          <a:xfrm>
            <a:off x="6506715" y="2211334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BEB9DD-93DC-4759-96BF-A4A2DA381A2D}"/>
              </a:ext>
            </a:extLst>
          </p:cNvPr>
          <p:cNvSpPr/>
          <p:nvPr/>
        </p:nvSpPr>
        <p:spPr>
          <a:xfrm>
            <a:off x="6307705" y="2417144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34392F-3A05-4B98-9717-6579554D0AD8}"/>
              </a:ext>
            </a:extLst>
          </p:cNvPr>
          <p:cNvSpPr/>
          <p:nvPr/>
        </p:nvSpPr>
        <p:spPr>
          <a:xfrm>
            <a:off x="6505143" y="2417144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F5A933-F0D2-4550-89C9-5EFB8234529D}"/>
              </a:ext>
            </a:extLst>
          </p:cNvPr>
          <p:cNvSpPr/>
          <p:nvPr/>
        </p:nvSpPr>
        <p:spPr>
          <a:xfrm>
            <a:off x="6309277" y="2635533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1566D5-57AF-4910-95F9-16A102AB0940}"/>
              </a:ext>
            </a:extLst>
          </p:cNvPr>
          <p:cNvSpPr/>
          <p:nvPr/>
        </p:nvSpPr>
        <p:spPr>
          <a:xfrm>
            <a:off x="6506715" y="2635533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E622D-1500-4C58-8A7F-9EF7AA26C9B7}"/>
              </a:ext>
            </a:extLst>
          </p:cNvPr>
          <p:cNvSpPr/>
          <p:nvPr/>
        </p:nvSpPr>
        <p:spPr>
          <a:xfrm>
            <a:off x="6309273" y="2833497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62C397-A993-4D7D-8FB6-BCFAAD761FFB}"/>
              </a:ext>
            </a:extLst>
          </p:cNvPr>
          <p:cNvSpPr/>
          <p:nvPr/>
        </p:nvSpPr>
        <p:spPr>
          <a:xfrm>
            <a:off x="6506711" y="2833497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54C82F-6709-4BA6-AF2A-A298EDA982FC}"/>
              </a:ext>
            </a:extLst>
          </p:cNvPr>
          <p:cNvSpPr/>
          <p:nvPr/>
        </p:nvSpPr>
        <p:spPr>
          <a:xfrm>
            <a:off x="6310845" y="3051886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9EACAD-696F-4CF8-8A1C-A45FEB163512}"/>
              </a:ext>
            </a:extLst>
          </p:cNvPr>
          <p:cNvSpPr/>
          <p:nvPr/>
        </p:nvSpPr>
        <p:spPr>
          <a:xfrm>
            <a:off x="6508283" y="3051886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5D24B1-CAE8-4B31-86CB-0A7DAAE017BF}"/>
              </a:ext>
            </a:extLst>
          </p:cNvPr>
          <p:cNvSpPr/>
          <p:nvPr/>
        </p:nvSpPr>
        <p:spPr>
          <a:xfrm>
            <a:off x="6307710" y="3256132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114ACB-E575-4280-B590-D7858825E09A}"/>
              </a:ext>
            </a:extLst>
          </p:cNvPr>
          <p:cNvSpPr/>
          <p:nvPr/>
        </p:nvSpPr>
        <p:spPr>
          <a:xfrm>
            <a:off x="6505148" y="3256132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C88079-3B8E-4446-8EFF-974948DED428}"/>
              </a:ext>
            </a:extLst>
          </p:cNvPr>
          <p:cNvSpPr/>
          <p:nvPr/>
        </p:nvSpPr>
        <p:spPr>
          <a:xfrm>
            <a:off x="6309282" y="3446240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F016A8-BD32-480D-AD83-B1959936E00C}"/>
              </a:ext>
            </a:extLst>
          </p:cNvPr>
          <p:cNvSpPr/>
          <p:nvPr/>
        </p:nvSpPr>
        <p:spPr>
          <a:xfrm>
            <a:off x="6506720" y="3446240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4BA6C9-68B8-426E-A158-0EF2D2D468C3}"/>
              </a:ext>
            </a:extLst>
          </p:cNvPr>
          <p:cNvSpPr/>
          <p:nvPr/>
        </p:nvSpPr>
        <p:spPr>
          <a:xfrm>
            <a:off x="6309278" y="3644204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FC4233-6521-467D-B2B5-D670FFA60BED}"/>
              </a:ext>
            </a:extLst>
          </p:cNvPr>
          <p:cNvSpPr/>
          <p:nvPr/>
        </p:nvSpPr>
        <p:spPr>
          <a:xfrm>
            <a:off x="6506716" y="3644204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711C08-0960-49E8-93E5-529B9C5507E4}"/>
              </a:ext>
            </a:extLst>
          </p:cNvPr>
          <p:cNvSpPr/>
          <p:nvPr/>
        </p:nvSpPr>
        <p:spPr>
          <a:xfrm>
            <a:off x="6310850" y="3862593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3F6C3B-B350-4258-9B77-7C7D97BA9271}"/>
              </a:ext>
            </a:extLst>
          </p:cNvPr>
          <p:cNvSpPr/>
          <p:nvPr/>
        </p:nvSpPr>
        <p:spPr>
          <a:xfrm>
            <a:off x="6508288" y="3862593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B50405-08B5-4C55-A368-6F527E38B200}"/>
              </a:ext>
            </a:extLst>
          </p:cNvPr>
          <p:cNvSpPr/>
          <p:nvPr/>
        </p:nvSpPr>
        <p:spPr>
          <a:xfrm>
            <a:off x="6309278" y="4068403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CD008E-A195-4094-A76D-32C22CC35906}"/>
              </a:ext>
            </a:extLst>
          </p:cNvPr>
          <p:cNvSpPr/>
          <p:nvPr/>
        </p:nvSpPr>
        <p:spPr>
          <a:xfrm>
            <a:off x="6506716" y="4068403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E6A6F18-8FEB-4270-B283-DB6A4AE5D6A4}"/>
              </a:ext>
            </a:extLst>
          </p:cNvPr>
          <p:cNvSpPr/>
          <p:nvPr/>
        </p:nvSpPr>
        <p:spPr>
          <a:xfrm>
            <a:off x="6310850" y="4286792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DB6DE1-3F21-47C1-B552-87166A19F926}"/>
              </a:ext>
            </a:extLst>
          </p:cNvPr>
          <p:cNvSpPr/>
          <p:nvPr/>
        </p:nvSpPr>
        <p:spPr>
          <a:xfrm>
            <a:off x="6508288" y="4286792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281E1C-5638-4934-AF03-20A089E9B167}"/>
              </a:ext>
            </a:extLst>
          </p:cNvPr>
          <p:cNvSpPr/>
          <p:nvPr/>
        </p:nvSpPr>
        <p:spPr>
          <a:xfrm>
            <a:off x="6310846" y="4484756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F4DB62-0FA6-4E9B-88F7-CC6BF4F99070}"/>
              </a:ext>
            </a:extLst>
          </p:cNvPr>
          <p:cNvSpPr/>
          <p:nvPr/>
        </p:nvSpPr>
        <p:spPr>
          <a:xfrm>
            <a:off x="6508284" y="4484756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FDE5FE-DFD2-4178-B61E-8041A6A01BCA}"/>
              </a:ext>
            </a:extLst>
          </p:cNvPr>
          <p:cNvSpPr/>
          <p:nvPr/>
        </p:nvSpPr>
        <p:spPr>
          <a:xfrm>
            <a:off x="6312418" y="4674864"/>
            <a:ext cx="141982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E448843-39E3-44B8-A923-7A76430139E5}"/>
              </a:ext>
            </a:extLst>
          </p:cNvPr>
          <p:cNvSpPr/>
          <p:nvPr/>
        </p:nvSpPr>
        <p:spPr>
          <a:xfrm>
            <a:off x="6509856" y="4674864"/>
            <a:ext cx="156181" cy="16202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B5D984-020B-4844-89B9-2DA86EA014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856" t="9912" r="22139" b="12307"/>
          <a:stretch/>
        </p:blipFill>
        <p:spPr>
          <a:xfrm>
            <a:off x="203822" y="993106"/>
            <a:ext cx="3883844" cy="53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85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바탕</vt:lpstr>
      <vt:lpstr>Arial</vt:lpstr>
      <vt:lpstr>Palatino Linotype</vt:lpstr>
      <vt:lpstr>비즈니스 전략 프레젠테이션</vt:lpstr>
      <vt:lpstr>Single LED 구동</vt:lpstr>
      <vt:lpstr>32X16 LED Matrix 구동 확인</vt:lpstr>
      <vt:lpstr>rpi-rgb-led-matrix Lib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It Light  Project Schedule</dc:title>
  <dc:creator>김 한영</dc:creator>
  <cp:lastModifiedBy>한영 김</cp:lastModifiedBy>
  <cp:revision>14</cp:revision>
  <cp:lastPrinted>2018-11-22T06:00:45Z</cp:lastPrinted>
  <dcterms:created xsi:type="dcterms:W3CDTF">2018-11-07T05:45:30Z</dcterms:created>
  <dcterms:modified xsi:type="dcterms:W3CDTF">2018-12-06T04:55:58Z</dcterms:modified>
</cp:coreProperties>
</file>