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1" r:id="rId18"/>
    <p:sldId id="288" r:id="rId19"/>
    <p:sldId id="289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1"/>
      <p:bold r:id="rId22"/>
    </p:embeddedFont>
    <p:embeddedFont>
      <p:font typeface="나눔고딕 ExtraBold" panose="020D0904000000000000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E9E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7AE2-39EB-495A-876E-59967B66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AF131-1DAD-4644-BA04-57556520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6EBAB-99BF-4B33-B63B-6EDFDDA8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1535E-5E8F-4ACE-A2A9-C8CFFEFF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5FF15-1D24-4F16-84FD-15AF8E5C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1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D5F9-0203-43E0-84C7-69FF1BBB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E54D5-4CDA-4781-816E-90C51E834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D0757-9C58-4AB6-8094-217E1277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BE22F-0532-4F1E-A6D3-B102976D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DD0C8-5ABD-4340-86C9-481FCD44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0D0FC-6E87-4B0A-842B-F5FA4040E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CC5B4-C33D-4456-9578-8FC2C7E0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0E7B8-242F-4361-823A-B5BBB508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8796-B22F-44E0-B1EE-14AD106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28FF6-3F69-4138-9268-A8316433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2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297FF-6882-4D8E-8F65-9BE1344D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2B3FB-A51C-424E-8F71-AB243D6C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BD17A-8275-4C5D-A3D2-5719F3D6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90F74-BFCF-4003-A554-5E460DF4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5B586-8EB1-4B6A-94E0-76BC7E1A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06686-8CE5-4B1B-8999-2D8E1AF4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A8727-91AA-4B01-A1D9-16D52AAF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D54ED-EA90-47CB-A31D-28F5CBE0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C477-4CBB-423B-870F-9A6D1D31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C5205-B197-4686-82F8-2B6BD1EC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CFA8-EB33-4DC4-A89F-3A31B3FC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90654-2924-42E9-B6BB-89390BA81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15A1C-FE43-43CF-9131-364B9E41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ACF30-FF42-4786-AC7F-41762EA6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AE531-F9AD-489A-B97F-7BF38F14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52429-45C4-48D0-A502-63D1D6B1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24EB5-18DF-4F9D-A17E-921C31D5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80EB0-1CB4-471A-B368-88BD969E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F01AA-D7C0-4591-BE08-57CB5E55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17FE4-C39F-4ADF-AD39-EB68B06F2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E15E7A-02BF-496A-9D1D-110249464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DC69BE-2F3C-4A21-ABA5-F57B06D2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F4DC9-C267-4499-839F-6ACCB57A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59A0BF-4280-4849-9F01-48DD41E3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8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1DA3A-7EDA-4CC0-83F3-FDDFF123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7B0CD-BA11-4678-A646-4E487A57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C8D7D8-0420-423B-B27B-6064EA6B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A9CC5-D5EC-4E6A-BDB2-D6CC6816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0305F-9200-42F3-AFB7-97CCB511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96791-F9CF-492A-8EE7-DB1AC069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22D1D-594F-4780-95AA-24EE3EBA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15BAF-CDFE-4DB3-8EE0-4490D34E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81545-F74E-44CD-B291-1251F16F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6962E-C151-439A-B098-C66E5601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3BB47-449F-4280-809D-BAFFF78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1BE8A-252F-4151-A4EA-92832989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5E926-30C6-4DF2-BC06-466CB853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2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3369-5F18-4E31-9F89-D1902FF4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9C1A0D-3E5E-46A8-935D-D78F27C9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202B7-942C-43AC-98AA-1C269BD6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C26DC-28E9-49CF-B4D4-14180D27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B81CF-52DF-46EB-9F09-4519C966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DD1A3-089B-431A-B85D-C5445E3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D1DE7E-0455-4CF9-B27C-2D611F27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878AD-D9B1-4DAF-BBE7-BC5103C5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DCFF1-A866-4B27-AE33-884C506E0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368-6EC6-4AF8-B960-73DC6C8ABF5F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DBC23-7563-49FE-83B8-1D6CB82D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C68AF-2AA2-4E15-9771-49846748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0971-CB2E-4203-A801-22CEE870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5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6905E-1DAE-4959-A56B-0AC23C891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Let it Light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BC4836-6782-422F-B9AE-2D04CD6FD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차가운 도시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적막한 세상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속의 따뜻함을 주는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전광판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8FD9DCF-F64D-4AA7-BFF3-40DDABAACA3C}"/>
              </a:ext>
            </a:extLst>
          </p:cNvPr>
          <p:cNvSpPr txBox="1">
            <a:spLocks/>
          </p:cNvSpPr>
          <p:nvPr/>
        </p:nvSpPr>
        <p:spPr>
          <a:xfrm>
            <a:off x="2786742" y="6264373"/>
            <a:ext cx="9144000" cy="33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김한영</a:t>
            </a:r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전인복</a:t>
            </a:r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제갈수민</a:t>
            </a:r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형정석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4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4" y="1032520"/>
            <a:ext cx="11478211" cy="558288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 차량에 대한 관심도 증가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대기업에서 자동차에 다양한 전자장비를 추가하여 사용자가 보다 편리하게 사용할 수 있는 기능 들을 추가 중</a:t>
            </a:r>
          </a:p>
          <a:p>
            <a:pPr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Connected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네트워크의 발전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5G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상용화 준비와 더불어 차량과 차량을 잇는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Connected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시장의 발전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제품의 한계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고속버스나 도로공사에서 사용하고 있는 제품들은 고가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(30-80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장비로 일반 사용자에게 보급이 어려운 가격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주행 중 메시지 변경의 어려움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왜 지금일까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?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929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4" y="1032520"/>
            <a:ext cx="11478211" cy="558288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8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22,528,295</a:t>
            </a:r>
            <a:endParaRPr lang="en-US" altLang="ko-KR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자동차 등록 대수 국토교통부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2017.12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말 기준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buFontTx/>
              <a:buChar char="-"/>
            </a:pP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r">
              <a:buNone/>
            </a:pPr>
            <a:r>
              <a:rPr lang="en-US" altLang="ko-KR" sz="8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966,910,000</a:t>
            </a:r>
          </a:p>
          <a:p>
            <a:pPr marL="0" indent="0" algn="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세계자동차공업협회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기준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시장 규모</a:t>
            </a:r>
          </a:p>
        </p:txBody>
      </p:sp>
    </p:spTree>
    <p:extLst>
      <p:ext uri="{BB962C8B-B14F-4D97-AF65-F5344CB8AC3E}">
        <p14:creationId xmlns:p14="http://schemas.microsoft.com/office/powerpoint/2010/main" val="40593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설명 </a:t>
            </a:r>
            <a:r>
              <a:rPr lang="en-US" altLang="ko-KR" sz="36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6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C544CB-14ED-4EC9-B84C-13FDFE968580}"/>
              </a:ext>
            </a:extLst>
          </p:cNvPr>
          <p:cNvGrpSpPr/>
          <p:nvPr/>
        </p:nvGrpSpPr>
        <p:grpSpPr>
          <a:xfrm>
            <a:off x="7171844" y="3104220"/>
            <a:ext cx="4450940" cy="1556599"/>
            <a:chOff x="3502673" y="4312356"/>
            <a:chExt cx="5429250" cy="1898737"/>
          </a:xfrm>
        </p:grpSpPr>
        <p:pic>
          <p:nvPicPr>
            <p:cNvPr id="7" name="Picture 2" descr="http://www.g-car.co.kr/utility/fileGet.do?filePath=/home/gcar/contents/board/33168/201602261133311332.jpg">
              <a:extLst>
                <a:ext uri="{FF2B5EF4-FFF2-40B4-BE49-F238E27FC236}">
                  <a16:creationId xmlns:a16="http://schemas.microsoft.com/office/drawing/2014/main" id="{4B8B2CDF-D84C-4CB1-940A-93349481D9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04"/>
            <a:stretch/>
          </p:blipFill>
          <p:spPr bwMode="auto">
            <a:xfrm>
              <a:off x="3502673" y="4312356"/>
              <a:ext cx="5429250" cy="18987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C8880C-61A7-48C2-B9D6-B9016501F30A}"/>
                </a:ext>
              </a:extLst>
            </p:cNvPr>
            <p:cNvSpPr/>
            <p:nvPr/>
          </p:nvSpPr>
          <p:spPr>
            <a:xfrm>
              <a:off x="3607827" y="4312356"/>
              <a:ext cx="780078" cy="721814"/>
            </a:xfrm>
            <a:prstGeom prst="rect">
              <a:avLst/>
            </a:prstGeom>
            <a:solidFill>
              <a:srgbClr val="E9E8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AE13F3-7D8F-465B-9052-B8D8C037FE1D}"/>
              </a:ext>
            </a:extLst>
          </p:cNvPr>
          <p:cNvCxnSpPr>
            <a:cxnSpLocks/>
          </p:cNvCxnSpPr>
          <p:nvPr/>
        </p:nvCxnSpPr>
        <p:spPr>
          <a:xfrm>
            <a:off x="1924947" y="5182870"/>
            <a:ext cx="1615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385402-37E5-4CB7-8F59-C71FD2CDACE5}"/>
              </a:ext>
            </a:extLst>
          </p:cNvPr>
          <p:cNvSpPr txBox="1"/>
          <p:nvPr/>
        </p:nvSpPr>
        <p:spPr>
          <a:xfrm>
            <a:off x="1806248" y="3513188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 입력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FFC46E-BCD9-4E77-9B1C-B5C4CF69E755}"/>
              </a:ext>
            </a:extLst>
          </p:cNvPr>
          <p:cNvCxnSpPr>
            <a:cxnSpLocks/>
          </p:cNvCxnSpPr>
          <p:nvPr/>
        </p:nvCxnSpPr>
        <p:spPr>
          <a:xfrm>
            <a:off x="1886334" y="3886296"/>
            <a:ext cx="1615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D2C6A7-BF1B-467F-A81F-FDC2ACD145C5}"/>
              </a:ext>
            </a:extLst>
          </p:cNvPr>
          <p:cNvCxnSpPr>
            <a:cxnSpLocks/>
          </p:cNvCxnSpPr>
          <p:nvPr/>
        </p:nvCxnSpPr>
        <p:spPr>
          <a:xfrm>
            <a:off x="1886334" y="2780541"/>
            <a:ext cx="1615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CC21B8-8533-4BC5-8D25-8706505011A5}"/>
              </a:ext>
            </a:extLst>
          </p:cNvPr>
          <p:cNvSpPr txBox="1"/>
          <p:nvPr/>
        </p:nvSpPr>
        <p:spPr>
          <a:xfrm>
            <a:off x="1776597" y="2397994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입력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C7C992-E0D6-4CBC-82E4-605BA29115B4}"/>
              </a:ext>
            </a:extLst>
          </p:cNvPr>
          <p:cNvGrpSpPr/>
          <p:nvPr/>
        </p:nvGrpSpPr>
        <p:grpSpPr>
          <a:xfrm>
            <a:off x="578402" y="4673801"/>
            <a:ext cx="2939555" cy="904521"/>
            <a:chOff x="1171537" y="3536213"/>
            <a:chExt cx="2939555" cy="904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303B13-A3D0-48A6-8D64-CA6498ED88D8}"/>
                </a:ext>
              </a:extLst>
            </p:cNvPr>
            <p:cNvSpPr txBox="1"/>
            <p:nvPr/>
          </p:nvSpPr>
          <p:spPr>
            <a:xfrm>
              <a:off x="2443648" y="3642909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정보 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OBD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7" name="Picture 6" descr="ìëì°¨ OBDì ëí ì´ë¯¸ì§ ê²ìê²°ê³¼">
              <a:extLst>
                <a:ext uri="{FF2B5EF4-FFF2-40B4-BE49-F238E27FC236}">
                  <a16:creationId xmlns:a16="http://schemas.microsoft.com/office/drawing/2014/main" id="{67B4CFDB-CFED-421E-810B-0DC522478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37" y="3536213"/>
              <a:ext cx="1196751" cy="904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1EB2F5-4440-4F80-8990-817BB59617AA}"/>
              </a:ext>
            </a:extLst>
          </p:cNvPr>
          <p:cNvSpPr txBox="1"/>
          <p:nvPr/>
        </p:nvSpPr>
        <p:spPr>
          <a:xfrm>
            <a:off x="3737661" y="5745288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(Android Auto)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Picture 8" descr="ìì± ìë ¥ì ëí ì´ë¯¸ì§ ê²ìê²°ê³¼">
            <a:extLst>
              <a:ext uri="{FF2B5EF4-FFF2-40B4-BE49-F238E27FC236}">
                <a16:creationId xmlns:a16="http://schemas.microsoft.com/office/drawing/2014/main" id="{C2BB3801-79D3-47BB-A49C-E7EAA1DF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55" b="89851" l="10000" r="90000">
                        <a14:foregroundMark x1="39200" y1="78806" x2="55000" y2="70746"/>
                        <a14:foregroundMark x1="59200" y1="33731" x2="53000" y2="48955"/>
                        <a14:foregroundMark x1="54400" y1="16119" x2="52200" y2="8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0" y="3526165"/>
            <a:ext cx="1214451" cy="8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í°ì¹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490C3FF1-8F04-4C44-8372-4C2FB5F7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4" y="2184265"/>
            <a:ext cx="1035756" cy="10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ë¥ìì¤í°ì ëí ì´ë¯¸ì§ ê²ìê²°ê³¼">
            <a:extLst>
              <a:ext uri="{FF2B5EF4-FFF2-40B4-BE49-F238E27FC236}">
                <a16:creationId xmlns:a16="http://schemas.microsoft.com/office/drawing/2014/main" id="{B5E99EEE-E709-4D8D-B17E-D21D28AE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88" y="2316421"/>
            <a:ext cx="1666152" cy="32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bluetoothì ëí ì´ë¯¸ì§ ê²ìê²°ê³¼">
            <a:extLst>
              <a:ext uri="{FF2B5EF4-FFF2-40B4-BE49-F238E27FC236}">
                <a16:creationId xmlns:a16="http://schemas.microsoft.com/office/drawing/2014/main" id="{681E85A8-8451-4EC4-891F-E74BF002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8" y="3087727"/>
            <a:ext cx="1514999" cy="7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1BE4ED-17AE-4E07-8C79-90AF8DDB0164}"/>
              </a:ext>
            </a:extLst>
          </p:cNvPr>
          <p:cNvSpPr txBox="1"/>
          <p:nvPr/>
        </p:nvSpPr>
        <p:spPr>
          <a:xfrm>
            <a:off x="7790947" y="4784500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전광판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Raspberry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61A8A-4999-4FA5-B294-0DFD71430B11}"/>
              </a:ext>
            </a:extLst>
          </p:cNvPr>
          <p:cNvSpPr txBox="1"/>
          <p:nvPr/>
        </p:nvSpPr>
        <p:spPr>
          <a:xfrm>
            <a:off x="5762074" y="341882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블루투스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05CADC3-B085-47F5-A4E3-33DB31EA202D}"/>
              </a:ext>
            </a:extLst>
          </p:cNvPr>
          <p:cNvGrpSpPr/>
          <p:nvPr/>
        </p:nvGrpSpPr>
        <p:grpSpPr>
          <a:xfrm>
            <a:off x="4080911" y="233628"/>
            <a:ext cx="5482967" cy="1986745"/>
            <a:chOff x="4052919" y="83976"/>
            <a:chExt cx="5482967" cy="19867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93D586-3D87-4804-8214-58643AFEF4DB}"/>
                </a:ext>
              </a:extLst>
            </p:cNvPr>
            <p:cNvGrpSpPr/>
            <p:nvPr/>
          </p:nvGrpSpPr>
          <p:grpSpPr>
            <a:xfrm>
              <a:off x="4059626" y="191708"/>
              <a:ext cx="5409053" cy="1879013"/>
              <a:chOff x="4059626" y="191708"/>
              <a:chExt cx="5409053" cy="1879013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32FEE1C-B412-4369-9EDF-8137F74C3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0801" y="1001103"/>
                <a:ext cx="679105" cy="68273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98" name="Picture 2" descr="ìë²ì ëí ì´ë¯¸ì§ ê²ìê²°ê³¼">
                <a:extLst>
                  <a:ext uri="{FF2B5EF4-FFF2-40B4-BE49-F238E27FC236}">
                    <a16:creationId xmlns:a16="http://schemas.microsoft.com/office/drawing/2014/main" id="{AC6FC370-4CDC-4580-B63D-87708C6771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565" y="191708"/>
                <a:ext cx="1081915" cy="1521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1EF25F-51DA-43C1-B4F7-0FBACA6771B5}"/>
                  </a:ext>
                </a:extLst>
              </p:cNvPr>
              <p:cNvSpPr txBox="1"/>
              <p:nvPr/>
            </p:nvSpPr>
            <p:spPr>
              <a:xfrm>
                <a:off x="5987106" y="170138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서버</a:t>
                </a:r>
              </a:p>
            </p:txBody>
          </p:sp>
          <p:pic>
            <p:nvPicPr>
              <p:cNvPr id="4100" name="Picture 4" descr="ì¹ ë¸ë¼ì°ì ì ëí ì´ë¯¸ì§ ê²ìê²°ê³¼">
                <a:extLst>
                  <a:ext uri="{FF2B5EF4-FFF2-40B4-BE49-F238E27FC236}">
                    <a16:creationId xmlns:a16="http://schemas.microsoft.com/office/drawing/2014/main" id="{8A06863C-40A9-495C-961D-56D089DCC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5233" y="222058"/>
                <a:ext cx="1276896" cy="1276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11F6A0-5244-4E57-9EE1-0B202658548F}"/>
                  </a:ext>
                </a:extLst>
              </p:cNvPr>
              <p:cNvSpPr txBox="1"/>
              <p:nvPr/>
            </p:nvSpPr>
            <p:spPr>
              <a:xfrm>
                <a:off x="7921460" y="1495425"/>
                <a:ext cx="154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 인터페이스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E96573-CAD8-4AE9-96B3-D51555AE565C}"/>
                  </a:ext>
                </a:extLst>
              </p:cNvPr>
              <p:cNvSpPr txBox="1"/>
              <p:nvPr/>
            </p:nvSpPr>
            <p:spPr>
              <a:xfrm>
                <a:off x="4059626" y="576694"/>
                <a:ext cx="1330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사용자 정보</a:t>
                </a: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메시지 목록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42E0A404-145F-45CB-8EA3-C9F417FCF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24254" y="857581"/>
                <a:ext cx="897206" cy="12798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42A064-DEC8-4DA2-94FE-4CF01B86A88F}"/>
                  </a:ext>
                </a:extLst>
              </p:cNvPr>
              <p:cNvSpPr txBox="1"/>
              <p:nvPr/>
            </p:nvSpPr>
            <p:spPr>
              <a:xfrm>
                <a:off x="6880483" y="396221"/>
                <a:ext cx="133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메시지 관리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18ADC24-FFDB-4D83-AED7-413131383BDC}"/>
                </a:ext>
              </a:extLst>
            </p:cNvPr>
            <p:cNvSpPr/>
            <p:nvPr/>
          </p:nvSpPr>
          <p:spPr>
            <a:xfrm>
              <a:off x="4052919" y="83976"/>
              <a:ext cx="5482967" cy="1986745"/>
            </a:xfrm>
            <a:prstGeom prst="rect">
              <a:avLst/>
            </a:prstGeom>
            <a:solidFill>
              <a:schemeClr val="accent3">
                <a:alpha val="52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6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제품 설명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동작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E29BE88-3A3A-4878-8CE9-88F6AC73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95" y="5547506"/>
            <a:ext cx="4624344" cy="64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평상 시에는 기본 문구 출력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Picture 2" descr="ì°¨ë ì¤í°ì»¤ ìê¸´ì ëí ì´ë¯¸ì§ ê²ìê²°ê³¼">
            <a:extLst>
              <a:ext uri="{FF2B5EF4-FFF2-40B4-BE49-F238E27FC236}">
                <a16:creationId xmlns:a16="http://schemas.microsoft.com/office/drawing/2014/main" id="{28CAF912-CE54-4370-A93E-697DA7DB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7" y="1226142"/>
            <a:ext cx="2228850" cy="2047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ì°¨ë ì¤í°ì»¤ ìê¸´ì ëí ì´ë¯¸ì§ ê²ìê²°ê³¼">
            <a:extLst>
              <a:ext uri="{FF2B5EF4-FFF2-40B4-BE49-F238E27FC236}">
                <a16:creationId xmlns:a16="http://schemas.microsoft.com/office/drawing/2014/main" id="{EC2CD5A8-F9E8-4D00-A351-2AFECF80C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58" y="1226142"/>
            <a:ext cx="21336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ì°¨ë ì¤í°ì»¤ ìê¸´ì ëí ì´ë¯¸ì§ ê²ìê²°ê³¼">
            <a:extLst>
              <a:ext uri="{FF2B5EF4-FFF2-40B4-BE49-F238E27FC236}">
                <a16:creationId xmlns:a16="http://schemas.microsoft.com/office/drawing/2014/main" id="{84439876-9D4F-4FB9-970F-E4A476308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8" t="14393" r="24067" b="38576"/>
          <a:stretch/>
        </p:blipFill>
        <p:spPr bwMode="auto">
          <a:xfrm>
            <a:off x="3617207" y="3429000"/>
            <a:ext cx="2619021" cy="16100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ì°¨ë ì¤í°ì»¤ ìê¸´ì ëí ì´ë¯¸ì§ ê²ìê²°ê³¼">
            <a:extLst>
              <a:ext uri="{FF2B5EF4-FFF2-40B4-BE49-F238E27FC236}">
                <a16:creationId xmlns:a16="http://schemas.microsoft.com/office/drawing/2014/main" id="{0C02CA4E-9A1F-4995-8289-192A9008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429000"/>
            <a:ext cx="3133725" cy="1885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ì°¨ë ì ê´íì ëí ì´ë¯¸ì§ ê²ìê²°ê³¼">
            <a:extLst>
              <a:ext uri="{FF2B5EF4-FFF2-40B4-BE49-F238E27FC236}">
                <a16:creationId xmlns:a16="http://schemas.microsoft.com/office/drawing/2014/main" id="{1B283E7A-E404-4FC6-BE6B-106CCAA9B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65" y="891691"/>
            <a:ext cx="3367440" cy="44925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4B55AE-E29E-4486-A2F3-6402234BECE8}"/>
              </a:ext>
            </a:extLst>
          </p:cNvPr>
          <p:cNvSpPr/>
          <p:nvPr/>
        </p:nvSpPr>
        <p:spPr>
          <a:xfrm>
            <a:off x="7792944" y="5547506"/>
            <a:ext cx="4214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상황에 따른 메시지 출력</a:t>
            </a:r>
            <a:endParaRPr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EF53FC-30ED-42E0-8E2F-BE37DE040C2D}"/>
              </a:ext>
            </a:extLst>
          </p:cNvPr>
          <p:cNvSpPr/>
          <p:nvPr/>
        </p:nvSpPr>
        <p:spPr>
          <a:xfrm>
            <a:off x="6758175" y="2993968"/>
            <a:ext cx="694443" cy="56009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9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제품 동작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E65DF9D-B9B7-426F-82B4-B7E751BD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7" y="4652715"/>
            <a:ext cx="10515600" cy="18151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환경에 따른 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전광판 밝기 조절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밤에는 너무 밝아 시야를 방해하지 않도록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낮에는 시안성을 확보할 수 있도록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/>
          </a:p>
        </p:txBody>
      </p:sp>
      <p:pic>
        <p:nvPicPr>
          <p:cNvPr id="2050" name="Picture 2" descr="ì¡°ë ì¼ì ëìì ëí ì´ë¯¸ì§ ê²ìê²°ê³¼">
            <a:extLst>
              <a:ext uri="{FF2B5EF4-FFF2-40B4-BE49-F238E27FC236}">
                <a16:creationId xmlns:a16="http://schemas.microsoft.com/office/drawing/2014/main" id="{FAF4DE83-9797-49C0-B2D3-6E9D2E80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7" y="1093678"/>
            <a:ext cx="5211204" cy="32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1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개발 단계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1487F5-B8D9-4DB0-8885-B3295C8E1087}"/>
              </a:ext>
            </a:extLst>
          </p:cNvPr>
          <p:cNvSpPr txBox="1">
            <a:spLocks/>
          </p:cNvSpPr>
          <p:nvPr/>
        </p:nvSpPr>
        <p:spPr>
          <a:xfrm>
            <a:off x="194384" y="1032520"/>
            <a:ext cx="11478211" cy="55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LED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연결하고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Bluetooth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통신으로 연결하여 메시지 출력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앱을 연동하여 지정된 메시지 출력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지정된 메시지를 앱에서 저장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삭제하여 해당 메시지를 터치 하여 출력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조도센서를 활용한 밝기 조절 </a:t>
            </a:r>
          </a:p>
        </p:txBody>
      </p:sp>
    </p:spTree>
    <p:extLst>
      <p:ext uri="{BB962C8B-B14F-4D97-AF65-F5344CB8AC3E}">
        <p14:creationId xmlns:p14="http://schemas.microsoft.com/office/powerpoint/2010/main" val="237536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개발 단계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1487F5-B8D9-4DB0-8885-B3295C8E1087}"/>
              </a:ext>
            </a:extLst>
          </p:cNvPr>
          <p:cNvSpPr txBox="1">
            <a:spLocks/>
          </p:cNvSpPr>
          <p:nvPr/>
        </p:nvSpPr>
        <p:spPr>
          <a:xfrm>
            <a:off x="194384" y="1032520"/>
            <a:ext cx="11478211" cy="55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  <a:p>
            <a:pPr lvl="0">
              <a:buFontTx/>
              <a:buChar char="-"/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음성을 통한 메시지 출력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buFontTx/>
              <a:buChar char="-"/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 제공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 보관</a:t>
            </a:r>
          </a:p>
          <a:p>
            <a:pPr lvl="0">
              <a:buFontTx/>
              <a:buChar char="-"/>
            </a:pPr>
            <a:endParaRPr lang="ko-KR" altLang="en-US" b="1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신호를 받아 사용자에게 상황에 따른 메시지 출력 유도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ko-KR" altLang="en-US" b="1" dirty="0" err="1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방향지시등이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켜진 후 꺼졌을 때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비상등이 꺼진 후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급정거시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55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경쟁 제품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1487F5-B8D9-4DB0-8885-B3295C8E1087}"/>
              </a:ext>
            </a:extLst>
          </p:cNvPr>
          <p:cNvSpPr txBox="1">
            <a:spLocks/>
          </p:cNvSpPr>
          <p:nvPr/>
        </p:nvSpPr>
        <p:spPr>
          <a:xfrm>
            <a:off x="194384" y="1124596"/>
            <a:ext cx="11478211" cy="55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해피싸인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B017AC-91FC-4C72-A4DA-73446DCD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9" y="1716832"/>
            <a:ext cx="5305646" cy="465597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E2FCC07-5541-4721-AE9D-56538B86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657" y="1716832"/>
            <a:ext cx="6235959" cy="18151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리모컨으로만 제어 가능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문구는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에서만 편집가능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10078-063E-4319-A5C8-61D6810D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33" y="3001965"/>
            <a:ext cx="6213250" cy="1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향후 계획 및 활용방안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1487F5-B8D9-4DB0-8885-B3295C8E1087}"/>
              </a:ext>
            </a:extLst>
          </p:cNvPr>
          <p:cNvSpPr txBox="1">
            <a:spLocks/>
          </p:cNvSpPr>
          <p:nvPr/>
        </p:nvSpPr>
        <p:spPr>
          <a:xfrm>
            <a:off x="194384" y="1032520"/>
            <a:ext cx="11773498" cy="55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카쉐어링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업체에 보급하여 안전한 운전 유도 및 광고판으로 사용</a:t>
            </a:r>
            <a:endParaRPr lang="en-US" altLang="ko-KR" sz="3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전광판이 보급되면 국가단위 도로정보를 알리는 메시지 창구 활용</a:t>
            </a:r>
          </a:p>
          <a:p>
            <a:pPr marL="0" lvl="0" indent="0">
              <a:buNone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고속도로 정체 알림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 알림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구급차 접근 알림</a:t>
            </a:r>
          </a:p>
          <a:p>
            <a:pPr lvl="0">
              <a:buFontTx/>
              <a:buChar char="-"/>
            </a:pP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제품 옵션 제작</a:t>
            </a:r>
            <a:endParaRPr lang="en-US" altLang="ko-KR" sz="3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단색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칼라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옵션 등</a:t>
            </a:r>
          </a:p>
          <a:p>
            <a:pPr marL="0" lvl="0" indent="0">
              <a:buNone/>
            </a:pP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보다 더 저렴한 컨트롤러 사용 </a:t>
            </a: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(ESP32 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단가 낮춤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60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TEAM, R&amp;R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1487F5-B8D9-4DB0-8885-B3295C8E1087}"/>
              </a:ext>
            </a:extLst>
          </p:cNvPr>
          <p:cNvSpPr txBox="1">
            <a:spLocks/>
          </p:cNvSpPr>
          <p:nvPr/>
        </p:nvSpPr>
        <p:spPr>
          <a:xfrm>
            <a:off x="194384" y="1032520"/>
            <a:ext cx="11758130" cy="55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앱 개발</a:t>
            </a:r>
            <a:endParaRPr lang="en-US" altLang="ko-KR" sz="3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전인복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KTDS,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개발 경험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드라이버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제갈수민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채용계약형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+LED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안드로이드 앱 개발 경험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드라이버</a:t>
            </a:r>
          </a:p>
          <a:p>
            <a:pPr marL="0" lvl="0" indent="0">
              <a:buNone/>
            </a:pPr>
            <a:endParaRPr lang="en-US" altLang="ko-KR" sz="3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r>
              <a:rPr lang="ko-KR" altLang="en-US" sz="32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3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전광판 개발</a:t>
            </a:r>
            <a:endParaRPr lang="en-US" altLang="ko-KR" sz="3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김한영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Display BSP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14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드라이버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형정석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해줌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 서비스개발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장비 프로토타입 개발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11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드라이버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21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999FD-5261-481C-B299-03E38A3F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50521"/>
            <a:ext cx="10515600" cy="70789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734B65-B70D-405A-A714-E57388ADC327}"/>
              </a:ext>
            </a:extLst>
          </p:cNvPr>
          <p:cNvSpPr txBox="1">
            <a:spLocks/>
          </p:cNvSpPr>
          <p:nvPr/>
        </p:nvSpPr>
        <p:spPr>
          <a:xfrm>
            <a:off x="194385" y="1032520"/>
            <a:ext cx="11714330" cy="5551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아이디어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해결해야하는 상황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현재 문제점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우리의 해결방안은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왜 지금일까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시장규모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제품설명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개발단계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경쟁 제품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향후 계획 및 활용방안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TEAM, R&amp;R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7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999FD-5261-481C-B299-03E38A3F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50521"/>
            <a:ext cx="10515600" cy="70789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1DFEE-59DC-4177-86F4-CAA1C661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9" y="166690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자동차에서 주행 중에도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손쉽게 다른 운전자들에게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메시지를 전달 할 수 있는 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전광판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0E5293-0931-4B45-A794-A61AD74B8523}"/>
              </a:ext>
            </a:extLst>
          </p:cNvPr>
          <p:cNvSpPr txBox="1">
            <a:spLocks/>
          </p:cNvSpPr>
          <p:nvPr/>
        </p:nvSpPr>
        <p:spPr>
          <a:xfrm>
            <a:off x="959499" y="16669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자동차에서 </a:t>
            </a:r>
            <a:r>
              <a:rPr lang="ko-KR" altLang="en-US" sz="4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주행 중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에도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손쉽게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다른 운전자들에게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메시지를 전달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수 있는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전광판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6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5" y="10325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직진 해야 하는 상황에서 좌회전 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차로로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잘못 들어왔다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깜박이를 켰지만 차들이 잘 비켜주지 않는다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죄송합니다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차선을 잘못 진입해서 양보 부탁드립니다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말해줄 수 있다면 조금 더 수월하게 직선 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차로로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진입할 수 있을 것 같다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해결해야하는 상황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5" y="10325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차선 변경을 해야 하는 상황이지만 좀처럼 차들이 양보해주지 않는다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마침 진입 차선에 있는 차가 양보해줘서 무사히 차선변경을 완료했다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고마움을 비상등으로 표시했지만</a:t>
            </a: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양보해주셔서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감사합니다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좋은 하루 되세요 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^^”</a:t>
            </a:r>
          </a:p>
          <a:p>
            <a:pPr marL="0" indent="0">
              <a:buNone/>
            </a:pP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 고마움을 더 표현할 수 있었으면 좋았을 텐데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해결해야하는 상황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9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5" y="1032520"/>
            <a:ext cx="10515600" cy="558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늦은 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집으로 퇴근 하는 길에 오른쪽 차선을 보고 깜짝 놀랐다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해결해야하는 상황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AD9A6-270E-4E4F-BF27-A774D0F9F453}"/>
              </a:ext>
            </a:extLst>
          </p:cNvPr>
          <p:cNvSpPr/>
          <p:nvPr/>
        </p:nvSpPr>
        <p:spPr>
          <a:xfrm>
            <a:off x="6619562" y="2260365"/>
            <a:ext cx="5187821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전조등을 켜지 않은 말로만 듣던 </a:t>
            </a: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스텔스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(Stealth) </a:t>
            </a: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차량을 보게 된 것이다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사고가 나게 될 것을 걱정한 운전자는 해당 차량에게 전조등을 </a:t>
            </a: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켜달라고</a:t>
            </a: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말하고 싶었으나 창문을 내리고 소리칠 수도 없고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“라이트가 </a:t>
            </a:r>
            <a:r>
              <a:rPr lang="ko-KR" altLang="en-US" sz="2800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꺼져있어</a:t>
            </a:r>
            <a:r>
              <a:rPr lang="ko-KR" altLang="en-US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위험해요</a:t>
            </a:r>
            <a:r>
              <a:rPr lang="en-US" altLang="ko-KR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라이트를 켜주세요 </a:t>
            </a:r>
            <a:r>
              <a:rPr lang="en-US" altLang="ko-KR" sz="28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)”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이렇게 전달할 수 있으면 사고를 예방 할 수 있지 않을까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6" name="Picture 2" descr="ê°ìê¸° ë±ì¥íë ì°¨ë">
            <a:extLst>
              <a:ext uri="{FF2B5EF4-FFF2-40B4-BE49-F238E27FC236}">
                <a16:creationId xmlns:a16="http://schemas.microsoft.com/office/drawing/2014/main" id="{AF3F363B-7361-4397-AB55-08F115150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6" r="8146"/>
          <a:stretch/>
        </p:blipFill>
        <p:spPr bwMode="auto">
          <a:xfrm>
            <a:off x="335718" y="2260365"/>
            <a:ext cx="6142511" cy="39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A70C7B4-CF65-4774-8934-0DF2297A381F}"/>
              </a:ext>
            </a:extLst>
          </p:cNvPr>
          <p:cNvSpPr/>
          <p:nvPr/>
        </p:nvSpPr>
        <p:spPr>
          <a:xfrm>
            <a:off x="1929205" y="2551818"/>
            <a:ext cx="8333590" cy="2544286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자매품</a:t>
            </a:r>
            <a:r>
              <a:rPr lang="en-US" altLang="ko-KR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b="1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상향등</a:t>
            </a:r>
            <a:r>
              <a:rPr lang="ko-KR" altLang="en-US" sz="28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켜고 다니는 운전자</a:t>
            </a:r>
            <a:endParaRPr lang="en-US" altLang="ko-KR" sz="28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altLang="ko-KR" sz="28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5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5" y="1032520"/>
            <a:ext cx="10515600" cy="558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택시운전사는 승객을 내리기 위해 차량을 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정차시켰다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해결해야하는 상황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AD9A6-270E-4E4F-BF27-A774D0F9F453}"/>
              </a:ext>
            </a:extLst>
          </p:cNvPr>
          <p:cNvSpPr/>
          <p:nvPr/>
        </p:nvSpPr>
        <p:spPr>
          <a:xfrm>
            <a:off x="6676953" y="2249848"/>
            <a:ext cx="5187821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승객이 내리는 순간 쾅 소리와 함께 오토바이와 뒷문이 충돌하는 개문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開門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사고가 일어났다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택시 운전자도 당황하고 승객도 당황하고 오토바이 운전자도 다친 상황이 되었다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“승객이 하차 중입니다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잠시만 기다려주세요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.”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이렇게 표시가 되었더라면 오토바이도 조금 더 조심하지 않았을까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pic>
        <p:nvPicPr>
          <p:cNvPr id="1026" name="Picture 2" descr="ê°ë¬¸ì¬ê³ ì ëí ì´ë¯¸ì§ ê²ìê²°ê³¼">
            <a:extLst>
              <a:ext uri="{FF2B5EF4-FFF2-40B4-BE49-F238E27FC236}">
                <a16:creationId xmlns:a16="http://schemas.microsoft.com/office/drawing/2014/main" id="{055B6FE4-141F-47CA-9829-458F7908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" y="2249848"/>
            <a:ext cx="6167646" cy="34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5" y="1032520"/>
            <a:ext cx="10515600" cy="558288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차량에서 다른 운전자에게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전달 할 방법이 없다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유일한 방법은 비상등으로 상황에 따른 사회적 합의로 해석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Tx/>
              <a:buChar char="-"/>
            </a:pP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 방해를 최소화 하며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 중 메시지를 변경이 불가능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 중에 변경이 어렵고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정차 후 특정 프로그램으로 변경한다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Tx/>
              <a:buChar char="-"/>
            </a:pPr>
            <a:endParaRPr lang="en-US" altLang="ko-KR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전광판은 대부분은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외부에 설치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방수로 인한 단가 상승 및 도난에 신경 써야하는 상황이 생긴다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현재 문제점</a:t>
            </a:r>
          </a:p>
        </p:txBody>
      </p:sp>
    </p:spTree>
    <p:extLst>
      <p:ext uri="{BB962C8B-B14F-4D97-AF65-F5344CB8AC3E}">
        <p14:creationId xmlns:p14="http://schemas.microsoft.com/office/powerpoint/2010/main" val="18129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108B-1C0D-4E11-B9FC-EC1468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4" y="1023555"/>
            <a:ext cx="11478211" cy="558288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차량에서 다른 운전자에게 메시지를 전달 할 방법이 없다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차량 후면에 장착할 수 있는 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전광판 제작 </a:t>
            </a: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 방해를 최소화 하며 운전 중 메시지를 변경이 불가능하다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운전 중에 최소화된 동작 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터치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음성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자동제안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메시지를 출력 </a:t>
            </a:r>
            <a:endParaRPr lang="en-US" altLang="ko-KR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스마트폰과 </a:t>
            </a:r>
            <a:r>
              <a:rPr lang="ko-KR" altLang="en-US" b="1" dirty="0" err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차량용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</a:t>
            </a:r>
            <a:endParaRPr lang="en-US" altLang="ko-KR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오토를 활용</a:t>
            </a:r>
            <a:endParaRPr lang="en-US" altLang="ko-KR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전광판은 대부분은 차량 외부에 설치된다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내부에 설치하여 단가를 낮추고</a:t>
            </a:r>
            <a:r>
              <a:rPr lang="en-US" altLang="ko-KR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도난 방지 효과</a:t>
            </a:r>
            <a:endParaRPr lang="en-US" altLang="ko-KR" b="1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40D5EB-3F0C-4AC9-8E34-65A66FC975E9}"/>
              </a:ext>
            </a:extLst>
          </p:cNvPr>
          <p:cNvSpPr txBox="1">
            <a:spLocks/>
          </p:cNvSpPr>
          <p:nvPr/>
        </p:nvSpPr>
        <p:spPr>
          <a:xfrm>
            <a:off x="166395" y="150521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우리의 해결방법은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?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58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775</Words>
  <Application>Microsoft Office PowerPoint</Application>
  <PresentationFormat>와이드스크린</PresentationFormat>
  <Paragraphs>138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Wingdings</vt:lpstr>
      <vt:lpstr>나눔고딕 ExtraBold</vt:lpstr>
      <vt:lpstr>맑은 고딕</vt:lpstr>
      <vt:lpstr>Arial</vt:lpstr>
      <vt:lpstr>Office 테마</vt:lpstr>
      <vt:lpstr>Let it Light</vt:lpstr>
      <vt:lpstr>목차</vt:lpstr>
      <vt:lpstr>아이디어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to Safe</dc:title>
  <dc:creator>형 정석</dc:creator>
  <cp:lastModifiedBy>형 정석</cp:lastModifiedBy>
  <cp:revision>60</cp:revision>
  <dcterms:created xsi:type="dcterms:W3CDTF">2018-10-22T23:56:13Z</dcterms:created>
  <dcterms:modified xsi:type="dcterms:W3CDTF">2018-10-23T05:04:40Z</dcterms:modified>
</cp:coreProperties>
</file>