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203" y="106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66C8C-3FBC-4BC4-9D07-20D5E55E37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D1ECC-D328-47F9-98A3-F6207CA61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7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56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Ctrl + A, Ctrl + C</a:t>
            </a:r>
            <a:r>
              <a:rPr lang="zh-CN" altLang="en-US" dirty="0"/>
              <a:t>，然后</a:t>
            </a:r>
            <a:r>
              <a:rPr lang="en-US" altLang="zh-CN" dirty="0" err="1"/>
              <a:t>png</a:t>
            </a:r>
            <a:r>
              <a:rPr lang="zh-CN" altLang="en-US"/>
              <a:t>格式的图片就复制到剪贴板上了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D1ECC-D328-47F9-98A3-F6207CA619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6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6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5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5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6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2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9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D6CB-BFD9-4C97-90D5-CF8F2B857053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F371-EE86-4BD5-86A7-B61056E6F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27DBE171-B96C-6B95-978A-1447D58BD3DC}"/>
              </a:ext>
            </a:extLst>
          </p:cNvPr>
          <p:cNvGrpSpPr/>
          <p:nvPr/>
        </p:nvGrpSpPr>
        <p:grpSpPr>
          <a:xfrm>
            <a:off x="0" y="0"/>
            <a:ext cx="3600450" cy="3600450"/>
            <a:chOff x="0" y="0"/>
            <a:chExt cx="3600450" cy="360045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EA5C7C-7BDA-0929-5E00-B813CE97CEB1}"/>
                </a:ext>
              </a:extLst>
            </p:cNvPr>
            <p:cNvGrpSpPr/>
            <p:nvPr/>
          </p:nvGrpSpPr>
          <p:grpSpPr>
            <a:xfrm>
              <a:off x="67124" y="590378"/>
              <a:ext cx="3466202" cy="2103125"/>
              <a:chOff x="498045" y="805559"/>
              <a:chExt cx="2595563" cy="1574863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B3522CDC-45D7-2F51-107E-CC11B8209EB9}"/>
                  </a:ext>
                </a:extLst>
              </p:cNvPr>
              <p:cNvSpPr/>
              <p:nvPr/>
            </p:nvSpPr>
            <p:spPr>
              <a:xfrm>
                <a:off x="2617358" y="1627040"/>
                <a:ext cx="127880" cy="631626"/>
              </a:xfrm>
              <a:custGeom>
                <a:avLst/>
                <a:gdLst/>
                <a:ahLst/>
                <a:cxnLst/>
                <a:rect l="l" t="t" r="r" b="b"/>
                <a:pathLst>
                  <a:path w="127880" h="631626">
                    <a:moveTo>
                      <a:pt x="0" y="0"/>
                    </a:moveTo>
                    <a:lnTo>
                      <a:pt x="14920" y="0"/>
                    </a:lnTo>
                    <a:cubicBezTo>
                      <a:pt x="53528" y="0"/>
                      <a:pt x="86850" y="3449"/>
                      <a:pt x="114883" y="10348"/>
                    </a:cubicBezTo>
                    <a:lnTo>
                      <a:pt x="127880" y="14124"/>
                    </a:lnTo>
                    <a:lnTo>
                      <a:pt x="120034" y="12751"/>
                    </a:lnTo>
                    <a:cubicBezTo>
                      <a:pt x="106695" y="10997"/>
                      <a:pt x="91743" y="10120"/>
                      <a:pt x="75176" y="10120"/>
                    </a:cubicBezTo>
                    <a:cubicBezTo>
                      <a:pt x="57975" y="10120"/>
                      <a:pt x="35495" y="12241"/>
                      <a:pt x="7739" y="16482"/>
                    </a:cubicBezTo>
                    <a:lnTo>
                      <a:pt x="7739" y="631626"/>
                    </a:lnTo>
                    <a:lnTo>
                      <a:pt x="0" y="63162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62C50C32-F6FD-FB41-C285-5860F8E7CE9C}"/>
                  </a:ext>
                </a:extLst>
              </p:cNvPr>
              <p:cNvSpPr/>
              <p:nvPr/>
            </p:nvSpPr>
            <p:spPr>
              <a:xfrm>
                <a:off x="823634" y="1697900"/>
                <a:ext cx="105175" cy="349028"/>
              </a:xfrm>
              <a:custGeom>
                <a:avLst/>
                <a:gdLst/>
                <a:ahLst/>
                <a:cxnLst/>
                <a:rect l="l" t="t" r="r" b="b"/>
                <a:pathLst>
                  <a:path w="105175" h="349028">
                    <a:moveTo>
                      <a:pt x="80191" y="0"/>
                    </a:moveTo>
                    <a:lnTo>
                      <a:pt x="84740" y="33208"/>
                    </a:lnTo>
                    <a:lnTo>
                      <a:pt x="10028" y="233670"/>
                    </a:lnTo>
                    <a:cubicBezTo>
                      <a:pt x="48004" y="270480"/>
                      <a:pt x="79720" y="306962"/>
                      <a:pt x="105175" y="343114"/>
                    </a:cubicBezTo>
                    <a:cubicBezTo>
                      <a:pt x="103259" y="342990"/>
                      <a:pt x="101650" y="343796"/>
                      <a:pt x="100348" y="345533"/>
                    </a:cubicBezTo>
                    <a:lnTo>
                      <a:pt x="97468" y="349028"/>
                    </a:lnTo>
                    <a:lnTo>
                      <a:pt x="73922" y="316260"/>
                    </a:lnTo>
                    <a:cubicBezTo>
                      <a:pt x="52341" y="286439"/>
                      <a:pt x="27701" y="257879"/>
                      <a:pt x="0" y="230582"/>
                    </a:cubicBezTo>
                    <a:lnTo>
                      <a:pt x="801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7F7133BA-F071-18C6-359E-923AC482FBBB}"/>
                  </a:ext>
                </a:extLst>
              </p:cNvPr>
              <p:cNvSpPr/>
              <p:nvPr/>
            </p:nvSpPr>
            <p:spPr>
              <a:xfrm>
                <a:off x="746290" y="2009027"/>
                <a:ext cx="55271" cy="235115"/>
              </a:xfrm>
              <a:custGeom>
                <a:avLst/>
                <a:gdLst/>
                <a:ahLst/>
                <a:cxnLst/>
                <a:rect l="l" t="t" r="r" b="b"/>
                <a:pathLst>
                  <a:path w="55271" h="235115">
                    <a:moveTo>
                      <a:pt x="45895" y="0"/>
                    </a:moveTo>
                    <a:lnTo>
                      <a:pt x="55271" y="17673"/>
                    </a:lnTo>
                    <a:cubicBezTo>
                      <a:pt x="22790" y="92689"/>
                      <a:pt x="6549" y="150930"/>
                      <a:pt x="6549" y="192397"/>
                    </a:cubicBezTo>
                    <a:cubicBezTo>
                      <a:pt x="6549" y="205079"/>
                      <a:pt x="7614" y="216893"/>
                      <a:pt x="9745" y="227840"/>
                    </a:cubicBezTo>
                    <a:lnTo>
                      <a:pt x="12052" y="235115"/>
                    </a:lnTo>
                    <a:lnTo>
                      <a:pt x="9865" y="231497"/>
                    </a:lnTo>
                    <a:cubicBezTo>
                      <a:pt x="3289" y="218645"/>
                      <a:pt x="0" y="202105"/>
                      <a:pt x="0" y="181877"/>
                    </a:cubicBezTo>
                    <a:cubicBezTo>
                      <a:pt x="0" y="161748"/>
                      <a:pt x="4965" y="136528"/>
                      <a:pt x="14893" y="106216"/>
                    </a:cubicBezTo>
                    <a:lnTo>
                      <a:pt x="34054" y="46676"/>
                    </a:lnTo>
                    <a:cubicBezTo>
                      <a:pt x="41533" y="23378"/>
                      <a:pt x="45480" y="7819"/>
                      <a:pt x="458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69E94E7F-4671-DDD8-3056-90E4E6314CD2}"/>
                  </a:ext>
                </a:extLst>
              </p:cNvPr>
              <p:cNvSpPr/>
              <p:nvPr/>
            </p:nvSpPr>
            <p:spPr>
              <a:xfrm>
                <a:off x="2282140" y="2061008"/>
                <a:ext cx="13287" cy="13545"/>
              </a:xfrm>
              <a:custGeom>
                <a:avLst/>
                <a:gdLst/>
                <a:ahLst/>
                <a:cxnLst/>
                <a:rect l="l" t="t" r="r" b="b"/>
                <a:pathLst>
                  <a:path w="13287" h="13545">
                    <a:moveTo>
                      <a:pt x="0" y="0"/>
                    </a:moveTo>
                    <a:lnTo>
                      <a:pt x="6876" y="4885"/>
                    </a:lnTo>
                    <a:lnTo>
                      <a:pt x="13287" y="135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2CC7AF9-6450-1B2B-E1FC-7BF6DDC969F8}"/>
                  </a:ext>
                </a:extLst>
              </p:cNvPr>
              <p:cNvSpPr/>
              <p:nvPr/>
            </p:nvSpPr>
            <p:spPr>
              <a:xfrm>
                <a:off x="1910603" y="2065645"/>
                <a:ext cx="51772" cy="258368"/>
              </a:xfrm>
              <a:custGeom>
                <a:avLst/>
                <a:gdLst/>
                <a:ahLst/>
                <a:cxnLst/>
                <a:rect l="l" t="t" r="r" b="b"/>
                <a:pathLst>
                  <a:path w="51772" h="258368">
                    <a:moveTo>
                      <a:pt x="21322" y="0"/>
                    </a:moveTo>
                    <a:cubicBezTo>
                      <a:pt x="29568" y="0"/>
                      <a:pt x="36721" y="798"/>
                      <a:pt x="42782" y="2393"/>
                    </a:cubicBezTo>
                    <a:lnTo>
                      <a:pt x="51772" y="6722"/>
                    </a:lnTo>
                    <a:lnTo>
                      <a:pt x="43591" y="4783"/>
                    </a:lnTo>
                    <a:cubicBezTo>
                      <a:pt x="38200" y="4060"/>
                      <a:pt x="31999" y="3698"/>
                      <a:pt x="24985" y="3698"/>
                    </a:cubicBezTo>
                    <a:lnTo>
                      <a:pt x="3821" y="4187"/>
                    </a:lnTo>
                    <a:lnTo>
                      <a:pt x="3821" y="258368"/>
                    </a:lnTo>
                    <a:lnTo>
                      <a:pt x="1849" y="256064"/>
                    </a:lnTo>
                    <a:lnTo>
                      <a:pt x="1849" y="986"/>
                    </a:lnTo>
                    <a:lnTo>
                      <a:pt x="0" y="986"/>
                    </a:lnTo>
                    <a:cubicBezTo>
                      <a:pt x="7236" y="329"/>
                      <a:pt x="14343" y="0"/>
                      <a:pt x="2132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F9B5F0D-1AB2-BA2B-CF16-A9900F4D7B2B}"/>
                  </a:ext>
                </a:extLst>
              </p:cNvPr>
              <p:cNvSpPr/>
              <p:nvPr/>
            </p:nvSpPr>
            <p:spPr>
              <a:xfrm>
                <a:off x="2295427" y="2074553"/>
                <a:ext cx="5247" cy="7089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7089">
                    <a:moveTo>
                      <a:pt x="0" y="0"/>
                    </a:moveTo>
                    <a:lnTo>
                      <a:pt x="3394" y="3461"/>
                    </a:lnTo>
                    <a:lnTo>
                      <a:pt x="5247" y="708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CB50526-E39B-65BA-3A5F-91E5BFADDEAE}"/>
                  </a:ext>
                </a:extLst>
              </p:cNvPr>
              <p:cNvSpPr/>
              <p:nvPr/>
            </p:nvSpPr>
            <p:spPr>
              <a:xfrm>
                <a:off x="498045" y="1554412"/>
                <a:ext cx="933208" cy="820341"/>
              </a:xfrm>
              <a:custGeom>
                <a:avLst/>
                <a:gdLst/>
                <a:ahLst/>
                <a:cxnLst/>
                <a:rect l="l" t="t" r="r" b="b"/>
                <a:pathLst>
                  <a:path w="933208" h="820341">
                    <a:moveTo>
                      <a:pt x="295349" y="0"/>
                    </a:moveTo>
                    <a:lnTo>
                      <a:pt x="588829" y="0"/>
                    </a:lnTo>
                    <a:lnTo>
                      <a:pt x="528126" y="83474"/>
                    </a:lnTo>
                    <a:lnTo>
                      <a:pt x="617934" y="323404"/>
                    </a:lnTo>
                    <a:lnTo>
                      <a:pt x="622790" y="317023"/>
                    </a:lnTo>
                    <a:lnTo>
                      <a:pt x="536404" y="90079"/>
                    </a:lnTo>
                    <a:lnTo>
                      <a:pt x="606782" y="9339"/>
                    </a:lnTo>
                    <a:lnTo>
                      <a:pt x="637859" y="23301"/>
                    </a:lnTo>
                    <a:lnTo>
                      <a:pt x="578914" y="98441"/>
                    </a:lnTo>
                    <a:lnTo>
                      <a:pt x="651673" y="295656"/>
                    </a:lnTo>
                    <a:lnTo>
                      <a:pt x="665420" y="283992"/>
                    </a:lnTo>
                    <a:cubicBezTo>
                      <a:pt x="678200" y="273767"/>
                      <a:pt x="691149" y="265501"/>
                      <a:pt x="704264" y="259194"/>
                    </a:cubicBezTo>
                    <a:cubicBezTo>
                      <a:pt x="717925" y="308952"/>
                      <a:pt x="735481" y="356580"/>
                      <a:pt x="756931" y="402078"/>
                    </a:cubicBezTo>
                    <a:cubicBezTo>
                      <a:pt x="736578" y="401123"/>
                      <a:pt x="724241" y="400646"/>
                      <a:pt x="719919" y="400646"/>
                    </a:cubicBezTo>
                    <a:cubicBezTo>
                      <a:pt x="685670" y="400646"/>
                      <a:pt x="662794" y="404081"/>
                      <a:pt x="651290" y="410952"/>
                    </a:cubicBezTo>
                    <a:lnTo>
                      <a:pt x="755107" y="686163"/>
                    </a:lnTo>
                    <a:lnTo>
                      <a:pt x="760748" y="691625"/>
                    </a:lnTo>
                    <a:lnTo>
                      <a:pt x="660732" y="417296"/>
                    </a:lnTo>
                    <a:cubicBezTo>
                      <a:pt x="681010" y="410958"/>
                      <a:pt x="700156" y="407790"/>
                      <a:pt x="718170" y="407790"/>
                    </a:cubicBezTo>
                    <a:cubicBezTo>
                      <a:pt x="728827" y="407790"/>
                      <a:pt x="739000" y="408249"/>
                      <a:pt x="748689" y="409166"/>
                    </a:cubicBezTo>
                    <a:lnTo>
                      <a:pt x="767553" y="411987"/>
                    </a:lnTo>
                    <a:lnTo>
                      <a:pt x="753098" y="382913"/>
                    </a:lnTo>
                    <a:cubicBezTo>
                      <a:pt x="737135" y="347606"/>
                      <a:pt x="725802" y="312009"/>
                      <a:pt x="719100" y="276123"/>
                    </a:cubicBezTo>
                    <a:lnTo>
                      <a:pt x="760121" y="291871"/>
                    </a:lnTo>
                    <a:cubicBezTo>
                      <a:pt x="769255" y="329233"/>
                      <a:pt x="791152" y="383676"/>
                      <a:pt x="825810" y="455201"/>
                    </a:cubicBezTo>
                    <a:cubicBezTo>
                      <a:pt x="807796" y="454041"/>
                      <a:pt x="798392" y="453461"/>
                      <a:pt x="797598" y="453461"/>
                    </a:cubicBezTo>
                    <a:lnTo>
                      <a:pt x="750317" y="449387"/>
                    </a:lnTo>
                    <a:cubicBezTo>
                      <a:pt x="734258" y="447936"/>
                      <a:pt x="721697" y="447029"/>
                      <a:pt x="712634" y="446666"/>
                    </a:cubicBezTo>
                    <a:lnTo>
                      <a:pt x="705745" y="446508"/>
                    </a:lnTo>
                    <a:lnTo>
                      <a:pt x="800993" y="686768"/>
                    </a:lnTo>
                    <a:lnTo>
                      <a:pt x="933208" y="820341"/>
                    </a:lnTo>
                    <a:lnTo>
                      <a:pt x="576365" y="820341"/>
                    </a:lnTo>
                    <a:lnTo>
                      <a:pt x="559752" y="781051"/>
                    </a:lnTo>
                    <a:lnTo>
                      <a:pt x="869696" y="781051"/>
                    </a:lnTo>
                    <a:lnTo>
                      <a:pt x="806222" y="735660"/>
                    </a:lnTo>
                    <a:lnTo>
                      <a:pt x="844488" y="772716"/>
                    </a:lnTo>
                    <a:lnTo>
                      <a:pt x="525317" y="772716"/>
                    </a:lnTo>
                    <a:lnTo>
                      <a:pt x="605870" y="689503"/>
                    </a:lnTo>
                    <a:lnTo>
                      <a:pt x="548525" y="534573"/>
                    </a:lnTo>
                    <a:cubicBezTo>
                      <a:pt x="515417" y="574669"/>
                      <a:pt x="486067" y="615724"/>
                      <a:pt x="460475" y="657737"/>
                    </a:cubicBezTo>
                    <a:lnTo>
                      <a:pt x="429006" y="649868"/>
                    </a:lnTo>
                    <a:cubicBezTo>
                      <a:pt x="447461" y="613758"/>
                      <a:pt x="472133" y="577604"/>
                      <a:pt x="503023" y="541404"/>
                    </a:cubicBezTo>
                    <a:lnTo>
                      <a:pt x="535877" y="505308"/>
                    </a:lnTo>
                    <a:lnTo>
                      <a:pt x="532628" y="494882"/>
                    </a:lnTo>
                    <a:cubicBezTo>
                      <a:pt x="495725" y="530725"/>
                      <a:pt x="459032" y="575475"/>
                      <a:pt x="422551" y="629134"/>
                    </a:cubicBezTo>
                    <a:lnTo>
                      <a:pt x="401501" y="606624"/>
                    </a:lnTo>
                    <a:cubicBezTo>
                      <a:pt x="391341" y="590402"/>
                      <a:pt x="379972" y="573329"/>
                      <a:pt x="367394" y="555406"/>
                    </a:cubicBezTo>
                    <a:lnTo>
                      <a:pt x="328674" y="502678"/>
                    </a:lnTo>
                    <a:lnTo>
                      <a:pt x="315670" y="538125"/>
                    </a:lnTo>
                    <a:cubicBezTo>
                      <a:pt x="302073" y="579473"/>
                      <a:pt x="295275" y="615140"/>
                      <a:pt x="295275" y="645124"/>
                    </a:cubicBezTo>
                    <a:cubicBezTo>
                      <a:pt x="295275" y="667975"/>
                      <a:pt x="299193" y="687272"/>
                      <a:pt x="307028" y="703013"/>
                    </a:cubicBezTo>
                    <a:cubicBezTo>
                      <a:pt x="314863" y="718755"/>
                      <a:pt x="334476" y="746002"/>
                      <a:pt x="365866" y="784753"/>
                    </a:cubicBezTo>
                    <a:cubicBezTo>
                      <a:pt x="368675" y="788318"/>
                      <a:pt x="373928" y="800181"/>
                      <a:pt x="381624" y="820341"/>
                    </a:cubicBezTo>
                    <a:lnTo>
                      <a:pt x="47765" y="820341"/>
                    </a:lnTo>
                    <a:lnTo>
                      <a:pt x="30352" y="781051"/>
                    </a:lnTo>
                    <a:lnTo>
                      <a:pt x="314272" y="781051"/>
                    </a:lnTo>
                    <a:lnTo>
                      <a:pt x="307604" y="772716"/>
                    </a:lnTo>
                    <a:lnTo>
                      <a:pt x="0" y="772716"/>
                    </a:lnTo>
                    <a:cubicBezTo>
                      <a:pt x="57975" y="730015"/>
                      <a:pt x="102763" y="685010"/>
                      <a:pt x="134364" y="637701"/>
                    </a:cubicBezTo>
                    <a:cubicBezTo>
                      <a:pt x="162015" y="596306"/>
                      <a:pt x="189979" y="533515"/>
                      <a:pt x="218257" y="449328"/>
                    </a:cubicBezTo>
                    <a:lnTo>
                      <a:pt x="229586" y="414430"/>
                    </a:lnTo>
                    <a:lnTo>
                      <a:pt x="216565" y="406626"/>
                    </a:lnTo>
                    <a:cubicBezTo>
                      <a:pt x="199407" y="398607"/>
                      <a:pt x="174496" y="392735"/>
                      <a:pt x="141833" y="389009"/>
                    </a:cubicBezTo>
                    <a:cubicBezTo>
                      <a:pt x="163990" y="346872"/>
                      <a:pt x="182696" y="306326"/>
                      <a:pt x="197951" y="267370"/>
                    </a:cubicBezTo>
                    <a:cubicBezTo>
                      <a:pt x="212734" y="274725"/>
                      <a:pt x="221664" y="279906"/>
                      <a:pt x="224740" y="282913"/>
                    </a:cubicBezTo>
                    <a:lnTo>
                      <a:pt x="252050" y="311907"/>
                    </a:lnTo>
                    <a:cubicBezTo>
                      <a:pt x="258549" y="315727"/>
                      <a:pt x="263283" y="320921"/>
                      <a:pt x="266254" y="327488"/>
                    </a:cubicBezTo>
                    <a:lnTo>
                      <a:pt x="270244" y="317321"/>
                    </a:lnTo>
                    <a:lnTo>
                      <a:pt x="264533" y="314679"/>
                    </a:lnTo>
                    <a:cubicBezTo>
                      <a:pt x="246252" y="298599"/>
                      <a:pt x="230969" y="285679"/>
                      <a:pt x="218684" y="275919"/>
                    </a:cubicBezTo>
                    <a:lnTo>
                      <a:pt x="208964" y="264822"/>
                    </a:lnTo>
                    <a:lnTo>
                      <a:pt x="227354" y="237595"/>
                    </a:lnTo>
                    <a:cubicBezTo>
                      <a:pt x="254831" y="252838"/>
                      <a:pt x="273940" y="268598"/>
                      <a:pt x="284680" y="284876"/>
                    </a:cubicBezTo>
                    <a:lnTo>
                      <a:pt x="357215" y="81233"/>
                    </a:lnTo>
                    <a:lnTo>
                      <a:pt x="295349" y="0"/>
                    </a:lnTo>
                    <a:close/>
                    <a:moveTo>
                      <a:pt x="405780" y="143489"/>
                    </a:moveTo>
                    <a:lnTo>
                      <a:pt x="325589" y="374071"/>
                    </a:lnTo>
                    <a:cubicBezTo>
                      <a:pt x="353290" y="401368"/>
                      <a:pt x="377930" y="429928"/>
                      <a:pt x="399511" y="459749"/>
                    </a:cubicBezTo>
                    <a:lnTo>
                      <a:pt x="423057" y="492517"/>
                    </a:lnTo>
                    <a:lnTo>
                      <a:pt x="425937" y="489022"/>
                    </a:lnTo>
                    <a:cubicBezTo>
                      <a:pt x="427239" y="487285"/>
                      <a:pt x="428848" y="486479"/>
                      <a:pt x="430764" y="486603"/>
                    </a:cubicBezTo>
                    <a:cubicBezTo>
                      <a:pt x="405309" y="450451"/>
                      <a:pt x="373593" y="413969"/>
                      <a:pt x="335617" y="377159"/>
                    </a:cubicBezTo>
                    <a:lnTo>
                      <a:pt x="410329" y="176697"/>
                    </a:lnTo>
                    <a:lnTo>
                      <a:pt x="405780" y="143489"/>
                    </a:lnTo>
                    <a:close/>
                    <a:moveTo>
                      <a:pt x="432234" y="211206"/>
                    </a:moveTo>
                    <a:lnTo>
                      <a:pt x="380461" y="366183"/>
                    </a:lnTo>
                    <a:cubicBezTo>
                      <a:pt x="382730" y="367547"/>
                      <a:pt x="384063" y="368632"/>
                      <a:pt x="384460" y="369438"/>
                    </a:cubicBezTo>
                    <a:lnTo>
                      <a:pt x="400925" y="390526"/>
                    </a:lnTo>
                    <a:cubicBezTo>
                      <a:pt x="413868" y="403334"/>
                      <a:pt x="427638" y="419805"/>
                      <a:pt x="442235" y="439939"/>
                    </a:cubicBezTo>
                    <a:lnTo>
                      <a:pt x="456385" y="460256"/>
                    </a:lnTo>
                    <a:lnTo>
                      <a:pt x="462161" y="451013"/>
                    </a:lnTo>
                    <a:cubicBezTo>
                      <a:pt x="471726" y="437429"/>
                      <a:pt x="484412" y="424007"/>
                      <a:pt x="500221" y="410748"/>
                    </a:cubicBezTo>
                    <a:lnTo>
                      <a:pt x="432234" y="211206"/>
                    </a:lnTo>
                    <a:close/>
                    <a:moveTo>
                      <a:pt x="294140" y="454615"/>
                    </a:moveTo>
                    <a:cubicBezTo>
                      <a:pt x="293725" y="462434"/>
                      <a:pt x="289778" y="477993"/>
                      <a:pt x="282299" y="501291"/>
                    </a:cubicBezTo>
                    <a:lnTo>
                      <a:pt x="263138" y="560831"/>
                    </a:lnTo>
                    <a:cubicBezTo>
                      <a:pt x="253210" y="591143"/>
                      <a:pt x="248245" y="616363"/>
                      <a:pt x="248245" y="636492"/>
                    </a:cubicBezTo>
                    <a:cubicBezTo>
                      <a:pt x="248245" y="656720"/>
                      <a:pt x="251534" y="673260"/>
                      <a:pt x="258110" y="686112"/>
                    </a:cubicBezTo>
                    <a:lnTo>
                      <a:pt x="260297" y="689730"/>
                    </a:lnTo>
                    <a:lnTo>
                      <a:pt x="257990" y="682455"/>
                    </a:lnTo>
                    <a:cubicBezTo>
                      <a:pt x="255859" y="671508"/>
                      <a:pt x="254794" y="659694"/>
                      <a:pt x="254794" y="647012"/>
                    </a:cubicBezTo>
                    <a:cubicBezTo>
                      <a:pt x="254794" y="605545"/>
                      <a:pt x="271035" y="547304"/>
                      <a:pt x="303516" y="472288"/>
                    </a:cubicBezTo>
                    <a:lnTo>
                      <a:pt x="294140" y="45461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BCA5F40C-E665-C78E-0FF8-D016E09E2504}"/>
                  </a:ext>
                </a:extLst>
              </p:cNvPr>
              <p:cNvSpPr/>
              <p:nvPr/>
            </p:nvSpPr>
            <p:spPr>
              <a:xfrm>
                <a:off x="2398682" y="1554411"/>
                <a:ext cx="642538" cy="772716"/>
              </a:xfrm>
              <a:custGeom>
                <a:avLst/>
                <a:gdLst/>
                <a:ahLst/>
                <a:cxnLst/>
                <a:rect l="l" t="t" r="r" b="b"/>
                <a:pathLst>
                  <a:path w="642538" h="772716">
                    <a:moveTo>
                      <a:pt x="17516" y="0"/>
                    </a:moveTo>
                    <a:lnTo>
                      <a:pt x="259622" y="0"/>
                    </a:lnTo>
                    <a:cubicBezTo>
                      <a:pt x="374766" y="0"/>
                      <a:pt x="454019" y="21599"/>
                      <a:pt x="497384" y="64796"/>
                    </a:cubicBezTo>
                    <a:cubicBezTo>
                      <a:pt x="594154" y="132929"/>
                      <a:pt x="642538" y="236907"/>
                      <a:pt x="642538" y="376731"/>
                    </a:cubicBezTo>
                    <a:cubicBezTo>
                      <a:pt x="642538" y="521373"/>
                      <a:pt x="605911" y="626499"/>
                      <a:pt x="532656" y="692107"/>
                    </a:cubicBezTo>
                    <a:cubicBezTo>
                      <a:pt x="499406" y="721730"/>
                      <a:pt x="462396" y="742571"/>
                      <a:pt x="421626" y="754629"/>
                    </a:cubicBezTo>
                    <a:cubicBezTo>
                      <a:pt x="380856" y="766687"/>
                      <a:pt x="327050" y="772716"/>
                      <a:pt x="260208" y="772716"/>
                    </a:cubicBezTo>
                    <a:lnTo>
                      <a:pt x="0" y="772716"/>
                    </a:lnTo>
                    <a:lnTo>
                      <a:pt x="79968" y="694051"/>
                    </a:lnTo>
                    <a:lnTo>
                      <a:pt x="79968" y="83633"/>
                    </a:lnTo>
                    <a:lnTo>
                      <a:pt x="17516" y="0"/>
                    </a:lnTo>
                    <a:close/>
                    <a:moveTo>
                      <a:pt x="218676" y="72629"/>
                    </a:moveTo>
                    <a:lnTo>
                      <a:pt x="218676" y="704255"/>
                    </a:lnTo>
                    <a:lnTo>
                      <a:pt x="226415" y="704255"/>
                    </a:lnTo>
                    <a:lnTo>
                      <a:pt x="226415" y="89111"/>
                    </a:lnTo>
                    <a:cubicBezTo>
                      <a:pt x="254171" y="84870"/>
                      <a:pt x="276651" y="82749"/>
                      <a:pt x="293852" y="82749"/>
                    </a:cubicBezTo>
                    <a:cubicBezTo>
                      <a:pt x="310419" y="82749"/>
                      <a:pt x="325371" y="83626"/>
                      <a:pt x="338710" y="85380"/>
                    </a:cubicBezTo>
                    <a:lnTo>
                      <a:pt x="346556" y="86753"/>
                    </a:lnTo>
                    <a:lnTo>
                      <a:pt x="333559" y="82977"/>
                    </a:lnTo>
                    <a:cubicBezTo>
                      <a:pt x="305526" y="76078"/>
                      <a:pt x="272204" y="72629"/>
                      <a:pt x="233596" y="72629"/>
                    </a:cubicBezTo>
                    <a:lnTo>
                      <a:pt x="218676" y="72629"/>
                    </a:lnTo>
                    <a:close/>
                    <a:moveTo>
                      <a:pt x="292894" y="122040"/>
                    </a:moveTo>
                    <a:cubicBezTo>
                      <a:pt x="283555" y="122040"/>
                      <a:pt x="274493" y="122505"/>
                      <a:pt x="265705" y="123435"/>
                    </a:cubicBezTo>
                    <a:lnTo>
                      <a:pt x="265705" y="704255"/>
                    </a:lnTo>
                    <a:cubicBezTo>
                      <a:pt x="299948" y="704255"/>
                      <a:pt x="327481" y="700925"/>
                      <a:pt x="348305" y="694265"/>
                    </a:cubicBezTo>
                    <a:cubicBezTo>
                      <a:pt x="369129" y="687605"/>
                      <a:pt x="388963" y="674651"/>
                      <a:pt x="407808" y="655402"/>
                    </a:cubicBezTo>
                    <a:cubicBezTo>
                      <a:pt x="461901" y="600423"/>
                      <a:pt x="488948" y="506959"/>
                      <a:pt x="488948" y="375010"/>
                    </a:cubicBezTo>
                    <a:cubicBezTo>
                      <a:pt x="488948" y="278970"/>
                      <a:pt x="472607" y="206024"/>
                      <a:pt x="439927" y="156173"/>
                    </a:cubicBezTo>
                    <a:lnTo>
                      <a:pt x="435796" y="150807"/>
                    </a:lnTo>
                    <a:lnTo>
                      <a:pt x="399862" y="138620"/>
                    </a:lnTo>
                    <a:cubicBezTo>
                      <a:pt x="362427" y="127567"/>
                      <a:pt x="326771" y="122040"/>
                      <a:pt x="292894" y="1220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6EFDB8DE-0192-1AB3-C984-91395FA02E74}"/>
                  </a:ext>
                </a:extLst>
              </p:cNvPr>
              <p:cNvSpPr/>
              <p:nvPr/>
            </p:nvSpPr>
            <p:spPr>
              <a:xfrm>
                <a:off x="2425834" y="1630304"/>
                <a:ext cx="667774" cy="744448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744448">
                    <a:moveTo>
                      <a:pt x="519485" y="0"/>
                    </a:moveTo>
                    <a:cubicBezTo>
                      <a:pt x="618344" y="55507"/>
                      <a:pt x="667774" y="158478"/>
                      <a:pt x="667774" y="308912"/>
                    </a:cubicBezTo>
                    <a:cubicBezTo>
                      <a:pt x="667774" y="465975"/>
                      <a:pt x="625469" y="582154"/>
                      <a:pt x="540860" y="657449"/>
                    </a:cubicBezTo>
                    <a:cubicBezTo>
                      <a:pt x="475971" y="715448"/>
                      <a:pt x="370865" y="744448"/>
                      <a:pt x="225540" y="744448"/>
                    </a:cubicBezTo>
                    <a:lnTo>
                      <a:pt x="13609" y="744448"/>
                    </a:lnTo>
                    <a:lnTo>
                      <a:pt x="0" y="705158"/>
                    </a:lnTo>
                    <a:lnTo>
                      <a:pt x="225540" y="705158"/>
                    </a:lnTo>
                    <a:cubicBezTo>
                      <a:pt x="328573" y="705158"/>
                      <a:pt x="406391" y="691059"/>
                      <a:pt x="458996" y="662862"/>
                    </a:cubicBezTo>
                    <a:cubicBezTo>
                      <a:pt x="571987" y="602773"/>
                      <a:pt x="628483" y="485800"/>
                      <a:pt x="628483" y="311944"/>
                    </a:cubicBezTo>
                    <a:cubicBezTo>
                      <a:pt x="628483" y="195610"/>
                      <a:pt x="603244" y="109581"/>
                      <a:pt x="552767" y="53858"/>
                    </a:cubicBezTo>
                    <a:lnTo>
                      <a:pt x="529643" y="28455"/>
                    </a:lnTo>
                    <a:cubicBezTo>
                      <a:pt x="529109" y="27915"/>
                      <a:pt x="525724" y="18430"/>
                      <a:pt x="5194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83FAAD18-27A4-738E-672C-DB939A287ED7}"/>
                  </a:ext>
                </a:extLst>
              </p:cNvPr>
              <p:cNvSpPr/>
              <p:nvPr/>
            </p:nvSpPr>
            <p:spPr>
              <a:xfrm>
                <a:off x="2062205" y="2031875"/>
                <a:ext cx="295796" cy="346082"/>
              </a:xfrm>
              <a:custGeom>
                <a:avLst/>
                <a:gdLst/>
                <a:ahLst/>
                <a:cxnLst/>
                <a:rect l="l" t="t" r="r" b="b"/>
                <a:pathLst>
                  <a:path w="295796" h="346082">
                    <a:moveTo>
                      <a:pt x="138855" y="0"/>
                    </a:moveTo>
                    <a:cubicBezTo>
                      <a:pt x="159274" y="0"/>
                      <a:pt x="177631" y="3845"/>
                      <a:pt x="193925" y="11535"/>
                    </a:cubicBezTo>
                    <a:lnTo>
                      <a:pt x="211005" y="22292"/>
                    </a:lnTo>
                    <a:lnTo>
                      <a:pt x="211005" y="12391"/>
                    </a:lnTo>
                    <a:cubicBezTo>
                      <a:pt x="239946" y="24423"/>
                      <a:pt x="261313" y="44315"/>
                      <a:pt x="275106" y="72066"/>
                    </a:cubicBezTo>
                    <a:cubicBezTo>
                      <a:pt x="288900" y="99817"/>
                      <a:pt x="295796" y="131675"/>
                      <a:pt x="295796" y="167637"/>
                    </a:cubicBezTo>
                    <a:cubicBezTo>
                      <a:pt x="295796" y="220642"/>
                      <a:pt x="282178" y="263634"/>
                      <a:pt x="254941" y="296613"/>
                    </a:cubicBezTo>
                    <a:cubicBezTo>
                      <a:pt x="227705" y="329592"/>
                      <a:pt x="191824" y="346082"/>
                      <a:pt x="147297" y="346082"/>
                    </a:cubicBezTo>
                    <a:cubicBezTo>
                      <a:pt x="118709" y="346082"/>
                      <a:pt x="91447" y="335986"/>
                      <a:pt x="65511" y="315793"/>
                    </a:cubicBezTo>
                    <a:lnTo>
                      <a:pt x="65511" y="307170"/>
                    </a:lnTo>
                    <a:cubicBezTo>
                      <a:pt x="89934" y="321937"/>
                      <a:pt x="116647" y="329320"/>
                      <a:pt x="145649" y="329320"/>
                    </a:cubicBezTo>
                    <a:cubicBezTo>
                      <a:pt x="184603" y="329320"/>
                      <a:pt x="216614" y="314611"/>
                      <a:pt x="241681" y="285193"/>
                    </a:cubicBezTo>
                    <a:cubicBezTo>
                      <a:pt x="266748" y="255775"/>
                      <a:pt x="279281" y="217977"/>
                      <a:pt x="279281" y="171797"/>
                    </a:cubicBezTo>
                    <a:cubicBezTo>
                      <a:pt x="279281" y="137316"/>
                      <a:pt x="273511" y="107221"/>
                      <a:pt x="261970" y="81512"/>
                    </a:cubicBezTo>
                    <a:lnTo>
                      <a:pt x="238469" y="49766"/>
                    </a:lnTo>
                    <a:lnTo>
                      <a:pt x="236616" y="46138"/>
                    </a:lnTo>
                    <a:lnTo>
                      <a:pt x="233222" y="42677"/>
                    </a:lnTo>
                    <a:lnTo>
                      <a:pt x="226811" y="34017"/>
                    </a:lnTo>
                    <a:lnTo>
                      <a:pt x="219935" y="29132"/>
                    </a:lnTo>
                    <a:lnTo>
                      <a:pt x="233222" y="42677"/>
                    </a:lnTo>
                    <a:lnTo>
                      <a:pt x="238469" y="49766"/>
                    </a:lnTo>
                    <a:lnTo>
                      <a:pt x="263993" y="99737"/>
                    </a:lnTo>
                    <a:cubicBezTo>
                      <a:pt x="270077" y="120091"/>
                      <a:pt x="273119" y="142932"/>
                      <a:pt x="273119" y="168261"/>
                    </a:cubicBezTo>
                    <a:cubicBezTo>
                      <a:pt x="273119" y="216264"/>
                      <a:pt x="261108" y="254738"/>
                      <a:pt x="237088" y="283683"/>
                    </a:cubicBezTo>
                    <a:cubicBezTo>
                      <a:pt x="213067" y="312629"/>
                      <a:pt x="180725" y="327101"/>
                      <a:pt x="140061" y="327101"/>
                    </a:cubicBezTo>
                    <a:cubicBezTo>
                      <a:pt x="108052" y="327101"/>
                      <a:pt x="79602" y="316917"/>
                      <a:pt x="54711" y="296547"/>
                    </a:cubicBezTo>
                    <a:cubicBezTo>
                      <a:pt x="18237" y="266583"/>
                      <a:pt x="0" y="222371"/>
                      <a:pt x="0" y="163913"/>
                    </a:cubicBezTo>
                    <a:cubicBezTo>
                      <a:pt x="0" y="114077"/>
                      <a:pt x="12529" y="74299"/>
                      <a:pt x="37585" y="44580"/>
                    </a:cubicBezTo>
                    <a:cubicBezTo>
                      <a:pt x="62642" y="14860"/>
                      <a:pt x="96399" y="0"/>
                      <a:pt x="138855" y="0"/>
                    </a:cubicBezTo>
                    <a:close/>
                    <a:moveTo>
                      <a:pt x="138836" y="30566"/>
                    </a:moveTo>
                    <a:cubicBezTo>
                      <a:pt x="87855" y="30566"/>
                      <a:pt x="62364" y="76789"/>
                      <a:pt x="62364" y="169236"/>
                    </a:cubicBezTo>
                    <a:cubicBezTo>
                      <a:pt x="62364" y="233132"/>
                      <a:pt x="76476" y="273068"/>
                      <a:pt x="104701" y="289042"/>
                    </a:cubicBezTo>
                    <a:lnTo>
                      <a:pt x="106471" y="289735"/>
                    </a:lnTo>
                    <a:lnTo>
                      <a:pt x="93886" y="278710"/>
                    </a:lnTo>
                    <a:cubicBezTo>
                      <a:pt x="87276" y="270737"/>
                      <a:pt x="82199" y="261926"/>
                      <a:pt x="78658" y="252278"/>
                    </a:cubicBezTo>
                    <a:cubicBezTo>
                      <a:pt x="71575" y="232982"/>
                      <a:pt x="68033" y="207081"/>
                      <a:pt x="68033" y="174574"/>
                    </a:cubicBezTo>
                    <a:cubicBezTo>
                      <a:pt x="68033" y="81855"/>
                      <a:pt x="93180" y="35496"/>
                      <a:pt x="143473" y="35496"/>
                    </a:cubicBezTo>
                    <a:cubicBezTo>
                      <a:pt x="166690" y="35496"/>
                      <a:pt x="184110" y="45986"/>
                      <a:pt x="195734" y="66967"/>
                    </a:cubicBezTo>
                    <a:lnTo>
                      <a:pt x="184819" y="64367"/>
                    </a:lnTo>
                    <a:cubicBezTo>
                      <a:pt x="169528" y="55801"/>
                      <a:pt x="155894" y="51518"/>
                      <a:pt x="143916" y="51518"/>
                    </a:cubicBezTo>
                    <a:cubicBezTo>
                      <a:pt x="104995" y="51518"/>
                      <a:pt x="85535" y="91551"/>
                      <a:pt x="85535" y="171616"/>
                    </a:cubicBezTo>
                    <a:cubicBezTo>
                      <a:pt x="85535" y="230996"/>
                      <a:pt x="98663" y="271158"/>
                      <a:pt x="124920" y="292103"/>
                    </a:cubicBezTo>
                    <a:lnTo>
                      <a:pt x="122294" y="295293"/>
                    </a:lnTo>
                    <a:lnTo>
                      <a:pt x="137630" y="297029"/>
                    </a:lnTo>
                    <a:cubicBezTo>
                      <a:pt x="160657" y="297029"/>
                      <a:pt x="178355" y="285911"/>
                      <a:pt x="190723" y="263677"/>
                    </a:cubicBezTo>
                    <a:cubicBezTo>
                      <a:pt x="203092" y="241442"/>
                      <a:pt x="209276" y="208189"/>
                      <a:pt x="209276" y="163917"/>
                    </a:cubicBezTo>
                    <a:cubicBezTo>
                      <a:pt x="209276" y="113832"/>
                      <a:pt x="204667" y="79858"/>
                      <a:pt x="195449" y="61994"/>
                    </a:cubicBezTo>
                    <a:cubicBezTo>
                      <a:pt x="180302" y="41042"/>
                      <a:pt x="161431" y="30566"/>
                      <a:pt x="138836" y="305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0EF818BF-93A3-E857-765C-8ACC2E8CB1EC}"/>
                  </a:ext>
                </a:extLst>
              </p:cNvPr>
              <p:cNvSpPr/>
              <p:nvPr/>
            </p:nvSpPr>
            <p:spPr>
              <a:xfrm>
                <a:off x="1439791" y="2035081"/>
                <a:ext cx="289102" cy="324143"/>
              </a:xfrm>
              <a:custGeom>
                <a:avLst/>
                <a:gdLst/>
                <a:ahLst/>
                <a:cxnLst/>
                <a:rect l="l" t="t" r="r" b="b"/>
                <a:pathLst>
                  <a:path w="289102" h="324143">
                    <a:moveTo>
                      <a:pt x="0" y="0"/>
                    </a:moveTo>
                    <a:lnTo>
                      <a:pt x="124131" y="0"/>
                    </a:lnTo>
                    <a:lnTo>
                      <a:pt x="91289" y="39039"/>
                    </a:lnTo>
                    <a:lnTo>
                      <a:pt x="91289" y="200043"/>
                    </a:lnTo>
                    <a:lnTo>
                      <a:pt x="91770" y="237245"/>
                    </a:lnTo>
                    <a:cubicBezTo>
                      <a:pt x="91770" y="256677"/>
                      <a:pt x="96263" y="270924"/>
                      <a:pt x="105249" y="279985"/>
                    </a:cubicBezTo>
                    <a:lnTo>
                      <a:pt x="112968" y="284254"/>
                    </a:lnTo>
                    <a:lnTo>
                      <a:pt x="101865" y="271890"/>
                    </a:lnTo>
                    <a:cubicBezTo>
                      <a:pt x="96293" y="260543"/>
                      <a:pt x="93507" y="243487"/>
                      <a:pt x="93507" y="220722"/>
                    </a:cubicBezTo>
                    <a:lnTo>
                      <a:pt x="93507" y="37456"/>
                    </a:lnTo>
                    <a:lnTo>
                      <a:pt x="126557" y="7976"/>
                    </a:lnTo>
                    <a:lnTo>
                      <a:pt x="134202" y="18626"/>
                    </a:lnTo>
                    <a:lnTo>
                      <a:pt x="110515" y="43903"/>
                    </a:lnTo>
                    <a:lnTo>
                      <a:pt x="110515" y="216516"/>
                    </a:lnTo>
                    <a:lnTo>
                      <a:pt x="110203" y="237345"/>
                    </a:lnTo>
                    <a:lnTo>
                      <a:pt x="117475" y="267106"/>
                    </a:lnTo>
                    <a:cubicBezTo>
                      <a:pt x="120613" y="272287"/>
                      <a:pt x="127551" y="279406"/>
                      <a:pt x="138289" y="288463"/>
                    </a:cubicBezTo>
                    <a:lnTo>
                      <a:pt x="138647" y="291972"/>
                    </a:lnTo>
                    <a:lnTo>
                      <a:pt x="152039" y="293577"/>
                    </a:lnTo>
                    <a:cubicBezTo>
                      <a:pt x="176337" y="293577"/>
                      <a:pt x="192645" y="289215"/>
                      <a:pt x="200964" y="280490"/>
                    </a:cubicBezTo>
                    <a:cubicBezTo>
                      <a:pt x="208852" y="263785"/>
                      <a:pt x="212796" y="235568"/>
                      <a:pt x="212796" y="195841"/>
                    </a:cubicBezTo>
                    <a:lnTo>
                      <a:pt x="213759" y="41766"/>
                    </a:lnTo>
                    <a:lnTo>
                      <a:pt x="176088" y="0"/>
                    </a:lnTo>
                    <a:lnTo>
                      <a:pt x="289102" y="0"/>
                    </a:lnTo>
                    <a:lnTo>
                      <a:pt x="245842" y="41731"/>
                    </a:lnTo>
                    <a:lnTo>
                      <a:pt x="245842" y="195599"/>
                    </a:lnTo>
                    <a:cubicBezTo>
                      <a:pt x="245842" y="224398"/>
                      <a:pt x="244881" y="245314"/>
                      <a:pt x="242959" y="258348"/>
                    </a:cubicBezTo>
                    <a:cubicBezTo>
                      <a:pt x="241037" y="271381"/>
                      <a:pt x="237410" y="279725"/>
                      <a:pt x="232077" y="283379"/>
                    </a:cubicBezTo>
                    <a:cubicBezTo>
                      <a:pt x="216671" y="310555"/>
                      <a:pt x="188057" y="324143"/>
                      <a:pt x="146234" y="324143"/>
                    </a:cubicBezTo>
                    <a:cubicBezTo>
                      <a:pt x="102445" y="324143"/>
                      <a:pt x="71697" y="313251"/>
                      <a:pt x="53991" y="291467"/>
                    </a:cubicBezTo>
                    <a:cubicBezTo>
                      <a:pt x="39909" y="274335"/>
                      <a:pt x="32869" y="242138"/>
                      <a:pt x="32869" y="194875"/>
                    </a:cubicBezTo>
                    <a:lnTo>
                      <a:pt x="32869" y="3666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F67FADA8-698B-6D0F-EFA0-16D6844131CA}"/>
                  </a:ext>
                </a:extLst>
              </p:cNvPr>
              <p:cNvSpPr/>
              <p:nvPr/>
            </p:nvSpPr>
            <p:spPr>
              <a:xfrm>
                <a:off x="1734162" y="2035080"/>
                <a:ext cx="301064" cy="339672"/>
              </a:xfrm>
              <a:custGeom>
                <a:avLst/>
                <a:gdLst/>
                <a:ahLst/>
                <a:cxnLst/>
                <a:rect l="l" t="t" r="r" b="b"/>
                <a:pathLst>
                  <a:path w="301064" h="339672">
                    <a:moveTo>
                      <a:pt x="0" y="0"/>
                    </a:moveTo>
                    <a:lnTo>
                      <a:pt x="301064" y="0"/>
                    </a:lnTo>
                    <a:cubicBezTo>
                      <a:pt x="299208" y="7539"/>
                      <a:pt x="298127" y="11630"/>
                      <a:pt x="297821" y="12275"/>
                    </a:cubicBezTo>
                    <a:lnTo>
                      <a:pt x="281730" y="39932"/>
                    </a:lnTo>
                    <a:cubicBezTo>
                      <a:pt x="275878" y="51127"/>
                      <a:pt x="270608" y="64221"/>
                      <a:pt x="265920" y="79214"/>
                    </a:cubicBezTo>
                    <a:lnTo>
                      <a:pt x="262777" y="84267"/>
                    </a:lnTo>
                    <a:lnTo>
                      <a:pt x="253510" y="80616"/>
                    </a:lnTo>
                    <a:lnTo>
                      <a:pt x="252574" y="76545"/>
                    </a:lnTo>
                    <a:cubicBezTo>
                      <a:pt x="251436" y="72071"/>
                      <a:pt x="250199" y="67958"/>
                      <a:pt x="248862" y="64204"/>
                    </a:cubicBezTo>
                    <a:lnTo>
                      <a:pt x="247616" y="61263"/>
                    </a:lnTo>
                    <a:lnTo>
                      <a:pt x="226893" y="53597"/>
                    </a:lnTo>
                    <a:cubicBezTo>
                      <a:pt x="218780" y="51554"/>
                      <a:pt x="210841" y="50532"/>
                      <a:pt x="203078" y="50532"/>
                    </a:cubicBezTo>
                    <a:cubicBezTo>
                      <a:pt x="199858" y="50532"/>
                      <a:pt x="197717" y="50610"/>
                      <a:pt x="196654" y="50767"/>
                    </a:cubicBezTo>
                    <a:lnTo>
                      <a:pt x="197617" y="287781"/>
                    </a:lnTo>
                    <a:lnTo>
                      <a:pt x="236047" y="339672"/>
                    </a:lnTo>
                    <a:lnTo>
                      <a:pt x="105069" y="339672"/>
                    </a:lnTo>
                    <a:lnTo>
                      <a:pt x="96880" y="323403"/>
                    </a:lnTo>
                    <a:lnTo>
                      <a:pt x="212649" y="323403"/>
                    </a:lnTo>
                    <a:lnTo>
                      <a:pt x="198616" y="310378"/>
                    </a:lnTo>
                    <a:lnTo>
                      <a:pt x="206810" y="319952"/>
                    </a:lnTo>
                    <a:lnTo>
                      <a:pt x="86281" y="319952"/>
                    </a:lnTo>
                    <a:lnTo>
                      <a:pt x="120117" y="284392"/>
                    </a:lnTo>
                    <a:lnTo>
                      <a:pt x="120117" y="51106"/>
                    </a:lnTo>
                    <a:lnTo>
                      <a:pt x="107888" y="51025"/>
                    </a:lnTo>
                    <a:cubicBezTo>
                      <a:pt x="92669" y="51025"/>
                      <a:pt x="82037" y="53833"/>
                      <a:pt x="75992" y="59450"/>
                    </a:cubicBezTo>
                    <a:cubicBezTo>
                      <a:pt x="69946" y="65067"/>
                      <a:pt x="66208" y="76966"/>
                      <a:pt x="64778" y="95148"/>
                    </a:cubicBezTo>
                    <a:lnTo>
                      <a:pt x="48821" y="95148"/>
                    </a:lnTo>
                    <a:cubicBezTo>
                      <a:pt x="50711" y="71484"/>
                      <a:pt x="56120" y="55503"/>
                      <a:pt x="65048" y="47204"/>
                    </a:cubicBezTo>
                    <a:cubicBezTo>
                      <a:pt x="73975" y="38905"/>
                      <a:pt x="86698" y="34756"/>
                      <a:pt x="103216" y="34756"/>
                    </a:cubicBezTo>
                    <a:lnTo>
                      <a:pt x="122427" y="35029"/>
                    </a:lnTo>
                    <a:lnTo>
                      <a:pt x="120117" y="34991"/>
                    </a:lnTo>
                    <a:lnTo>
                      <a:pt x="120117" y="32495"/>
                    </a:lnTo>
                    <a:cubicBezTo>
                      <a:pt x="114773" y="31866"/>
                      <a:pt x="108602" y="31551"/>
                      <a:pt x="101603" y="31551"/>
                    </a:cubicBezTo>
                    <a:cubicBezTo>
                      <a:pt x="82247" y="31551"/>
                      <a:pt x="68454" y="35344"/>
                      <a:pt x="60222" y="42929"/>
                    </a:cubicBezTo>
                    <a:cubicBezTo>
                      <a:pt x="51990" y="50514"/>
                      <a:pt x="47350" y="65260"/>
                      <a:pt x="46302" y="87167"/>
                    </a:cubicBezTo>
                    <a:lnTo>
                      <a:pt x="34821" y="87167"/>
                    </a:lnTo>
                    <a:cubicBezTo>
                      <a:pt x="27236" y="62656"/>
                      <a:pt x="16262" y="36759"/>
                      <a:pt x="1898" y="9475"/>
                    </a:cubicBezTo>
                    <a:lnTo>
                      <a:pt x="0" y="0"/>
                    </a:lnTo>
                    <a:close/>
                    <a:moveTo>
                      <a:pt x="197763" y="30565"/>
                    </a:moveTo>
                    <a:cubicBezTo>
                      <a:pt x="190784" y="30565"/>
                      <a:pt x="183677" y="30894"/>
                      <a:pt x="176441" y="31551"/>
                    </a:cubicBezTo>
                    <a:lnTo>
                      <a:pt x="178290" y="31551"/>
                    </a:lnTo>
                    <a:lnTo>
                      <a:pt x="178290" y="286629"/>
                    </a:lnTo>
                    <a:lnTo>
                      <a:pt x="180262" y="288933"/>
                    </a:lnTo>
                    <a:lnTo>
                      <a:pt x="180262" y="34752"/>
                    </a:lnTo>
                    <a:lnTo>
                      <a:pt x="201426" y="34263"/>
                    </a:lnTo>
                    <a:cubicBezTo>
                      <a:pt x="208440" y="34263"/>
                      <a:pt x="214641" y="34625"/>
                      <a:pt x="220032" y="35348"/>
                    </a:cubicBezTo>
                    <a:lnTo>
                      <a:pt x="228213" y="37287"/>
                    </a:lnTo>
                    <a:lnTo>
                      <a:pt x="219223" y="32958"/>
                    </a:lnTo>
                    <a:cubicBezTo>
                      <a:pt x="213162" y="31363"/>
                      <a:pt x="206009" y="30565"/>
                      <a:pt x="197763" y="30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2F9BBD-5E8C-3E43-01DC-236D837DC37E}"/>
                  </a:ext>
                </a:extLst>
              </p:cNvPr>
              <p:cNvSpPr/>
              <p:nvPr/>
            </p:nvSpPr>
            <p:spPr>
              <a:xfrm>
                <a:off x="1999103" y="2045434"/>
                <a:ext cx="51433" cy="87753"/>
              </a:xfrm>
              <a:custGeom>
                <a:avLst/>
                <a:gdLst/>
                <a:ahLst/>
                <a:cxnLst/>
                <a:rect l="l" t="t" r="r" b="b"/>
                <a:pathLst>
                  <a:path w="51433" h="87753">
                    <a:moveTo>
                      <a:pt x="41150" y="0"/>
                    </a:moveTo>
                    <a:lnTo>
                      <a:pt x="51433" y="9405"/>
                    </a:lnTo>
                    <a:cubicBezTo>
                      <a:pt x="39868" y="25499"/>
                      <a:pt x="27921" y="50114"/>
                      <a:pt x="15591" y="83250"/>
                    </a:cubicBezTo>
                    <a:lnTo>
                      <a:pt x="12394" y="87753"/>
                    </a:lnTo>
                    <a:lnTo>
                      <a:pt x="0" y="79838"/>
                    </a:lnTo>
                    <a:lnTo>
                      <a:pt x="1348" y="73332"/>
                    </a:lnTo>
                    <a:cubicBezTo>
                      <a:pt x="13198" y="40158"/>
                      <a:pt x="24882" y="16801"/>
                      <a:pt x="36401" y="3262"/>
                    </a:cubicBezTo>
                    <a:lnTo>
                      <a:pt x="411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002E6ED6-C25B-9FBD-F67D-567667599C64}"/>
                  </a:ext>
                </a:extLst>
              </p:cNvPr>
              <p:cNvSpPr/>
              <p:nvPr/>
            </p:nvSpPr>
            <p:spPr>
              <a:xfrm>
                <a:off x="1500784" y="2046438"/>
                <a:ext cx="236452" cy="333984"/>
              </a:xfrm>
              <a:custGeom>
                <a:avLst/>
                <a:gdLst/>
                <a:ahLst/>
                <a:cxnLst/>
                <a:rect l="l" t="t" r="r" b="b"/>
                <a:pathLst>
                  <a:path w="236452" h="333984">
                    <a:moveTo>
                      <a:pt x="228718" y="0"/>
                    </a:moveTo>
                    <a:lnTo>
                      <a:pt x="236452" y="10861"/>
                    </a:lnTo>
                    <a:lnTo>
                      <a:pt x="203583" y="39563"/>
                    </a:lnTo>
                    <a:lnTo>
                      <a:pt x="203583" y="187380"/>
                    </a:lnTo>
                    <a:cubicBezTo>
                      <a:pt x="203583" y="237241"/>
                      <a:pt x="199503" y="270086"/>
                      <a:pt x="191343" y="285913"/>
                    </a:cubicBezTo>
                    <a:cubicBezTo>
                      <a:pt x="174653" y="317960"/>
                      <a:pt x="142305" y="333984"/>
                      <a:pt x="94300" y="333984"/>
                    </a:cubicBezTo>
                    <a:cubicBezTo>
                      <a:pt x="53256" y="333984"/>
                      <a:pt x="21822" y="320755"/>
                      <a:pt x="0" y="294298"/>
                    </a:cubicBezTo>
                    <a:lnTo>
                      <a:pt x="8947" y="295723"/>
                    </a:lnTo>
                    <a:lnTo>
                      <a:pt x="20497" y="302833"/>
                    </a:lnTo>
                    <a:cubicBezTo>
                      <a:pt x="37809" y="312754"/>
                      <a:pt x="61541" y="317715"/>
                      <a:pt x="91693" y="317715"/>
                    </a:cubicBezTo>
                    <a:cubicBezTo>
                      <a:pt x="134165" y="317715"/>
                      <a:pt x="162007" y="306967"/>
                      <a:pt x="175220" y="285470"/>
                    </a:cubicBezTo>
                    <a:cubicBezTo>
                      <a:pt x="182954" y="266133"/>
                      <a:pt x="186821" y="234000"/>
                      <a:pt x="186821" y="189071"/>
                    </a:cubicBezTo>
                    <a:lnTo>
                      <a:pt x="186821" y="32102"/>
                    </a:lnTo>
                    <a:lnTo>
                      <a:pt x="2287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ADBD113C-E1D1-2377-5816-0BB545344D1C}"/>
                  </a:ext>
                </a:extLst>
              </p:cNvPr>
              <p:cNvSpPr/>
              <p:nvPr/>
            </p:nvSpPr>
            <p:spPr>
              <a:xfrm rot="10800000">
                <a:off x="2323346" y="1787010"/>
                <a:ext cx="47696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50207" h="83194">
                    <a:moveTo>
                      <a:pt x="31085" y="0"/>
                    </a:moveTo>
                    <a:lnTo>
                      <a:pt x="50207" y="2856"/>
                    </a:lnTo>
                    <a:lnTo>
                      <a:pt x="36804" y="1999"/>
                    </a:lnTo>
                    <a:cubicBezTo>
                      <a:pt x="27996" y="1999"/>
                      <a:pt x="17195" y="2595"/>
                      <a:pt x="4399" y="3787"/>
                    </a:cubicBezTo>
                    <a:lnTo>
                      <a:pt x="4399" y="83194"/>
                    </a:lnTo>
                    <a:lnTo>
                      <a:pt x="0" y="83194"/>
                    </a:lnTo>
                    <a:lnTo>
                      <a:pt x="0" y="787"/>
                    </a:lnTo>
                    <a:cubicBezTo>
                      <a:pt x="11053" y="262"/>
                      <a:pt x="21415" y="0"/>
                      <a:pt x="310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81FAFEED-F685-537E-D65A-D9A3203EAAAC}"/>
                  </a:ext>
                </a:extLst>
              </p:cNvPr>
              <p:cNvSpPr/>
              <p:nvPr/>
            </p:nvSpPr>
            <p:spPr>
              <a:xfrm rot="10800000">
                <a:off x="1870912" y="1787010"/>
                <a:ext cx="47696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50207" h="83194">
                    <a:moveTo>
                      <a:pt x="31085" y="0"/>
                    </a:moveTo>
                    <a:lnTo>
                      <a:pt x="50207" y="2856"/>
                    </a:lnTo>
                    <a:lnTo>
                      <a:pt x="36804" y="1999"/>
                    </a:lnTo>
                    <a:cubicBezTo>
                      <a:pt x="27996" y="1999"/>
                      <a:pt x="17195" y="2595"/>
                      <a:pt x="4400" y="3787"/>
                    </a:cubicBezTo>
                    <a:lnTo>
                      <a:pt x="4400" y="83194"/>
                    </a:lnTo>
                    <a:lnTo>
                      <a:pt x="0" y="83194"/>
                    </a:lnTo>
                    <a:lnTo>
                      <a:pt x="0" y="787"/>
                    </a:lnTo>
                    <a:cubicBezTo>
                      <a:pt x="11053" y="262"/>
                      <a:pt x="21415" y="0"/>
                      <a:pt x="310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A9C00AF-567D-50FE-5BC5-B5867A46AAA7}"/>
                  </a:ext>
                </a:extLst>
              </p:cNvPr>
              <p:cNvSpPr/>
              <p:nvPr/>
            </p:nvSpPr>
            <p:spPr>
              <a:xfrm rot="10800000">
                <a:off x="1409429" y="1787010"/>
                <a:ext cx="47696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50207" h="83194">
                    <a:moveTo>
                      <a:pt x="31085" y="0"/>
                    </a:moveTo>
                    <a:lnTo>
                      <a:pt x="50207" y="2856"/>
                    </a:lnTo>
                    <a:lnTo>
                      <a:pt x="36804" y="1999"/>
                    </a:lnTo>
                    <a:cubicBezTo>
                      <a:pt x="27996" y="1999"/>
                      <a:pt x="17195" y="2595"/>
                      <a:pt x="4400" y="3787"/>
                    </a:cubicBezTo>
                    <a:lnTo>
                      <a:pt x="4400" y="83194"/>
                    </a:lnTo>
                    <a:lnTo>
                      <a:pt x="0" y="83194"/>
                    </a:lnTo>
                    <a:lnTo>
                      <a:pt x="0" y="787"/>
                    </a:lnTo>
                    <a:cubicBezTo>
                      <a:pt x="11053" y="262"/>
                      <a:pt x="21415" y="0"/>
                      <a:pt x="310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4A0E95E8-B070-54AC-98DE-99FAE5B69D39}"/>
                  </a:ext>
                </a:extLst>
              </p:cNvPr>
              <p:cNvSpPr/>
              <p:nvPr/>
            </p:nvSpPr>
            <p:spPr>
              <a:xfrm rot="10800000">
                <a:off x="1598951" y="1666147"/>
                <a:ext cx="41170" cy="199138"/>
              </a:xfrm>
              <a:custGeom>
                <a:avLst/>
                <a:gdLst/>
                <a:ahLst/>
                <a:cxnLst/>
                <a:rect l="l" t="t" r="r" b="b"/>
                <a:pathLst>
                  <a:path w="43337" h="209620">
                    <a:moveTo>
                      <a:pt x="17299" y="0"/>
                    </a:moveTo>
                    <a:cubicBezTo>
                      <a:pt x="23989" y="0"/>
                      <a:pt x="29793" y="647"/>
                      <a:pt x="34710" y="1941"/>
                    </a:cubicBezTo>
                    <a:lnTo>
                      <a:pt x="43337" y="6096"/>
                    </a:lnTo>
                    <a:lnTo>
                      <a:pt x="20271" y="3000"/>
                    </a:lnTo>
                    <a:lnTo>
                      <a:pt x="3100" y="3397"/>
                    </a:lnTo>
                    <a:lnTo>
                      <a:pt x="3100" y="209620"/>
                    </a:lnTo>
                    <a:lnTo>
                      <a:pt x="1500" y="207750"/>
                    </a:lnTo>
                    <a:lnTo>
                      <a:pt x="1500" y="800"/>
                    </a:lnTo>
                    <a:lnTo>
                      <a:pt x="0" y="800"/>
                    </a:lnTo>
                    <a:cubicBezTo>
                      <a:pt x="5871" y="267"/>
                      <a:pt x="11637" y="0"/>
                      <a:pt x="1729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AB1BA4B0-7795-835E-B39D-60197F633946}"/>
                  </a:ext>
                </a:extLst>
              </p:cNvPr>
              <p:cNvSpPr/>
              <p:nvPr/>
            </p:nvSpPr>
            <p:spPr>
              <a:xfrm rot="10800000">
                <a:off x="2308554" y="1861119"/>
                <a:ext cx="14792" cy="2211"/>
              </a:xfrm>
              <a:custGeom>
                <a:avLst/>
                <a:gdLst/>
                <a:ahLst/>
                <a:cxnLst/>
                <a:rect l="l" t="t" r="r" b="b"/>
                <a:pathLst>
                  <a:path w="15571" h="2327">
                    <a:moveTo>
                      <a:pt x="0" y="0"/>
                    </a:moveTo>
                    <a:lnTo>
                      <a:pt x="9103" y="582"/>
                    </a:lnTo>
                    <a:lnTo>
                      <a:pt x="15571" y="232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D20998B3-1C20-FFD2-D761-3F8D53842B25}"/>
                  </a:ext>
                </a:extLst>
              </p:cNvPr>
              <p:cNvSpPr/>
              <p:nvPr/>
            </p:nvSpPr>
            <p:spPr>
              <a:xfrm rot="10800000">
                <a:off x="1856120" y="1861119"/>
                <a:ext cx="14792" cy="2211"/>
              </a:xfrm>
              <a:custGeom>
                <a:avLst/>
                <a:gdLst/>
                <a:ahLst/>
                <a:cxnLst/>
                <a:rect l="l" t="t" r="r" b="b"/>
                <a:pathLst>
                  <a:path w="15571" h="2327">
                    <a:moveTo>
                      <a:pt x="0" y="0"/>
                    </a:moveTo>
                    <a:lnTo>
                      <a:pt x="9103" y="582"/>
                    </a:lnTo>
                    <a:lnTo>
                      <a:pt x="15571" y="232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04BB49A-5B10-6990-832F-74E1C57F674E}"/>
                  </a:ext>
                </a:extLst>
              </p:cNvPr>
              <p:cNvSpPr/>
              <p:nvPr/>
            </p:nvSpPr>
            <p:spPr>
              <a:xfrm rot="10800000">
                <a:off x="1394637" y="1861119"/>
                <a:ext cx="14792" cy="2211"/>
              </a:xfrm>
              <a:custGeom>
                <a:avLst/>
                <a:gdLst/>
                <a:ahLst/>
                <a:cxnLst/>
                <a:rect l="l" t="t" r="r" b="b"/>
                <a:pathLst>
                  <a:path w="15571" h="2327">
                    <a:moveTo>
                      <a:pt x="0" y="0"/>
                    </a:moveTo>
                    <a:lnTo>
                      <a:pt x="9103" y="582"/>
                    </a:lnTo>
                    <a:lnTo>
                      <a:pt x="15571" y="232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7FD3539-90CA-967B-92E7-F1F924B95055}"/>
                  </a:ext>
                </a:extLst>
              </p:cNvPr>
              <p:cNvSpPr/>
              <p:nvPr/>
            </p:nvSpPr>
            <p:spPr>
              <a:xfrm rot="10800000">
                <a:off x="2299639" y="1858717"/>
                <a:ext cx="8915" cy="2403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2530">
                    <a:moveTo>
                      <a:pt x="0" y="0"/>
                    </a:moveTo>
                    <a:lnTo>
                      <a:pt x="7483" y="1118"/>
                    </a:lnTo>
                    <a:lnTo>
                      <a:pt x="9384" y="25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7F06B83E-E03E-565E-7DFF-7A09630F00FF}"/>
                  </a:ext>
                </a:extLst>
              </p:cNvPr>
              <p:cNvSpPr/>
              <p:nvPr/>
            </p:nvSpPr>
            <p:spPr>
              <a:xfrm rot="10800000">
                <a:off x="1847205" y="1858717"/>
                <a:ext cx="8915" cy="2403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2530">
                    <a:moveTo>
                      <a:pt x="0" y="0"/>
                    </a:moveTo>
                    <a:lnTo>
                      <a:pt x="7483" y="1118"/>
                    </a:lnTo>
                    <a:lnTo>
                      <a:pt x="9384" y="25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7918697-6E1E-6D16-85CD-F5BDBDA565B3}"/>
                  </a:ext>
                </a:extLst>
              </p:cNvPr>
              <p:cNvSpPr/>
              <p:nvPr/>
            </p:nvSpPr>
            <p:spPr>
              <a:xfrm rot="10800000">
                <a:off x="1385722" y="1858717"/>
                <a:ext cx="8915" cy="2403"/>
              </a:xfrm>
              <a:custGeom>
                <a:avLst/>
                <a:gdLst/>
                <a:ahLst/>
                <a:cxnLst/>
                <a:rect l="l" t="t" r="r" b="b"/>
                <a:pathLst>
                  <a:path w="9384" h="2530">
                    <a:moveTo>
                      <a:pt x="0" y="0"/>
                    </a:moveTo>
                    <a:lnTo>
                      <a:pt x="7483" y="1118"/>
                    </a:lnTo>
                    <a:lnTo>
                      <a:pt x="9384" y="25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32BF223A-7A55-F5CF-BA79-96F11FD8430A}"/>
                  </a:ext>
                </a:extLst>
              </p:cNvPr>
              <p:cNvSpPr/>
              <p:nvPr/>
            </p:nvSpPr>
            <p:spPr>
              <a:xfrm rot="10800000">
                <a:off x="2324965" y="1666368"/>
                <a:ext cx="46077" cy="96894"/>
              </a:xfrm>
              <a:custGeom>
                <a:avLst/>
                <a:gdLst/>
                <a:ahLst/>
                <a:cxnLst/>
                <a:rect l="l" t="t" r="r" b="b"/>
                <a:pathLst>
                  <a:path w="48503" h="101994">
                    <a:moveTo>
                      <a:pt x="0" y="0"/>
                    </a:moveTo>
                    <a:lnTo>
                      <a:pt x="47347" y="0"/>
                    </a:lnTo>
                    <a:lnTo>
                      <a:pt x="48503" y="1200"/>
                    </a:lnTo>
                    <a:lnTo>
                      <a:pt x="4399" y="1200"/>
                    </a:lnTo>
                    <a:lnTo>
                      <a:pt x="4399" y="101994"/>
                    </a:lnTo>
                    <a:lnTo>
                      <a:pt x="0" y="1019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A9C4A625-4585-64EF-6E05-AF62D8D246B6}"/>
                  </a:ext>
                </a:extLst>
              </p:cNvPr>
              <p:cNvSpPr/>
              <p:nvPr/>
            </p:nvSpPr>
            <p:spPr>
              <a:xfrm rot="10800000">
                <a:off x="1872531" y="1666368"/>
                <a:ext cx="46077" cy="96894"/>
              </a:xfrm>
              <a:custGeom>
                <a:avLst/>
                <a:gdLst/>
                <a:ahLst/>
                <a:cxnLst/>
                <a:rect l="l" t="t" r="r" b="b"/>
                <a:pathLst>
                  <a:path w="48503" h="101994">
                    <a:moveTo>
                      <a:pt x="0" y="0"/>
                    </a:moveTo>
                    <a:lnTo>
                      <a:pt x="47347" y="0"/>
                    </a:lnTo>
                    <a:lnTo>
                      <a:pt x="48503" y="1200"/>
                    </a:lnTo>
                    <a:lnTo>
                      <a:pt x="4400" y="1200"/>
                    </a:lnTo>
                    <a:lnTo>
                      <a:pt x="4400" y="101994"/>
                    </a:lnTo>
                    <a:lnTo>
                      <a:pt x="0" y="1019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144112A0-78F8-ECD6-A60F-28CA460B196E}"/>
                  </a:ext>
                </a:extLst>
              </p:cNvPr>
              <p:cNvSpPr/>
              <p:nvPr/>
            </p:nvSpPr>
            <p:spPr>
              <a:xfrm rot="10800000">
                <a:off x="1411048" y="1666368"/>
                <a:ext cx="46077" cy="96894"/>
              </a:xfrm>
              <a:custGeom>
                <a:avLst/>
                <a:gdLst/>
                <a:ahLst/>
                <a:cxnLst/>
                <a:rect l="l" t="t" r="r" b="b"/>
                <a:pathLst>
                  <a:path w="48503" h="101994">
                    <a:moveTo>
                      <a:pt x="0" y="0"/>
                    </a:moveTo>
                    <a:lnTo>
                      <a:pt x="47347" y="0"/>
                    </a:lnTo>
                    <a:lnTo>
                      <a:pt x="48503" y="1200"/>
                    </a:lnTo>
                    <a:lnTo>
                      <a:pt x="4400" y="1200"/>
                    </a:lnTo>
                    <a:lnTo>
                      <a:pt x="4400" y="101994"/>
                    </a:lnTo>
                    <a:lnTo>
                      <a:pt x="0" y="1019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2A345214-90E4-D8E5-780C-52293D6FB480}"/>
                  </a:ext>
                </a:extLst>
              </p:cNvPr>
              <p:cNvSpPr/>
              <p:nvPr/>
            </p:nvSpPr>
            <p:spPr>
              <a:xfrm rot="10800000">
                <a:off x="2227451" y="1644900"/>
                <a:ext cx="227355" cy="243943"/>
              </a:xfrm>
              <a:custGeom>
                <a:avLst/>
                <a:gdLst/>
                <a:ahLst/>
                <a:cxnLst/>
                <a:rect l="l" t="t" r="r" b="b"/>
                <a:pathLst>
                  <a:path w="239323" h="256784">
                    <a:moveTo>
                      <a:pt x="11371" y="0"/>
                    </a:moveTo>
                    <a:lnTo>
                      <a:pt x="228733" y="0"/>
                    </a:lnTo>
                    <a:lnTo>
                      <a:pt x="225005" y="9806"/>
                    </a:lnTo>
                    <a:cubicBezTo>
                      <a:pt x="211783" y="26003"/>
                      <a:pt x="200122" y="45393"/>
                      <a:pt x="190023" y="67977"/>
                    </a:cubicBezTo>
                    <a:cubicBezTo>
                      <a:pt x="185998" y="63404"/>
                      <a:pt x="183658" y="60409"/>
                      <a:pt x="183004" y="58990"/>
                    </a:cubicBezTo>
                    <a:lnTo>
                      <a:pt x="182653" y="58301"/>
                    </a:lnTo>
                    <a:lnTo>
                      <a:pt x="175143" y="55340"/>
                    </a:lnTo>
                    <a:cubicBezTo>
                      <a:pt x="165581" y="47722"/>
                      <a:pt x="158662" y="43194"/>
                      <a:pt x="154386" y="41755"/>
                    </a:cubicBezTo>
                    <a:cubicBezTo>
                      <a:pt x="150111" y="40317"/>
                      <a:pt x="141310" y="39598"/>
                      <a:pt x="127986" y="39598"/>
                    </a:cubicBezTo>
                    <a:cubicBezTo>
                      <a:pt x="123942" y="39598"/>
                      <a:pt x="116573" y="39887"/>
                      <a:pt x="105878" y="40466"/>
                    </a:cubicBezTo>
                    <a:lnTo>
                      <a:pt x="105772" y="40473"/>
                    </a:lnTo>
                    <a:lnTo>
                      <a:pt x="105772" y="107193"/>
                    </a:lnTo>
                    <a:lnTo>
                      <a:pt x="135526" y="107193"/>
                    </a:lnTo>
                    <a:lnTo>
                      <a:pt x="166968" y="72542"/>
                    </a:lnTo>
                    <a:lnTo>
                      <a:pt x="166968" y="164843"/>
                    </a:lnTo>
                    <a:lnTo>
                      <a:pt x="147155" y="144272"/>
                    </a:lnTo>
                    <a:lnTo>
                      <a:pt x="148394" y="146391"/>
                    </a:lnTo>
                    <a:lnTo>
                      <a:pt x="105772" y="146391"/>
                    </a:lnTo>
                    <a:lnTo>
                      <a:pt x="105772" y="234186"/>
                    </a:lnTo>
                    <a:cubicBezTo>
                      <a:pt x="129208" y="234186"/>
                      <a:pt x="146176" y="232410"/>
                      <a:pt x="156678" y="228858"/>
                    </a:cubicBezTo>
                    <a:cubicBezTo>
                      <a:pt x="167179" y="225306"/>
                      <a:pt x="176523" y="217725"/>
                      <a:pt x="184711" y="206116"/>
                    </a:cubicBezTo>
                    <a:lnTo>
                      <a:pt x="191613" y="190273"/>
                    </a:lnTo>
                    <a:cubicBezTo>
                      <a:pt x="191826" y="189848"/>
                      <a:pt x="194331" y="187734"/>
                      <a:pt x="199128" y="183933"/>
                    </a:cubicBezTo>
                    <a:cubicBezTo>
                      <a:pt x="204049" y="200050"/>
                      <a:pt x="208934" y="212276"/>
                      <a:pt x="213784" y="220610"/>
                    </a:cubicBezTo>
                    <a:cubicBezTo>
                      <a:pt x="218634" y="228944"/>
                      <a:pt x="227147" y="241002"/>
                      <a:pt x="239323" y="256784"/>
                    </a:cubicBezTo>
                    <a:lnTo>
                      <a:pt x="11371" y="256784"/>
                    </a:lnTo>
                    <a:lnTo>
                      <a:pt x="41176" y="228014"/>
                    </a:lnTo>
                    <a:lnTo>
                      <a:pt x="41176" y="146391"/>
                    </a:lnTo>
                    <a:cubicBezTo>
                      <a:pt x="33826" y="147620"/>
                      <a:pt x="24825" y="151023"/>
                      <a:pt x="14171" y="156600"/>
                    </a:cubicBezTo>
                    <a:lnTo>
                      <a:pt x="8628" y="147485"/>
                    </a:lnTo>
                    <a:cubicBezTo>
                      <a:pt x="18200" y="139906"/>
                      <a:pt x="29049" y="135373"/>
                      <a:pt x="41176" y="133886"/>
                    </a:cubicBezTo>
                    <a:lnTo>
                      <a:pt x="41176" y="131773"/>
                    </a:lnTo>
                    <a:cubicBezTo>
                      <a:pt x="41292" y="131786"/>
                      <a:pt x="41057" y="131792"/>
                      <a:pt x="40470" y="131792"/>
                    </a:cubicBezTo>
                    <a:cubicBezTo>
                      <a:pt x="28222" y="131792"/>
                      <a:pt x="14732" y="136658"/>
                      <a:pt x="0" y="146391"/>
                    </a:cubicBezTo>
                    <a:cubicBezTo>
                      <a:pt x="6662" y="120259"/>
                      <a:pt x="20387" y="107193"/>
                      <a:pt x="41176" y="107193"/>
                    </a:cubicBezTo>
                    <a:lnTo>
                      <a:pt x="41176" y="29464"/>
                    </a:lnTo>
                    <a:lnTo>
                      <a:pt x="11371" y="0"/>
                    </a:lnTo>
                    <a:close/>
                    <a:moveTo>
                      <a:pt x="119258" y="23999"/>
                    </a:moveTo>
                    <a:cubicBezTo>
                      <a:pt x="109588" y="23999"/>
                      <a:pt x="99226" y="24261"/>
                      <a:pt x="88173" y="24786"/>
                    </a:cubicBezTo>
                    <a:lnTo>
                      <a:pt x="88173" y="107193"/>
                    </a:lnTo>
                    <a:lnTo>
                      <a:pt x="92572" y="107193"/>
                    </a:lnTo>
                    <a:lnTo>
                      <a:pt x="92572" y="27786"/>
                    </a:lnTo>
                    <a:cubicBezTo>
                      <a:pt x="105368" y="26594"/>
                      <a:pt x="116169" y="25998"/>
                      <a:pt x="124977" y="25998"/>
                    </a:cubicBezTo>
                    <a:lnTo>
                      <a:pt x="138380" y="26855"/>
                    </a:lnTo>
                    <a:lnTo>
                      <a:pt x="153951" y="29182"/>
                    </a:lnTo>
                    <a:lnTo>
                      <a:pt x="163335" y="31712"/>
                    </a:lnTo>
                    <a:lnTo>
                      <a:pt x="161434" y="30300"/>
                    </a:lnTo>
                    <a:lnTo>
                      <a:pt x="153951" y="29182"/>
                    </a:lnTo>
                    <a:lnTo>
                      <a:pt x="147483" y="27437"/>
                    </a:lnTo>
                    <a:lnTo>
                      <a:pt x="138380" y="26855"/>
                    </a:lnTo>
                    <a:lnTo>
                      <a:pt x="119258" y="23999"/>
                    </a:lnTo>
                    <a:close/>
                    <a:moveTo>
                      <a:pt x="88173" y="132192"/>
                    </a:moveTo>
                    <a:lnTo>
                      <a:pt x="88173" y="234186"/>
                    </a:lnTo>
                    <a:lnTo>
                      <a:pt x="92572" y="234186"/>
                    </a:lnTo>
                    <a:lnTo>
                      <a:pt x="92572" y="133392"/>
                    </a:lnTo>
                    <a:lnTo>
                      <a:pt x="136676" y="133392"/>
                    </a:lnTo>
                    <a:lnTo>
                      <a:pt x="135520" y="132192"/>
                    </a:lnTo>
                    <a:lnTo>
                      <a:pt x="88173" y="1321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CC401CD8-9045-C9D1-6FD9-EC3B9A2FDFD9}"/>
                  </a:ext>
                </a:extLst>
              </p:cNvPr>
              <p:cNvSpPr/>
              <p:nvPr/>
            </p:nvSpPr>
            <p:spPr>
              <a:xfrm rot="10800000">
                <a:off x="2009488" y="1627040"/>
                <a:ext cx="420563" cy="261802"/>
              </a:xfrm>
              <a:custGeom>
                <a:avLst/>
                <a:gdLst/>
                <a:ahLst/>
                <a:cxnLst/>
                <a:rect l="l" t="t" r="r" b="b"/>
                <a:pathLst>
                  <a:path w="442701" h="275583">
                    <a:moveTo>
                      <a:pt x="229711" y="0"/>
                    </a:moveTo>
                    <a:lnTo>
                      <a:pt x="331717" y="0"/>
                    </a:lnTo>
                    <a:lnTo>
                      <a:pt x="303965" y="32470"/>
                    </a:lnTo>
                    <a:lnTo>
                      <a:pt x="303965" y="236414"/>
                    </a:lnTo>
                    <a:lnTo>
                      <a:pt x="300891" y="236414"/>
                    </a:lnTo>
                    <a:lnTo>
                      <a:pt x="306165" y="236842"/>
                    </a:lnTo>
                    <a:lnTo>
                      <a:pt x="306165" y="31145"/>
                    </a:lnTo>
                    <a:lnTo>
                      <a:pt x="332173" y="7453"/>
                    </a:lnTo>
                    <a:lnTo>
                      <a:pt x="338385" y="16312"/>
                    </a:lnTo>
                    <a:lnTo>
                      <a:pt x="319364" y="36720"/>
                    </a:lnTo>
                    <a:lnTo>
                      <a:pt x="319364" y="237407"/>
                    </a:lnTo>
                    <a:cubicBezTo>
                      <a:pt x="322189" y="237659"/>
                      <a:pt x="326411" y="237786"/>
                      <a:pt x="332029" y="237786"/>
                    </a:cubicBezTo>
                    <a:cubicBezTo>
                      <a:pt x="351834" y="237786"/>
                      <a:pt x="366682" y="233510"/>
                      <a:pt x="376572" y="224958"/>
                    </a:cubicBezTo>
                    <a:cubicBezTo>
                      <a:pt x="386462" y="216407"/>
                      <a:pt x="394066" y="200889"/>
                      <a:pt x="399385" y="178405"/>
                    </a:cubicBezTo>
                    <a:cubicBezTo>
                      <a:pt x="414946" y="215365"/>
                      <a:pt x="429384" y="242425"/>
                      <a:pt x="442701" y="259584"/>
                    </a:cubicBezTo>
                    <a:lnTo>
                      <a:pt x="232342" y="259584"/>
                    </a:lnTo>
                    <a:lnTo>
                      <a:pt x="223742" y="275583"/>
                    </a:lnTo>
                    <a:lnTo>
                      <a:pt x="4831" y="275583"/>
                    </a:lnTo>
                    <a:lnTo>
                      <a:pt x="0" y="262384"/>
                    </a:lnTo>
                    <a:lnTo>
                      <a:pt x="216293" y="262384"/>
                    </a:lnTo>
                    <a:lnTo>
                      <a:pt x="221377" y="254906"/>
                    </a:lnTo>
                    <a:cubicBezTo>
                      <a:pt x="202951" y="238532"/>
                      <a:pt x="189682" y="218342"/>
                      <a:pt x="181570" y="194335"/>
                    </a:cubicBezTo>
                    <a:lnTo>
                      <a:pt x="195016" y="197650"/>
                    </a:lnTo>
                    <a:cubicBezTo>
                      <a:pt x="202453" y="214962"/>
                      <a:pt x="214953" y="232726"/>
                      <a:pt x="232517" y="250944"/>
                    </a:cubicBezTo>
                    <a:lnTo>
                      <a:pt x="235647" y="253417"/>
                    </a:lnTo>
                    <a:lnTo>
                      <a:pt x="256768" y="231477"/>
                    </a:lnTo>
                    <a:lnTo>
                      <a:pt x="256768" y="30754"/>
                    </a:lnTo>
                    <a:lnTo>
                      <a:pt x="2297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97451C90-03D8-34CE-1517-7DB16C354259}"/>
                  </a:ext>
                </a:extLst>
              </p:cNvPr>
              <p:cNvSpPr/>
              <p:nvPr/>
            </p:nvSpPr>
            <p:spPr>
              <a:xfrm rot="10800000">
                <a:off x="1775017" y="1644900"/>
                <a:ext cx="227355" cy="243943"/>
              </a:xfrm>
              <a:custGeom>
                <a:avLst/>
                <a:gdLst/>
                <a:ahLst/>
                <a:cxnLst/>
                <a:rect l="l" t="t" r="r" b="b"/>
                <a:pathLst>
                  <a:path w="239323" h="256784">
                    <a:moveTo>
                      <a:pt x="11371" y="0"/>
                    </a:moveTo>
                    <a:lnTo>
                      <a:pt x="228733" y="0"/>
                    </a:lnTo>
                    <a:lnTo>
                      <a:pt x="225005" y="9806"/>
                    </a:lnTo>
                    <a:cubicBezTo>
                      <a:pt x="211783" y="26003"/>
                      <a:pt x="200122" y="45393"/>
                      <a:pt x="190023" y="67977"/>
                    </a:cubicBezTo>
                    <a:cubicBezTo>
                      <a:pt x="185998" y="63404"/>
                      <a:pt x="183658" y="60409"/>
                      <a:pt x="183004" y="58990"/>
                    </a:cubicBezTo>
                    <a:lnTo>
                      <a:pt x="182653" y="58301"/>
                    </a:lnTo>
                    <a:lnTo>
                      <a:pt x="175143" y="55340"/>
                    </a:lnTo>
                    <a:cubicBezTo>
                      <a:pt x="165581" y="47722"/>
                      <a:pt x="158662" y="43194"/>
                      <a:pt x="154386" y="41755"/>
                    </a:cubicBezTo>
                    <a:cubicBezTo>
                      <a:pt x="150110" y="40317"/>
                      <a:pt x="141310" y="39598"/>
                      <a:pt x="127986" y="39598"/>
                    </a:cubicBezTo>
                    <a:cubicBezTo>
                      <a:pt x="123942" y="39598"/>
                      <a:pt x="116573" y="39887"/>
                      <a:pt x="105878" y="40466"/>
                    </a:cubicBezTo>
                    <a:lnTo>
                      <a:pt x="105772" y="40473"/>
                    </a:lnTo>
                    <a:lnTo>
                      <a:pt x="105772" y="107193"/>
                    </a:lnTo>
                    <a:lnTo>
                      <a:pt x="135526" y="107193"/>
                    </a:lnTo>
                    <a:lnTo>
                      <a:pt x="166968" y="72542"/>
                    </a:lnTo>
                    <a:lnTo>
                      <a:pt x="166968" y="164843"/>
                    </a:lnTo>
                    <a:lnTo>
                      <a:pt x="147155" y="144272"/>
                    </a:lnTo>
                    <a:lnTo>
                      <a:pt x="148394" y="146391"/>
                    </a:lnTo>
                    <a:lnTo>
                      <a:pt x="105772" y="146391"/>
                    </a:lnTo>
                    <a:lnTo>
                      <a:pt x="105772" y="234186"/>
                    </a:lnTo>
                    <a:cubicBezTo>
                      <a:pt x="129208" y="234186"/>
                      <a:pt x="146176" y="232410"/>
                      <a:pt x="156678" y="228858"/>
                    </a:cubicBezTo>
                    <a:cubicBezTo>
                      <a:pt x="167179" y="225306"/>
                      <a:pt x="176523" y="217725"/>
                      <a:pt x="184711" y="206116"/>
                    </a:cubicBezTo>
                    <a:lnTo>
                      <a:pt x="191613" y="190273"/>
                    </a:lnTo>
                    <a:cubicBezTo>
                      <a:pt x="191826" y="189848"/>
                      <a:pt x="194331" y="187734"/>
                      <a:pt x="199128" y="183933"/>
                    </a:cubicBezTo>
                    <a:cubicBezTo>
                      <a:pt x="204049" y="200050"/>
                      <a:pt x="208934" y="212276"/>
                      <a:pt x="213784" y="220610"/>
                    </a:cubicBezTo>
                    <a:cubicBezTo>
                      <a:pt x="218634" y="228944"/>
                      <a:pt x="227147" y="241002"/>
                      <a:pt x="239323" y="256784"/>
                    </a:cubicBezTo>
                    <a:lnTo>
                      <a:pt x="11371" y="256784"/>
                    </a:lnTo>
                    <a:lnTo>
                      <a:pt x="41176" y="228014"/>
                    </a:lnTo>
                    <a:lnTo>
                      <a:pt x="41176" y="146391"/>
                    </a:lnTo>
                    <a:cubicBezTo>
                      <a:pt x="33826" y="147620"/>
                      <a:pt x="24825" y="151023"/>
                      <a:pt x="14171" y="156600"/>
                    </a:cubicBezTo>
                    <a:lnTo>
                      <a:pt x="8628" y="147485"/>
                    </a:lnTo>
                    <a:cubicBezTo>
                      <a:pt x="18200" y="139906"/>
                      <a:pt x="29049" y="135373"/>
                      <a:pt x="41176" y="133886"/>
                    </a:cubicBezTo>
                    <a:lnTo>
                      <a:pt x="41176" y="131773"/>
                    </a:lnTo>
                    <a:cubicBezTo>
                      <a:pt x="41292" y="131786"/>
                      <a:pt x="41057" y="131792"/>
                      <a:pt x="40470" y="131792"/>
                    </a:cubicBezTo>
                    <a:cubicBezTo>
                      <a:pt x="28223" y="131792"/>
                      <a:pt x="14733" y="136658"/>
                      <a:pt x="0" y="146391"/>
                    </a:cubicBezTo>
                    <a:cubicBezTo>
                      <a:pt x="6662" y="120259"/>
                      <a:pt x="20388" y="107193"/>
                      <a:pt x="41176" y="107193"/>
                    </a:cubicBezTo>
                    <a:lnTo>
                      <a:pt x="41176" y="29464"/>
                    </a:lnTo>
                    <a:lnTo>
                      <a:pt x="11371" y="0"/>
                    </a:lnTo>
                    <a:close/>
                    <a:moveTo>
                      <a:pt x="119258" y="23999"/>
                    </a:moveTo>
                    <a:cubicBezTo>
                      <a:pt x="109588" y="23999"/>
                      <a:pt x="99226" y="24261"/>
                      <a:pt x="88173" y="24786"/>
                    </a:cubicBezTo>
                    <a:lnTo>
                      <a:pt x="88173" y="107193"/>
                    </a:lnTo>
                    <a:lnTo>
                      <a:pt x="92573" y="107193"/>
                    </a:lnTo>
                    <a:lnTo>
                      <a:pt x="92573" y="27786"/>
                    </a:lnTo>
                    <a:cubicBezTo>
                      <a:pt x="105368" y="26594"/>
                      <a:pt x="116169" y="25998"/>
                      <a:pt x="124977" y="25998"/>
                    </a:cubicBezTo>
                    <a:lnTo>
                      <a:pt x="138380" y="26855"/>
                    </a:lnTo>
                    <a:lnTo>
                      <a:pt x="153951" y="29182"/>
                    </a:lnTo>
                    <a:lnTo>
                      <a:pt x="163335" y="31712"/>
                    </a:lnTo>
                    <a:lnTo>
                      <a:pt x="161434" y="30300"/>
                    </a:lnTo>
                    <a:lnTo>
                      <a:pt x="153951" y="29182"/>
                    </a:lnTo>
                    <a:lnTo>
                      <a:pt x="147483" y="27437"/>
                    </a:lnTo>
                    <a:lnTo>
                      <a:pt x="138380" y="26855"/>
                    </a:lnTo>
                    <a:lnTo>
                      <a:pt x="119258" y="23999"/>
                    </a:lnTo>
                    <a:close/>
                    <a:moveTo>
                      <a:pt x="88173" y="132192"/>
                    </a:moveTo>
                    <a:lnTo>
                      <a:pt x="88173" y="234186"/>
                    </a:lnTo>
                    <a:lnTo>
                      <a:pt x="92573" y="234186"/>
                    </a:lnTo>
                    <a:lnTo>
                      <a:pt x="92573" y="133392"/>
                    </a:lnTo>
                    <a:lnTo>
                      <a:pt x="136676" y="133392"/>
                    </a:lnTo>
                    <a:lnTo>
                      <a:pt x="135520" y="132192"/>
                    </a:lnTo>
                    <a:lnTo>
                      <a:pt x="88173" y="1321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3570B68D-7550-38FB-2A82-1C6C69E10352}"/>
                  </a:ext>
                </a:extLst>
              </p:cNvPr>
              <p:cNvSpPr/>
              <p:nvPr/>
            </p:nvSpPr>
            <p:spPr>
              <a:xfrm rot="10800000">
                <a:off x="1544068" y="1627040"/>
                <a:ext cx="232044" cy="261802"/>
              </a:xfrm>
              <a:custGeom>
                <a:avLst/>
                <a:gdLst/>
                <a:ahLst/>
                <a:cxnLst/>
                <a:rect l="l" t="t" r="r" b="b"/>
                <a:pathLst>
                  <a:path w="244259" h="275583">
                    <a:moveTo>
                      <a:pt x="0" y="0"/>
                    </a:moveTo>
                    <a:lnTo>
                      <a:pt x="244259" y="0"/>
                    </a:lnTo>
                    <a:cubicBezTo>
                      <a:pt x="242753" y="6116"/>
                      <a:pt x="241876" y="9436"/>
                      <a:pt x="241629" y="9959"/>
                    </a:cubicBezTo>
                    <a:lnTo>
                      <a:pt x="228573" y="32398"/>
                    </a:lnTo>
                    <a:cubicBezTo>
                      <a:pt x="223826" y="41481"/>
                      <a:pt x="219550" y="52104"/>
                      <a:pt x="215746" y="64268"/>
                    </a:cubicBezTo>
                    <a:lnTo>
                      <a:pt x="213196" y="68368"/>
                    </a:lnTo>
                    <a:lnTo>
                      <a:pt x="205677" y="65405"/>
                    </a:lnTo>
                    <a:lnTo>
                      <a:pt x="204918" y="62102"/>
                    </a:lnTo>
                    <a:lnTo>
                      <a:pt x="200441" y="49536"/>
                    </a:lnTo>
                    <a:lnTo>
                      <a:pt x="184083" y="43485"/>
                    </a:lnTo>
                    <a:cubicBezTo>
                      <a:pt x="177500" y="41827"/>
                      <a:pt x="171060" y="40998"/>
                      <a:pt x="164761" y="40998"/>
                    </a:cubicBezTo>
                    <a:cubicBezTo>
                      <a:pt x="162149" y="40998"/>
                      <a:pt x="160411" y="41061"/>
                      <a:pt x="159549" y="41188"/>
                    </a:cubicBezTo>
                    <a:lnTo>
                      <a:pt x="160330" y="233483"/>
                    </a:lnTo>
                    <a:lnTo>
                      <a:pt x="191510" y="275583"/>
                    </a:lnTo>
                    <a:lnTo>
                      <a:pt x="85244" y="275583"/>
                    </a:lnTo>
                    <a:lnTo>
                      <a:pt x="78601" y="262384"/>
                    </a:lnTo>
                    <a:lnTo>
                      <a:pt x="172526" y="262384"/>
                    </a:lnTo>
                    <a:lnTo>
                      <a:pt x="161141" y="251816"/>
                    </a:lnTo>
                    <a:lnTo>
                      <a:pt x="167789" y="259584"/>
                    </a:lnTo>
                    <a:lnTo>
                      <a:pt x="70001" y="259584"/>
                    </a:lnTo>
                    <a:lnTo>
                      <a:pt x="97453" y="230733"/>
                    </a:lnTo>
                    <a:lnTo>
                      <a:pt x="97453" y="41463"/>
                    </a:lnTo>
                    <a:lnTo>
                      <a:pt x="87532" y="41397"/>
                    </a:lnTo>
                    <a:cubicBezTo>
                      <a:pt x="75185" y="41397"/>
                      <a:pt x="66558" y="43676"/>
                      <a:pt x="61653" y="48233"/>
                    </a:cubicBezTo>
                    <a:cubicBezTo>
                      <a:pt x="56749" y="52790"/>
                      <a:pt x="53716" y="62444"/>
                      <a:pt x="52556" y="77195"/>
                    </a:cubicBezTo>
                    <a:lnTo>
                      <a:pt x="39609" y="77195"/>
                    </a:lnTo>
                    <a:cubicBezTo>
                      <a:pt x="41143" y="57996"/>
                      <a:pt x="45531" y="45031"/>
                      <a:pt x="52774" y="38298"/>
                    </a:cubicBezTo>
                    <a:cubicBezTo>
                      <a:pt x="60018" y="31565"/>
                      <a:pt x="70340" y="28198"/>
                      <a:pt x="83741" y="28198"/>
                    </a:cubicBezTo>
                    <a:lnTo>
                      <a:pt x="99328" y="28420"/>
                    </a:lnTo>
                    <a:lnTo>
                      <a:pt x="97453" y="28389"/>
                    </a:lnTo>
                    <a:lnTo>
                      <a:pt x="97453" y="26364"/>
                    </a:lnTo>
                    <a:cubicBezTo>
                      <a:pt x="93118" y="25854"/>
                      <a:pt x="88111" y="25598"/>
                      <a:pt x="82432" y="25598"/>
                    </a:cubicBezTo>
                    <a:cubicBezTo>
                      <a:pt x="66729" y="25598"/>
                      <a:pt x="55538" y="28675"/>
                      <a:pt x="48859" y="34829"/>
                    </a:cubicBezTo>
                    <a:cubicBezTo>
                      <a:pt x="42180" y="40983"/>
                      <a:pt x="38416" y="52947"/>
                      <a:pt x="37566" y="70721"/>
                    </a:cubicBezTo>
                    <a:lnTo>
                      <a:pt x="28251" y="70721"/>
                    </a:lnTo>
                    <a:cubicBezTo>
                      <a:pt x="22097" y="50834"/>
                      <a:pt x="13194" y="29823"/>
                      <a:pt x="1540" y="7687"/>
                    </a:cubicBezTo>
                    <a:lnTo>
                      <a:pt x="0" y="0"/>
                    </a:lnTo>
                    <a:close/>
                    <a:moveTo>
                      <a:pt x="160449" y="24798"/>
                    </a:moveTo>
                    <a:cubicBezTo>
                      <a:pt x="154787" y="24798"/>
                      <a:pt x="149021" y="25065"/>
                      <a:pt x="143150" y="25598"/>
                    </a:cubicBezTo>
                    <a:lnTo>
                      <a:pt x="144650" y="25598"/>
                    </a:lnTo>
                    <a:lnTo>
                      <a:pt x="144650" y="232548"/>
                    </a:lnTo>
                    <a:lnTo>
                      <a:pt x="146250" y="234418"/>
                    </a:lnTo>
                    <a:lnTo>
                      <a:pt x="146250" y="28195"/>
                    </a:lnTo>
                    <a:lnTo>
                      <a:pt x="163421" y="27798"/>
                    </a:lnTo>
                    <a:lnTo>
                      <a:pt x="186487" y="30894"/>
                    </a:lnTo>
                    <a:lnTo>
                      <a:pt x="177860" y="26739"/>
                    </a:lnTo>
                    <a:cubicBezTo>
                      <a:pt x="172943" y="25445"/>
                      <a:pt x="167139" y="24798"/>
                      <a:pt x="160449" y="247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AFC099E8-927C-DE5E-8D22-063115470F04}"/>
                  </a:ext>
                </a:extLst>
              </p:cNvPr>
              <p:cNvSpPr/>
              <p:nvPr/>
            </p:nvSpPr>
            <p:spPr>
              <a:xfrm rot="10800000">
                <a:off x="1313534" y="1644900"/>
                <a:ext cx="227355" cy="243943"/>
              </a:xfrm>
              <a:custGeom>
                <a:avLst/>
                <a:gdLst/>
                <a:ahLst/>
                <a:cxnLst/>
                <a:rect l="l" t="t" r="r" b="b"/>
                <a:pathLst>
                  <a:path w="239323" h="256784">
                    <a:moveTo>
                      <a:pt x="11371" y="0"/>
                    </a:moveTo>
                    <a:lnTo>
                      <a:pt x="228733" y="0"/>
                    </a:lnTo>
                    <a:lnTo>
                      <a:pt x="225005" y="9806"/>
                    </a:lnTo>
                    <a:cubicBezTo>
                      <a:pt x="211783" y="26003"/>
                      <a:pt x="200122" y="45393"/>
                      <a:pt x="190023" y="67977"/>
                    </a:cubicBezTo>
                    <a:cubicBezTo>
                      <a:pt x="185998" y="63404"/>
                      <a:pt x="183658" y="60409"/>
                      <a:pt x="183004" y="58990"/>
                    </a:cubicBezTo>
                    <a:lnTo>
                      <a:pt x="182653" y="58301"/>
                    </a:lnTo>
                    <a:lnTo>
                      <a:pt x="175143" y="55340"/>
                    </a:lnTo>
                    <a:cubicBezTo>
                      <a:pt x="165581" y="47722"/>
                      <a:pt x="158662" y="43194"/>
                      <a:pt x="154386" y="41755"/>
                    </a:cubicBezTo>
                    <a:cubicBezTo>
                      <a:pt x="150111" y="40317"/>
                      <a:pt x="141310" y="39598"/>
                      <a:pt x="127986" y="39598"/>
                    </a:cubicBezTo>
                    <a:cubicBezTo>
                      <a:pt x="123942" y="39598"/>
                      <a:pt x="116573" y="39887"/>
                      <a:pt x="105878" y="40466"/>
                    </a:cubicBezTo>
                    <a:lnTo>
                      <a:pt x="105772" y="40473"/>
                    </a:lnTo>
                    <a:lnTo>
                      <a:pt x="105772" y="107193"/>
                    </a:lnTo>
                    <a:lnTo>
                      <a:pt x="135526" y="107193"/>
                    </a:lnTo>
                    <a:lnTo>
                      <a:pt x="166968" y="72542"/>
                    </a:lnTo>
                    <a:lnTo>
                      <a:pt x="166968" y="164843"/>
                    </a:lnTo>
                    <a:lnTo>
                      <a:pt x="147155" y="144272"/>
                    </a:lnTo>
                    <a:lnTo>
                      <a:pt x="148394" y="146391"/>
                    </a:lnTo>
                    <a:lnTo>
                      <a:pt x="105772" y="146391"/>
                    </a:lnTo>
                    <a:lnTo>
                      <a:pt x="105772" y="234186"/>
                    </a:lnTo>
                    <a:cubicBezTo>
                      <a:pt x="129208" y="234186"/>
                      <a:pt x="146176" y="232410"/>
                      <a:pt x="156678" y="228858"/>
                    </a:cubicBezTo>
                    <a:cubicBezTo>
                      <a:pt x="167179" y="225306"/>
                      <a:pt x="176523" y="217725"/>
                      <a:pt x="184711" y="206116"/>
                    </a:cubicBezTo>
                    <a:lnTo>
                      <a:pt x="191613" y="190273"/>
                    </a:lnTo>
                    <a:cubicBezTo>
                      <a:pt x="191826" y="189848"/>
                      <a:pt x="194331" y="187734"/>
                      <a:pt x="199128" y="183933"/>
                    </a:cubicBezTo>
                    <a:cubicBezTo>
                      <a:pt x="204049" y="200050"/>
                      <a:pt x="208934" y="212276"/>
                      <a:pt x="213784" y="220610"/>
                    </a:cubicBezTo>
                    <a:cubicBezTo>
                      <a:pt x="218634" y="228944"/>
                      <a:pt x="227147" y="241002"/>
                      <a:pt x="239323" y="256784"/>
                    </a:cubicBezTo>
                    <a:lnTo>
                      <a:pt x="11371" y="256784"/>
                    </a:lnTo>
                    <a:lnTo>
                      <a:pt x="41176" y="228014"/>
                    </a:lnTo>
                    <a:lnTo>
                      <a:pt x="41176" y="146391"/>
                    </a:lnTo>
                    <a:cubicBezTo>
                      <a:pt x="33826" y="147620"/>
                      <a:pt x="24825" y="151023"/>
                      <a:pt x="14171" y="156600"/>
                    </a:cubicBezTo>
                    <a:lnTo>
                      <a:pt x="8628" y="147485"/>
                    </a:lnTo>
                    <a:cubicBezTo>
                      <a:pt x="18200" y="139906"/>
                      <a:pt x="29049" y="135373"/>
                      <a:pt x="41176" y="133886"/>
                    </a:cubicBezTo>
                    <a:lnTo>
                      <a:pt x="41176" y="131773"/>
                    </a:lnTo>
                    <a:cubicBezTo>
                      <a:pt x="41292" y="131786"/>
                      <a:pt x="41057" y="131792"/>
                      <a:pt x="40470" y="131792"/>
                    </a:cubicBezTo>
                    <a:cubicBezTo>
                      <a:pt x="28223" y="131792"/>
                      <a:pt x="14733" y="136658"/>
                      <a:pt x="0" y="146391"/>
                    </a:cubicBezTo>
                    <a:cubicBezTo>
                      <a:pt x="6662" y="120259"/>
                      <a:pt x="20388" y="107193"/>
                      <a:pt x="41176" y="107193"/>
                    </a:cubicBezTo>
                    <a:lnTo>
                      <a:pt x="41176" y="29464"/>
                    </a:lnTo>
                    <a:lnTo>
                      <a:pt x="11371" y="0"/>
                    </a:lnTo>
                    <a:close/>
                    <a:moveTo>
                      <a:pt x="119258" y="23999"/>
                    </a:moveTo>
                    <a:cubicBezTo>
                      <a:pt x="109588" y="23999"/>
                      <a:pt x="99226" y="24261"/>
                      <a:pt x="88173" y="24786"/>
                    </a:cubicBezTo>
                    <a:lnTo>
                      <a:pt x="88173" y="107193"/>
                    </a:lnTo>
                    <a:lnTo>
                      <a:pt x="92573" y="107193"/>
                    </a:lnTo>
                    <a:lnTo>
                      <a:pt x="92573" y="27786"/>
                    </a:lnTo>
                    <a:cubicBezTo>
                      <a:pt x="105368" y="26594"/>
                      <a:pt x="116169" y="25998"/>
                      <a:pt x="124977" y="25998"/>
                    </a:cubicBezTo>
                    <a:lnTo>
                      <a:pt x="138380" y="26855"/>
                    </a:lnTo>
                    <a:lnTo>
                      <a:pt x="153951" y="29182"/>
                    </a:lnTo>
                    <a:lnTo>
                      <a:pt x="163335" y="31712"/>
                    </a:lnTo>
                    <a:lnTo>
                      <a:pt x="161434" y="30300"/>
                    </a:lnTo>
                    <a:lnTo>
                      <a:pt x="153951" y="29182"/>
                    </a:lnTo>
                    <a:lnTo>
                      <a:pt x="147483" y="27437"/>
                    </a:lnTo>
                    <a:lnTo>
                      <a:pt x="138380" y="26855"/>
                    </a:lnTo>
                    <a:lnTo>
                      <a:pt x="119258" y="23999"/>
                    </a:lnTo>
                    <a:close/>
                    <a:moveTo>
                      <a:pt x="88173" y="132192"/>
                    </a:moveTo>
                    <a:lnTo>
                      <a:pt x="88173" y="234186"/>
                    </a:lnTo>
                    <a:lnTo>
                      <a:pt x="92573" y="234186"/>
                    </a:lnTo>
                    <a:lnTo>
                      <a:pt x="92573" y="133392"/>
                    </a:lnTo>
                    <a:lnTo>
                      <a:pt x="136676" y="133392"/>
                    </a:lnTo>
                    <a:lnTo>
                      <a:pt x="135520" y="132192"/>
                    </a:lnTo>
                    <a:lnTo>
                      <a:pt x="88173" y="1321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5349FC1C-D9BE-5B10-DFE4-CCD2B16A8088}"/>
                  </a:ext>
                </a:extLst>
              </p:cNvPr>
              <p:cNvSpPr/>
              <p:nvPr/>
            </p:nvSpPr>
            <p:spPr>
              <a:xfrm rot="10800000">
                <a:off x="1532267" y="1813228"/>
                <a:ext cx="39642" cy="67636"/>
              </a:xfrm>
              <a:custGeom>
                <a:avLst/>
                <a:gdLst/>
                <a:ahLst/>
                <a:cxnLst/>
                <a:rect l="l" t="t" r="r" b="b"/>
                <a:pathLst>
                  <a:path w="41729" h="71196">
                    <a:moveTo>
                      <a:pt x="33385" y="0"/>
                    </a:moveTo>
                    <a:lnTo>
                      <a:pt x="41729" y="7631"/>
                    </a:lnTo>
                    <a:cubicBezTo>
                      <a:pt x="32346" y="20689"/>
                      <a:pt x="22653" y="40659"/>
                      <a:pt x="12649" y="67543"/>
                    </a:cubicBezTo>
                    <a:lnTo>
                      <a:pt x="10055" y="71196"/>
                    </a:lnTo>
                    <a:lnTo>
                      <a:pt x="0" y="64775"/>
                    </a:lnTo>
                    <a:lnTo>
                      <a:pt x="1094" y="59497"/>
                    </a:lnTo>
                    <a:cubicBezTo>
                      <a:pt x="10708" y="32582"/>
                      <a:pt x="20187" y="13632"/>
                      <a:pt x="29532" y="2647"/>
                    </a:cubicBezTo>
                    <a:lnTo>
                      <a:pt x="333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13DF3F1-A3D6-9349-A43B-AC69D01D8507}"/>
                  </a:ext>
                </a:extLst>
              </p:cNvPr>
              <p:cNvSpPr/>
              <p:nvPr/>
            </p:nvSpPr>
            <p:spPr>
              <a:xfrm rot="10800000">
                <a:off x="2228535" y="1815318"/>
                <a:ext cx="42621" cy="64406"/>
              </a:xfrm>
              <a:custGeom>
                <a:avLst/>
                <a:gdLst/>
                <a:ahLst/>
                <a:cxnLst/>
                <a:rect l="l" t="t" r="r" b="b"/>
                <a:pathLst>
                  <a:path w="44865" h="67796">
                    <a:moveTo>
                      <a:pt x="38325" y="0"/>
                    </a:moveTo>
                    <a:lnTo>
                      <a:pt x="44865" y="8319"/>
                    </a:lnTo>
                    <a:lnTo>
                      <a:pt x="42994" y="11847"/>
                    </a:lnTo>
                    <a:cubicBezTo>
                      <a:pt x="27103" y="33204"/>
                      <a:pt x="15695" y="51854"/>
                      <a:pt x="8768" y="67796"/>
                    </a:cubicBezTo>
                    <a:lnTo>
                      <a:pt x="0" y="60350"/>
                    </a:lnTo>
                    <a:cubicBezTo>
                      <a:pt x="9120" y="38243"/>
                      <a:pt x="21895" y="18126"/>
                      <a:pt x="383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0D6DDC78-0509-2430-3725-34367C66903F}"/>
                  </a:ext>
                </a:extLst>
              </p:cNvPr>
              <p:cNvSpPr/>
              <p:nvPr/>
            </p:nvSpPr>
            <p:spPr>
              <a:xfrm rot="10800000">
                <a:off x="1776101" y="1815318"/>
                <a:ext cx="42621" cy="64406"/>
              </a:xfrm>
              <a:custGeom>
                <a:avLst/>
                <a:gdLst/>
                <a:ahLst/>
                <a:cxnLst/>
                <a:rect l="l" t="t" r="r" b="b"/>
                <a:pathLst>
                  <a:path w="44865" h="67796">
                    <a:moveTo>
                      <a:pt x="38325" y="0"/>
                    </a:moveTo>
                    <a:lnTo>
                      <a:pt x="44865" y="8319"/>
                    </a:lnTo>
                    <a:lnTo>
                      <a:pt x="42994" y="11847"/>
                    </a:lnTo>
                    <a:cubicBezTo>
                      <a:pt x="27103" y="33204"/>
                      <a:pt x="15695" y="51854"/>
                      <a:pt x="8768" y="67796"/>
                    </a:cubicBezTo>
                    <a:lnTo>
                      <a:pt x="0" y="60350"/>
                    </a:lnTo>
                    <a:cubicBezTo>
                      <a:pt x="9120" y="38243"/>
                      <a:pt x="21895" y="18126"/>
                      <a:pt x="383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5453331C-CA4A-CA1A-F141-CEB47042C415}"/>
                  </a:ext>
                </a:extLst>
              </p:cNvPr>
              <p:cNvSpPr/>
              <p:nvPr/>
            </p:nvSpPr>
            <p:spPr>
              <a:xfrm rot="10800000">
                <a:off x="1314618" y="1815318"/>
                <a:ext cx="42621" cy="64406"/>
              </a:xfrm>
              <a:custGeom>
                <a:avLst/>
                <a:gdLst/>
                <a:ahLst/>
                <a:cxnLst/>
                <a:rect l="l" t="t" r="r" b="b"/>
                <a:pathLst>
                  <a:path w="44865" h="67796">
                    <a:moveTo>
                      <a:pt x="38325" y="0"/>
                    </a:moveTo>
                    <a:lnTo>
                      <a:pt x="44865" y="8319"/>
                    </a:lnTo>
                    <a:lnTo>
                      <a:pt x="42994" y="11847"/>
                    </a:lnTo>
                    <a:cubicBezTo>
                      <a:pt x="27103" y="33204"/>
                      <a:pt x="15695" y="51854"/>
                      <a:pt x="8768" y="67796"/>
                    </a:cubicBezTo>
                    <a:lnTo>
                      <a:pt x="0" y="60350"/>
                    </a:lnTo>
                    <a:cubicBezTo>
                      <a:pt x="9120" y="38243"/>
                      <a:pt x="21895" y="18126"/>
                      <a:pt x="383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CDF51DCB-D401-4D4D-7D11-002BBAA9FC83}"/>
                  </a:ext>
                </a:extLst>
              </p:cNvPr>
              <p:cNvSpPr/>
              <p:nvPr/>
            </p:nvSpPr>
            <p:spPr>
              <a:xfrm rot="10800000">
                <a:off x="2283269" y="1723859"/>
                <a:ext cx="12539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97185">
                    <a:moveTo>
                      <a:pt x="0" y="0"/>
                    </a:moveTo>
                    <a:lnTo>
                      <a:pt x="13199" y="4153"/>
                    </a:lnTo>
                    <a:lnTo>
                      <a:pt x="13199" y="97185"/>
                    </a:lnTo>
                    <a:lnTo>
                      <a:pt x="0" y="931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F802A088-ABD0-58B9-1076-92070EED603F}"/>
                  </a:ext>
                </a:extLst>
              </p:cNvPr>
              <p:cNvSpPr/>
              <p:nvPr/>
            </p:nvSpPr>
            <p:spPr>
              <a:xfrm rot="10800000">
                <a:off x="1830835" y="1723859"/>
                <a:ext cx="12539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97185">
                    <a:moveTo>
                      <a:pt x="0" y="0"/>
                    </a:moveTo>
                    <a:lnTo>
                      <a:pt x="13199" y="4153"/>
                    </a:lnTo>
                    <a:lnTo>
                      <a:pt x="13199" y="97185"/>
                    </a:lnTo>
                    <a:lnTo>
                      <a:pt x="0" y="931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B616C4EE-96DB-FADA-DDEF-2F13B768AEAE}"/>
                  </a:ext>
                </a:extLst>
              </p:cNvPr>
              <p:cNvSpPr/>
              <p:nvPr/>
            </p:nvSpPr>
            <p:spPr>
              <a:xfrm rot="10800000">
                <a:off x="1369352" y="1723859"/>
                <a:ext cx="12539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97185">
                    <a:moveTo>
                      <a:pt x="0" y="0"/>
                    </a:moveTo>
                    <a:lnTo>
                      <a:pt x="13199" y="4153"/>
                    </a:lnTo>
                    <a:lnTo>
                      <a:pt x="13199" y="97185"/>
                    </a:lnTo>
                    <a:lnTo>
                      <a:pt x="0" y="931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1B62A357-AD4C-8233-8DD2-CCB2816FD623}"/>
                  </a:ext>
                </a:extLst>
              </p:cNvPr>
              <p:cNvSpPr/>
              <p:nvPr/>
            </p:nvSpPr>
            <p:spPr>
              <a:xfrm rot="10800000">
                <a:off x="1991407" y="1627041"/>
                <a:ext cx="215301" cy="82401"/>
              </a:xfrm>
              <a:custGeom>
                <a:avLst/>
                <a:gdLst/>
                <a:ahLst/>
                <a:cxnLst/>
                <a:rect l="l" t="t" r="r" b="b"/>
                <a:pathLst>
                  <a:path w="226634" h="86738">
                    <a:moveTo>
                      <a:pt x="177846" y="0"/>
                    </a:moveTo>
                    <a:lnTo>
                      <a:pt x="191370" y="3340"/>
                    </a:lnTo>
                    <a:lnTo>
                      <a:pt x="193470" y="8440"/>
                    </a:lnTo>
                    <a:cubicBezTo>
                      <a:pt x="202009" y="27307"/>
                      <a:pt x="212541" y="45259"/>
                      <a:pt x="225065" y="62296"/>
                    </a:cubicBezTo>
                    <a:lnTo>
                      <a:pt x="226634" y="64790"/>
                    </a:lnTo>
                    <a:lnTo>
                      <a:pt x="216253" y="86738"/>
                    </a:lnTo>
                    <a:lnTo>
                      <a:pt x="7144" y="86738"/>
                    </a:lnTo>
                    <a:lnTo>
                      <a:pt x="0" y="73539"/>
                    </a:lnTo>
                    <a:lnTo>
                      <a:pt x="208860" y="73539"/>
                    </a:lnTo>
                    <a:lnTo>
                      <a:pt x="213141" y="65793"/>
                    </a:lnTo>
                    <a:cubicBezTo>
                      <a:pt x="199081" y="49123"/>
                      <a:pt x="187594" y="29577"/>
                      <a:pt x="178680" y="7156"/>
                    </a:cubicBezTo>
                    <a:lnTo>
                      <a:pt x="1778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64E69ED3-FF33-4F41-0370-CE4E02EE8481}"/>
                  </a:ext>
                </a:extLst>
              </p:cNvPr>
              <p:cNvSpPr/>
              <p:nvPr/>
            </p:nvSpPr>
            <p:spPr>
              <a:xfrm rot="10800000">
                <a:off x="1753748" y="1627041"/>
                <a:ext cx="223870" cy="77185"/>
              </a:xfrm>
              <a:custGeom>
                <a:avLst/>
                <a:gdLst/>
                <a:ahLst/>
                <a:cxnLst/>
                <a:rect l="l" t="t" r="r" b="b"/>
                <a:pathLst>
                  <a:path w="235654" h="81248">
                    <a:moveTo>
                      <a:pt x="181570" y="0"/>
                    </a:moveTo>
                    <a:lnTo>
                      <a:pt x="195016" y="3315"/>
                    </a:lnTo>
                    <a:cubicBezTo>
                      <a:pt x="202453" y="20627"/>
                      <a:pt x="214953" y="38391"/>
                      <a:pt x="232517" y="56609"/>
                    </a:cubicBezTo>
                    <a:lnTo>
                      <a:pt x="235654" y="59087"/>
                    </a:lnTo>
                    <a:lnTo>
                      <a:pt x="223742" y="81248"/>
                    </a:lnTo>
                    <a:lnTo>
                      <a:pt x="4831" y="81248"/>
                    </a:lnTo>
                    <a:lnTo>
                      <a:pt x="0" y="68049"/>
                    </a:lnTo>
                    <a:lnTo>
                      <a:pt x="216293" y="68049"/>
                    </a:lnTo>
                    <a:lnTo>
                      <a:pt x="221377" y="60571"/>
                    </a:lnTo>
                    <a:cubicBezTo>
                      <a:pt x="202951" y="44197"/>
                      <a:pt x="189682" y="24007"/>
                      <a:pt x="1815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98C0FD52-2EAF-5CB3-F8E1-188F7D76F672}"/>
                  </a:ext>
                </a:extLst>
              </p:cNvPr>
              <p:cNvSpPr/>
              <p:nvPr/>
            </p:nvSpPr>
            <p:spPr>
              <a:xfrm rot="10800000">
                <a:off x="1292265" y="1627041"/>
                <a:ext cx="223870" cy="77185"/>
              </a:xfrm>
              <a:custGeom>
                <a:avLst/>
                <a:gdLst/>
                <a:ahLst/>
                <a:cxnLst/>
                <a:rect l="l" t="t" r="r" b="b"/>
                <a:pathLst>
                  <a:path w="235654" h="81248">
                    <a:moveTo>
                      <a:pt x="181570" y="0"/>
                    </a:moveTo>
                    <a:lnTo>
                      <a:pt x="195016" y="3315"/>
                    </a:lnTo>
                    <a:cubicBezTo>
                      <a:pt x="202453" y="20627"/>
                      <a:pt x="214953" y="38391"/>
                      <a:pt x="232517" y="56609"/>
                    </a:cubicBezTo>
                    <a:lnTo>
                      <a:pt x="235654" y="59087"/>
                    </a:lnTo>
                    <a:lnTo>
                      <a:pt x="223742" y="81248"/>
                    </a:lnTo>
                    <a:lnTo>
                      <a:pt x="4831" y="81248"/>
                    </a:lnTo>
                    <a:lnTo>
                      <a:pt x="0" y="68049"/>
                    </a:lnTo>
                    <a:lnTo>
                      <a:pt x="216293" y="68049"/>
                    </a:lnTo>
                    <a:lnTo>
                      <a:pt x="221377" y="60571"/>
                    </a:lnTo>
                    <a:cubicBezTo>
                      <a:pt x="202951" y="44197"/>
                      <a:pt x="189682" y="24007"/>
                      <a:pt x="1815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n w="12700" cmpd="sng">
                <a:solidFill>
                  <a:schemeClr val="accent4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9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Algerian" panose="04020705040A02060702" pitchFamily="82" charset="0"/>
                </a:endParaRPr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6D415ADA-0AD8-0DDB-7ABD-67D940B07C36}"/>
                  </a:ext>
                </a:extLst>
              </p:cNvPr>
              <p:cNvSpPr/>
              <p:nvPr/>
            </p:nvSpPr>
            <p:spPr>
              <a:xfrm>
                <a:off x="1181452" y="1196412"/>
                <a:ext cx="104051" cy="60498"/>
              </a:xfrm>
              <a:custGeom>
                <a:avLst/>
                <a:gdLst/>
                <a:ahLst/>
                <a:cxnLst/>
                <a:rect l="l" t="t" r="r" b="b"/>
                <a:pathLst>
                  <a:path w="104051" h="60498">
                    <a:moveTo>
                      <a:pt x="71012" y="0"/>
                    </a:moveTo>
                    <a:cubicBezTo>
                      <a:pt x="86787" y="0"/>
                      <a:pt x="96838" y="5023"/>
                      <a:pt x="101163" y="15069"/>
                    </a:cubicBezTo>
                    <a:cubicBezTo>
                      <a:pt x="105489" y="25114"/>
                      <a:pt x="104956" y="40258"/>
                      <a:pt x="99566" y="60498"/>
                    </a:cubicBezTo>
                    <a:lnTo>
                      <a:pt x="0" y="60498"/>
                    </a:lnTo>
                    <a:cubicBezTo>
                      <a:pt x="7167" y="41597"/>
                      <a:pt x="17036" y="26789"/>
                      <a:pt x="29607" y="16073"/>
                    </a:cubicBezTo>
                    <a:cubicBezTo>
                      <a:pt x="42178" y="5358"/>
                      <a:pt x="55980" y="0"/>
                      <a:pt x="71012" y="0"/>
                    </a:cubicBez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A6865FDB-F99C-7F21-2A04-8B34AC78C889}"/>
                  </a:ext>
                </a:extLst>
              </p:cNvPr>
              <p:cNvSpPr/>
              <p:nvPr/>
            </p:nvSpPr>
            <p:spPr>
              <a:xfrm>
                <a:off x="2038702" y="1196412"/>
                <a:ext cx="104051" cy="60498"/>
              </a:xfrm>
              <a:custGeom>
                <a:avLst/>
                <a:gdLst/>
                <a:ahLst/>
                <a:cxnLst/>
                <a:rect l="l" t="t" r="r" b="b"/>
                <a:pathLst>
                  <a:path w="104051" h="60498">
                    <a:moveTo>
                      <a:pt x="71011" y="0"/>
                    </a:moveTo>
                    <a:cubicBezTo>
                      <a:pt x="86787" y="0"/>
                      <a:pt x="96838" y="5023"/>
                      <a:pt x="101163" y="15069"/>
                    </a:cubicBezTo>
                    <a:cubicBezTo>
                      <a:pt x="105488" y="25114"/>
                      <a:pt x="104956" y="40258"/>
                      <a:pt x="99566" y="60498"/>
                    </a:cubicBezTo>
                    <a:lnTo>
                      <a:pt x="0" y="60498"/>
                    </a:lnTo>
                    <a:cubicBezTo>
                      <a:pt x="7167" y="41597"/>
                      <a:pt x="17036" y="26789"/>
                      <a:pt x="29607" y="16073"/>
                    </a:cubicBezTo>
                    <a:cubicBezTo>
                      <a:pt x="42178" y="5358"/>
                      <a:pt x="55980" y="0"/>
                      <a:pt x="71011" y="0"/>
                    </a:cubicBez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B76C6DC2-806B-8C30-3FB2-6EF568C34AD7}"/>
                  </a:ext>
                </a:extLst>
              </p:cNvPr>
              <p:cNvSpPr/>
              <p:nvPr/>
            </p:nvSpPr>
            <p:spPr>
              <a:xfrm>
                <a:off x="2447530" y="1069833"/>
                <a:ext cx="161659" cy="324595"/>
              </a:xfrm>
              <a:custGeom>
                <a:avLst/>
                <a:gdLst/>
                <a:ahLst/>
                <a:cxnLst/>
                <a:rect l="l" t="t" r="r" b="b"/>
                <a:pathLst>
                  <a:path w="161659" h="324595">
                    <a:moveTo>
                      <a:pt x="110313" y="0"/>
                    </a:moveTo>
                    <a:lnTo>
                      <a:pt x="161659" y="0"/>
                    </a:lnTo>
                    <a:lnTo>
                      <a:pt x="51346" y="324595"/>
                    </a:lnTo>
                    <a:lnTo>
                      <a:pt x="0" y="324595"/>
                    </a:lnTo>
                    <a:lnTo>
                      <a:pt x="110313" y="0"/>
                    </a:ln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1B030E2E-DA74-21BC-61FA-CAAFBF9463A0}"/>
                  </a:ext>
                </a:extLst>
              </p:cNvPr>
              <p:cNvSpPr/>
              <p:nvPr/>
            </p:nvSpPr>
            <p:spPr>
              <a:xfrm>
                <a:off x="871515" y="805559"/>
                <a:ext cx="283289" cy="588869"/>
              </a:xfrm>
              <a:custGeom>
                <a:avLst/>
                <a:gdLst>
                  <a:gd name="connsiteX0" fmla="*/ 106898 w 283289"/>
                  <a:gd name="connsiteY0" fmla="*/ 274320 h 588869"/>
                  <a:gd name="connsiteX1" fmla="*/ 283289 w 283289"/>
                  <a:gd name="connsiteY1" fmla="*/ 0 h 588869"/>
                  <a:gd name="connsiteX2" fmla="*/ 69114 w 283289"/>
                  <a:gd name="connsiteY2" fmla="*/ 545783 h 588869"/>
                  <a:gd name="connsiteX3" fmla="*/ 190111 w 283289"/>
                  <a:gd name="connsiteY3" fmla="*/ 545783 h 588869"/>
                  <a:gd name="connsiteX4" fmla="*/ 175468 w 283289"/>
                  <a:gd name="connsiteY4" fmla="*/ 588869 h 588869"/>
                  <a:gd name="connsiteX5" fmla="*/ 0 w 283289"/>
                  <a:gd name="connsiteY5" fmla="*/ 588869 h 588869"/>
                  <a:gd name="connsiteX6" fmla="*/ 106898 w 283289"/>
                  <a:gd name="connsiteY6" fmla="*/ 274320 h 588869"/>
                  <a:gd name="connsiteX0" fmla="*/ 278348 w 283289"/>
                  <a:gd name="connsiteY0" fmla="*/ 3810 h 588869"/>
                  <a:gd name="connsiteX1" fmla="*/ 283289 w 283289"/>
                  <a:gd name="connsiteY1" fmla="*/ 0 h 588869"/>
                  <a:gd name="connsiteX2" fmla="*/ 69114 w 283289"/>
                  <a:gd name="connsiteY2" fmla="*/ 545783 h 588869"/>
                  <a:gd name="connsiteX3" fmla="*/ 190111 w 283289"/>
                  <a:gd name="connsiteY3" fmla="*/ 545783 h 588869"/>
                  <a:gd name="connsiteX4" fmla="*/ 175468 w 283289"/>
                  <a:gd name="connsiteY4" fmla="*/ 588869 h 588869"/>
                  <a:gd name="connsiteX5" fmla="*/ 0 w 283289"/>
                  <a:gd name="connsiteY5" fmla="*/ 588869 h 588869"/>
                  <a:gd name="connsiteX6" fmla="*/ 278348 w 283289"/>
                  <a:gd name="connsiteY6" fmla="*/ 3810 h 58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289" h="588869">
                    <a:moveTo>
                      <a:pt x="278348" y="3810"/>
                    </a:moveTo>
                    <a:lnTo>
                      <a:pt x="283289" y="0"/>
                    </a:lnTo>
                    <a:lnTo>
                      <a:pt x="69114" y="545783"/>
                    </a:lnTo>
                    <a:lnTo>
                      <a:pt x="190111" y="545783"/>
                    </a:lnTo>
                    <a:lnTo>
                      <a:pt x="175468" y="588869"/>
                    </a:lnTo>
                    <a:lnTo>
                      <a:pt x="0" y="588869"/>
                    </a:lnTo>
                    <a:lnTo>
                      <a:pt x="278348" y="3810"/>
                    </a:ln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D78FD67B-731E-7115-0E27-1B66398140DC}"/>
                  </a:ext>
                </a:extLst>
              </p:cNvPr>
              <p:cNvSpPr/>
              <p:nvPr/>
            </p:nvSpPr>
            <p:spPr>
              <a:xfrm>
                <a:off x="1528739" y="1079879"/>
                <a:ext cx="451360" cy="314549"/>
              </a:xfrm>
              <a:custGeom>
                <a:avLst/>
                <a:gdLst/>
                <a:ahLst/>
                <a:cxnLst/>
                <a:rect l="l" t="t" r="r" b="b"/>
                <a:pathLst>
                  <a:path w="451360" h="314549">
                    <a:moveTo>
                      <a:pt x="106898" y="0"/>
                    </a:moveTo>
                    <a:lnTo>
                      <a:pt x="180791" y="0"/>
                    </a:lnTo>
                    <a:lnTo>
                      <a:pt x="193205" y="184845"/>
                    </a:lnTo>
                    <a:cubicBezTo>
                      <a:pt x="193989" y="193923"/>
                      <a:pt x="194339" y="216322"/>
                      <a:pt x="194255" y="252041"/>
                    </a:cubicBezTo>
                    <a:cubicBezTo>
                      <a:pt x="203627" y="237604"/>
                      <a:pt x="219574" y="215206"/>
                      <a:pt x="242095" y="184845"/>
                    </a:cubicBezTo>
                    <a:lnTo>
                      <a:pt x="377914" y="0"/>
                    </a:lnTo>
                    <a:lnTo>
                      <a:pt x="451360" y="0"/>
                    </a:lnTo>
                    <a:lnTo>
                      <a:pt x="344462" y="314549"/>
                    </a:lnTo>
                    <a:lnTo>
                      <a:pt x="295126" y="314549"/>
                    </a:lnTo>
                    <a:lnTo>
                      <a:pt x="365988" y="106040"/>
                    </a:lnTo>
                    <a:cubicBezTo>
                      <a:pt x="369122" y="96813"/>
                      <a:pt x="372419" y="87548"/>
                      <a:pt x="375878" y="78247"/>
                    </a:cubicBezTo>
                    <a:cubicBezTo>
                      <a:pt x="379338" y="68945"/>
                      <a:pt x="382809" y="59606"/>
                      <a:pt x="386292" y="50230"/>
                    </a:cubicBezTo>
                    <a:cubicBezTo>
                      <a:pt x="379632" y="59755"/>
                      <a:pt x="374162" y="67531"/>
                      <a:pt x="369881" y="73559"/>
                    </a:cubicBezTo>
                    <a:cubicBezTo>
                      <a:pt x="365599" y="79586"/>
                      <a:pt x="356351" y="92348"/>
                      <a:pt x="342136" y="111845"/>
                    </a:cubicBezTo>
                    <a:lnTo>
                      <a:pt x="193551" y="314549"/>
                    </a:lnTo>
                    <a:lnTo>
                      <a:pt x="152474" y="314549"/>
                    </a:lnTo>
                    <a:lnTo>
                      <a:pt x="139596" y="109389"/>
                    </a:lnTo>
                    <a:cubicBezTo>
                      <a:pt x="138352" y="87214"/>
                      <a:pt x="137761" y="67494"/>
                      <a:pt x="137824" y="50230"/>
                    </a:cubicBezTo>
                    <a:cubicBezTo>
                      <a:pt x="134987" y="59457"/>
                      <a:pt x="132137" y="68610"/>
                      <a:pt x="129274" y="77689"/>
                    </a:cubicBezTo>
                    <a:cubicBezTo>
                      <a:pt x="126412" y="86767"/>
                      <a:pt x="123413" y="95920"/>
                      <a:pt x="120278" y="105147"/>
                    </a:cubicBezTo>
                    <a:lnTo>
                      <a:pt x="49113" y="314549"/>
                    </a:lnTo>
                    <a:lnTo>
                      <a:pt x="0" y="314549"/>
                    </a:lnTo>
                    <a:lnTo>
                      <a:pt x="106898" y="0"/>
                    </a:ln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4A1EDE2A-4053-5E84-6D6A-3F281BA440F8}"/>
                  </a:ext>
                </a:extLst>
              </p:cNvPr>
              <p:cNvSpPr/>
              <p:nvPr/>
            </p:nvSpPr>
            <p:spPr>
              <a:xfrm>
                <a:off x="2214539" y="1079879"/>
                <a:ext cx="282366" cy="314549"/>
              </a:xfrm>
              <a:custGeom>
                <a:avLst/>
                <a:gdLst/>
                <a:ahLst/>
                <a:cxnLst/>
                <a:rect l="l" t="t" r="r" b="b"/>
                <a:pathLst>
                  <a:path w="282366" h="314549">
                    <a:moveTo>
                      <a:pt x="106898" y="0"/>
                    </a:moveTo>
                    <a:lnTo>
                      <a:pt x="282366" y="0"/>
                    </a:lnTo>
                    <a:lnTo>
                      <a:pt x="267573" y="43532"/>
                    </a:lnTo>
                    <a:lnTo>
                      <a:pt x="146352" y="43532"/>
                    </a:lnTo>
                    <a:lnTo>
                      <a:pt x="113954" y="138857"/>
                    </a:lnTo>
                    <a:lnTo>
                      <a:pt x="230040" y="138857"/>
                    </a:lnTo>
                    <a:lnTo>
                      <a:pt x="215704" y="181050"/>
                    </a:lnTo>
                    <a:lnTo>
                      <a:pt x="99618" y="181050"/>
                    </a:lnTo>
                    <a:lnTo>
                      <a:pt x="54248" y="314549"/>
                    </a:lnTo>
                    <a:lnTo>
                      <a:pt x="0" y="314549"/>
                    </a:lnTo>
                    <a:lnTo>
                      <a:pt x="106898" y="0"/>
                    </a:ln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8E15B7F6-8BFF-E423-D006-0FD09B9D54C4}"/>
                  </a:ext>
                </a:extLst>
              </p:cNvPr>
              <p:cNvSpPr/>
              <p:nvPr/>
            </p:nvSpPr>
            <p:spPr>
              <a:xfrm>
                <a:off x="1376007" y="1110240"/>
                <a:ext cx="169999" cy="288206"/>
              </a:xfrm>
              <a:custGeom>
                <a:avLst/>
                <a:gdLst/>
                <a:ahLst/>
                <a:cxnLst/>
                <a:rect l="l" t="t" r="r" b="b"/>
                <a:pathLst>
                  <a:path w="169999" h="288206">
                    <a:moveTo>
                      <a:pt x="99517" y="0"/>
                    </a:moveTo>
                    <a:lnTo>
                      <a:pt x="133673" y="0"/>
                    </a:lnTo>
                    <a:lnTo>
                      <a:pt x="114858" y="55364"/>
                    </a:lnTo>
                    <a:lnTo>
                      <a:pt x="169999" y="55364"/>
                    </a:lnTo>
                    <a:lnTo>
                      <a:pt x="157330" y="92646"/>
                    </a:lnTo>
                    <a:lnTo>
                      <a:pt x="102189" y="92646"/>
                    </a:lnTo>
                    <a:lnTo>
                      <a:pt x="60234" y="216099"/>
                    </a:lnTo>
                    <a:cubicBezTo>
                      <a:pt x="52546" y="238721"/>
                      <a:pt x="58301" y="250031"/>
                      <a:pt x="77500" y="250031"/>
                    </a:cubicBezTo>
                    <a:cubicBezTo>
                      <a:pt x="86579" y="250031"/>
                      <a:pt x="96656" y="249064"/>
                      <a:pt x="107732" y="247129"/>
                    </a:cubicBezTo>
                    <a:lnTo>
                      <a:pt x="96047" y="281509"/>
                    </a:lnTo>
                    <a:cubicBezTo>
                      <a:pt x="77562" y="285973"/>
                      <a:pt x="59687" y="288206"/>
                      <a:pt x="42423" y="288206"/>
                    </a:cubicBezTo>
                    <a:cubicBezTo>
                      <a:pt x="24564" y="288206"/>
                      <a:pt x="12195" y="283109"/>
                      <a:pt x="5316" y="272914"/>
                    </a:cubicBezTo>
                    <a:cubicBezTo>
                      <a:pt x="-1562" y="262719"/>
                      <a:pt x="-1765" y="248097"/>
                      <a:pt x="4709" y="229047"/>
                    </a:cubicBezTo>
                    <a:lnTo>
                      <a:pt x="51067" y="92646"/>
                    </a:lnTo>
                    <a:lnTo>
                      <a:pt x="17357" y="92646"/>
                    </a:lnTo>
                    <a:lnTo>
                      <a:pt x="30026" y="55364"/>
                    </a:lnTo>
                    <a:lnTo>
                      <a:pt x="64406" y="55364"/>
                    </a:lnTo>
                    <a:lnTo>
                      <a:pt x="99517" y="0"/>
                    </a:ln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500B2D36-D480-B341-8135-CA89CC44C404}"/>
                  </a:ext>
                </a:extLst>
              </p:cNvPr>
              <p:cNvSpPr/>
              <p:nvPr/>
            </p:nvSpPr>
            <p:spPr>
              <a:xfrm>
                <a:off x="1109342" y="1160916"/>
                <a:ext cx="227326" cy="237976"/>
              </a:xfrm>
              <a:custGeom>
                <a:avLst/>
                <a:gdLst/>
                <a:ahLst/>
                <a:cxnLst/>
                <a:rect l="l" t="t" r="r" b="b"/>
                <a:pathLst>
                  <a:path w="227326" h="237976">
                    <a:moveTo>
                      <a:pt x="156972" y="0"/>
                    </a:moveTo>
                    <a:cubicBezTo>
                      <a:pt x="189565" y="0"/>
                      <a:pt x="210865" y="10679"/>
                      <a:pt x="220870" y="32035"/>
                    </a:cubicBezTo>
                    <a:cubicBezTo>
                      <a:pt x="230875" y="53392"/>
                      <a:pt x="229253" y="83567"/>
                      <a:pt x="216002" y="122560"/>
                    </a:cubicBezTo>
                    <a:lnTo>
                      <a:pt x="213878" y="128811"/>
                    </a:lnTo>
                    <a:lnTo>
                      <a:pt x="60511" y="128811"/>
                    </a:lnTo>
                    <a:cubicBezTo>
                      <a:pt x="53313" y="152177"/>
                      <a:pt x="52377" y="170148"/>
                      <a:pt x="57703" y="182724"/>
                    </a:cubicBezTo>
                    <a:cubicBezTo>
                      <a:pt x="63028" y="195300"/>
                      <a:pt x="74025" y="201588"/>
                      <a:pt x="90694" y="201588"/>
                    </a:cubicBezTo>
                    <a:cubicBezTo>
                      <a:pt x="102005" y="201588"/>
                      <a:pt x="113049" y="198760"/>
                      <a:pt x="123826" y="193105"/>
                    </a:cubicBezTo>
                    <a:cubicBezTo>
                      <a:pt x="134603" y="187449"/>
                      <a:pt x="145840" y="177924"/>
                      <a:pt x="157537" y="164530"/>
                    </a:cubicBezTo>
                    <a:lnTo>
                      <a:pt x="191344" y="183952"/>
                    </a:lnTo>
                    <a:cubicBezTo>
                      <a:pt x="177757" y="198090"/>
                      <a:pt x="165334" y="208806"/>
                      <a:pt x="154075" y="216099"/>
                    </a:cubicBezTo>
                    <a:cubicBezTo>
                      <a:pt x="142817" y="223391"/>
                      <a:pt x="130726" y="228861"/>
                      <a:pt x="117804" y="232507"/>
                    </a:cubicBezTo>
                    <a:cubicBezTo>
                      <a:pt x="104881" y="236153"/>
                      <a:pt x="90383" y="237976"/>
                      <a:pt x="74310" y="237976"/>
                    </a:cubicBezTo>
                    <a:cubicBezTo>
                      <a:pt x="40823" y="237976"/>
                      <a:pt x="18580" y="227447"/>
                      <a:pt x="7579" y="206388"/>
                    </a:cubicBezTo>
                    <a:cubicBezTo>
                      <a:pt x="-3421" y="185328"/>
                      <a:pt x="-2447" y="155749"/>
                      <a:pt x="10501" y="117649"/>
                    </a:cubicBezTo>
                    <a:cubicBezTo>
                      <a:pt x="23551" y="79251"/>
                      <a:pt x="43003" y="50044"/>
                      <a:pt x="68856" y="30026"/>
                    </a:cubicBezTo>
                    <a:cubicBezTo>
                      <a:pt x="94709" y="10009"/>
                      <a:pt x="124081" y="0"/>
                      <a:pt x="156972" y="0"/>
                    </a:cubicBezTo>
                    <a:close/>
                    <a:moveTo>
                      <a:pt x="143121" y="35496"/>
                    </a:moveTo>
                    <a:cubicBezTo>
                      <a:pt x="128089" y="35496"/>
                      <a:pt x="114287" y="40854"/>
                      <a:pt x="101716" y="51569"/>
                    </a:cubicBezTo>
                    <a:cubicBezTo>
                      <a:pt x="89145" y="62285"/>
                      <a:pt x="79276" y="77093"/>
                      <a:pt x="72109" y="95994"/>
                    </a:cubicBezTo>
                    <a:lnTo>
                      <a:pt x="171675" y="95994"/>
                    </a:lnTo>
                    <a:cubicBezTo>
                      <a:pt x="177065" y="75754"/>
                      <a:pt x="177598" y="60610"/>
                      <a:pt x="173272" y="50565"/>
                    </a:cubicBezTo>
                    <a:cubicBezTo>
                      <a:pt x="168947" y="40519"/>
                      <a:pt x="158896" y="35496"/>
                      <a:pt x="143121" y="35496"/>
                    </a:cubicBez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C95ABF74-581C-A3E6-CD83-C9A0CADE0A60}"/>
                  </a:ext>
                </a:extLst>
              </p:cNvPr>
              <p:cNvSpPr/>
              <p:nvPr/>
            </p:nvSpPr>
            <p:spPr>
              <a:xfrm>
                <a:off x="1966592" y="1160916"/>
                <a:ext cx="227326" cy="237976"/>
              </a:xfrm>
              <a:custGeom>
                <a:avLst/>
                <a:gdLst/>
                <a:ahLst/>
                <a:cxnLst/>
                <a:rect l="l" t="t" r="r" b="b"/>
                <a:pathLst>
                  <a:path w="227326" h="237976">
                    <a:moveTo>
                      <a:pt x="156972" y="0"/>
                    </a:moveTo>
                    <a:cubicBezTo>
                      <a:pt x="189565" y="0"/>
                      <a:pt x="210865" y="10679"/>
                      <a:pt x="220870" y="32035"/>
                    </a:cubicBezTo>
                    <a:cubicBezTo>
                      <a:pt x="230875" y="53392"/>
                      <a:pt x="229252" y="83567"/>
                      <a:pt x="216002" y="122560"/>
                    </a:cubicBezTo>
                    <a:lnTo>
                      <a:pt x="213878" y="128811"/>
                    </a:lnTo>
                    <a:lnTo>
                      <a:pt x="60510" y="128811"/>
                    </a:lnTo>
                    <a:cubicBezTo>
                      <a:pt x="53313" y="152177"/>
                      <a:pt x="52377" y="170148"/>
                      <a:pt x="57702" y="182724"/>
                    </a:cubicBezTo>
                    <a:cubicBezTo>
                      <a:pt x="63028" y="195300"/>
                      <a:pt x="74025" y="201588"/>
                      <a:pt x="90693" y="201588"/>
                    </a:cubicBezTo>
                    <a:cubicBezTo>
                      <a:pt x="102004" y="201588"/>
                      <a:pt x="113048" y="198760"/>
                      <a:pt x="123826" y="193105"/>
                    </a:cubicBezTo>
                    <a:cubicBezTo>
                      <a:pt x="134603" y="187449"/>
                      <a:pt x="145840" y="177924"/>
                      <a:pt x="157537" y="164530"/>
                    </a:cubicBezTo>
                    <a:lnTo>
                      <a:pt x="191344" y="183952"/>
                    </a:lnTo>
                    <a:cubicBezTo>
                      <a:pt x="177757" y="198090"/>
                      <a:pt x="165334" y="208806"/>
                      <a:pt x="154075" y="216099"/>
                    </a:cubicBezTo>
                    <a:cubicBezTo>
                      <a:pt x="142816" y="223391"/>
                      <a:pt x="130726" y="228861"/>
                      <a:pt x="117803" y="232507"/>
                    </a:cubicBezTo>
                    <a:cubicBezTo>
                      <a:pt x="104881" y="236153"/>
                      <a:pt x="90383" y="237976"/>
                      <a:pt x="74310" y="237976"/>
                    </a:cubicBezTo>
                    <a:cubicBezTo>
                      <a:pt x="40823" y="237976"/>
                      <a:pt x="18580" y="227447"/>
                      <a:pt x="7579" y="206388"/>
                    </a:cubicBezTo>
                    <a:cubicBezTo>
                      <a:pt x="-3421" y="185328"/>
                      <a:pt x="-2447" y="155749"/>
                      <a:pt x="10501" y="117649"/>
                    </a:cubicBezTo>
                    <a:cubicBezTo>
                      <a:pt x="23551" y="79251"/>
                      <a:pt x="43003" y="50044"/>
                      <a:pt x="68856" y="30026"/>
                    </a:cubicBezTo>
                    <a:cubicBezTo>
                      <a:pt x="94709" y="10009"/>
                      <a:pt x="124081" y="0"/>
                      <a:pt x="156972" y="0"/>
                    </a:cubicBezTo>
                    <a:close/>
                    <a:moveTo>
                      <a:pt x="143120" y="35496"/>
                    </a:moveTo>
                    <a:cubicBezTo>
                      <a:pt x="128089" y="35496"/>
                      <a:pt x="114287" y="40854"/>
                      <a:pt x="101716" y="51569"/>
                    </a:cubicBezTo>
                    <a:cubicBezTo>
                      <a:pt x="89145" y="62285"/>
                      <a:pt x="79276" y="77093"/>
                      <a:pt x="72109" y="95994"/>
                    </a:cubicBezTo>
                    <a:lnTo>
                      <a:pt x="171675" y="95994"/>
                    </a:lnTo>
                    <a:cubicBezTo>
                      <a:pt x="177065" y="75754"/>
                      <a:pt x="177597" y="60610"/>
                      <a:pt x="173272" y="50565"/>
                    </a:cubicBezTo>
                    <a:cubicBezTo>
                      <a:pt x="168947" y="40519"/>
                      <a:pt x="158896" y="35496"/>
                      <a:pt x="143120" y="35496"/>
                    </a:cubicBez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F285D8B-4CE3-4380-605D-94E14F1FC912}"/>
                  </a:ext>
                </a:extLst>
              </p:cNvPr>
              <p:cNvSpPr/>
              <p:nvPr/>
            </p:nvSpPr>
            <p:spPr>
              <a:xfrm>
                <a:off x="2537909" y="1165604"/>
                <a:ext cx="319645" cy="317004"/>
              </a:xfrm>
              <a:custGeom>
                <a:avLst/>
                <a:gdLst/>
                <a:ahLst/>
                <a:cxnLst/>
                <a:rect l="l" t="t" r="r" b="b"/>
                <a:pathLst>
                  <a:path w="319645" h="317004">
                    <a:moveTo>
                      <a:pt x="86357" y="0"/>
                    </a:moveTo>
                    <a:lnTo>
                      <a:pt x="141051" y="0"/>
                    </a:lnTo>
                    <a:lnTo>
                      <a:pt x="142565" y="121667"/>
                    </a:lnTo>
                    <a:cubicBezTo>
                      <a:pt x="142879" y="134318"/>
                      <a:pt x="142443" y="155526"/>
                      <a:pt x="141257" y="185291"/>
                    </a:cubicBezTo>
                    <a:cubicBezTo>
                      <a:pt x="147024" y="175766"/>
                      <a:pt x="159400" y="157088"/>
                      <a:pt x="178385" y="129257"/>
                    </a:cubicBezTo>
                    <a:lnTo>
                      <a:pt x="265620" y="0"/>
                    </a:lnTo>
                    <a:lnTo>
                      <a:pt x="319645" y="0"/>
                    </a:lnTo>
                    <a:lnTo>
                      <a:pt x="144082" y="242665"/>
                    </a:lnTo>
                    <a:cubicBezTo>
                      <a:pt x="127118" y="265435"/>
                      <a:pt x="109291" y="283518"/>
                      <a:pt x="90600" y="296912"/>
                    </a:cubicBezTo>
                    <a:cubicBezTo>
                      <a:pt x="71909" y="310307"/>
                      <a:pt x="51179" y="317004"/>
                      <a:pt x="28408" y="317004"/>
                    </a:cubicBezTo>
                    <a:cubicBezTo>
                      <a:pt x="18883" y="317004"/>
                      <a:pt x="9414" y="315962"/>
                      <a:pt x="0" y="313879"/>
                    </a:cubicBezTo>
                    <a:lnTo>
                      <a:pt x="13580" y="273918"/>
                    </a:lnTo>
                    <a:cubicBezTo>
                      <a:pt x="20663" y="275853"/>
                      <a:pt x="27033" y="276821"/>
                      <a:pt x="32688" y="276821"/>
                    </a:cubicBezTo>
                    <a:cubicBezTo>
                      <a:pt x="40576" y="276821"/>
                      <a:pt x="48091" y="275072"/>
                      <a:pt x="55232" y="271574"/>
                    </a:cubicBezTo>
                    <a:cubicBezTo>
                      <a:pt x="62373" y="268077"/>
                      <a:pt x="69376" y="263017"/>
                      <a:pt x="76241" y="256394"/>
                    </a:cubicBezTo>
                    <a:cubicBezTo>
                      <a:pt x="83106" y="249771"/>
                      <a:pt x="88937" y="243781"/>
                      <a:pt x="93734" y="238423"/>
                    </a:cubicBezTo>
                    <a:lnTo>
                      <a:pt x="99887" y="230163"/>
                    </a:lnTo>
                    <a:lnTo>
                      <a:pt x="86357" y="0"/>
                    </a:lnTo>
                    <a:close/>
                  </a:path>
                </a:pathLst>
              </a:custGeom>
              <a:solidFill>
                <a:srgbClr val="70AD47">
                  <a:tint val="1000"/>
                </a:srgbClr>
              </a:solidFill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i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95B5D2E-4423-D8E8-4DE6-55CE1AE5BBF6}"/>
                </a:ext>
              </a:extLst>
            </p:cNvPr>
            <p:cNvSpPr/>
            <p:nvPr/>
          </p:nvSpPr>
          <p:spPr>
            <a:xfrm>
              <a:off x="0" y="0"/>
              <a:ext cx="3600450" cy="3600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79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20</Words>
  <Application>Microsoft Office PowerPoint</Application>
  <PresentationFormat>自定义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Algerian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keywords>LetMeFly</cp:keywords>
  <cp:lastModifiedBy>李 腾飞</cp:lastModifiedBy>
  <cp:revision>6</cp:revision>
  <dcterms:created xsi:type="dcterms:W3CDTF">2022-08-10T15:00:55Z</dcterms:created>
  <dcterms:modified xsi:type="dcterms:W3CDTF">2022-08-10T15:12:35Z</dcterms:modified>
</cp:coreProperties>
</file>