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10" autoAdjust="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D2F4-B347-413A-B10A-415386C9BA42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5C9CF-44B7-41A0-8592-9EE3C651C2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今天我来分享一下我保研过程中的一些经验。我将从保研的每一步过程中，挑选一些前面大佬没有讲的经验分享给大家。</a:t>
            </a:r>
            <a:endParaRPr lang="en-US" altLang="zh-CN" dirty="0"/>
          </a:p>
          <a:p>
            <a:r>
              <a:rPr lang="zh-CN" altLang="en-US" dirty="0"/>
              <a:t>右上角是我的微信，有问题可以随时问我，女士优先</a:t>
            </a:r>
            <a:r>
              <a:rPr lang="en-US" altLang="zh-CN" dirty="0"/>
              <a:t>[</a:t>
            </a:r>
            <a:r>
              <a:rPr lang="zh-CN" altLang="en-US" dirty="0"/>
              <a:t>坏笑</a:t>
            </a:r>
            <a:r>
              <a:rPr lang="en-US" altLang="zh-CN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5C9CF-44B7-41A0-8592-9EE3C651C2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9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这就是简陋版的保研流程，就像前面学长学姐说的那样，总结起来就是 在本科院校取得资格 </a:t>
            </a:r>
            <a:r>
              <a:rPr lang="en-US" altLang="zh-CN" dirty="0"/>
              <a:t>+ </a:t>
            </a:r>
            <a:r>
              <a:rPr lang="zh-CN" altLang="en-US" dirty="0"/>
              <a:t>研究生院校愿意要你 </a:t>
            </a:r>
            <a:r>
              <a:rPr lang="en-US" altLang="zh-CN" dirty="0"/>
              <a:t>=&gt; </a:t>
            </a:r>
            <a:r>
              <a:rPr lang="zh-CN" altLang="en-US" dirty="0"/>
              <a:t>成功上岸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这条横线的上方是“</a:t>
            </a:r>
            <a:r>
              <a:rPr lang="zh-CN" altLang="en-US" sz="1200" dirty="0"/>
              <a:t>本科院校取得资格</a:t>
            </a:r>
            <a:r>
              <a:rPr lang="en-US" altLang="zh-CN" sz="1200" dirty="0"/>
              <a:t>”</a:t>
            </a:r>
            <a:r>
              <a:rPr lang="zh-CN" altLang="en-US" sz="1200" dirty="0"/>
              <a:t>，下方是“研究生院校同意录取”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那么首先呢，就是取得本校的保研资格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5C9CF-44B7-41A0-8592-9EE3C651C2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这个大家应该都知道，我们学校这几年来就是只看总成绩，计科一般是取前</a:t>
            </a:r>
            <a:r>
              <a:rPr lang="en-US" altLang="zh-CN" dirty="0"/>
              <a:t>7%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注意啊，此码非彼码，这个二维码是</a:t>
            </a:r>
            <a:r>
              <a:rPr lang="en-US" altLang="zh-CN" dirty="0"/>
              <a:t>18</a:t>
            </a:r>
            <a:r>
              <a:rPr lang="zh-CN" altLang="en-US" dirty="0"/>
              <a:t>级，也就是我的上一届学长学姐的推免资格文件</a:t>
            </a:r>
            <a:endParaRPr lang="en-US" altLang="zh-CN" dirty="0"/>
          </a:p>
          <a:p>
            <a:r>
              <a:rPr lang="zh-CN" altLang="en-US" dirty="0"/>
              <a:t>为了避免误会，我还是换个颜色吧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鼠标点击变色后的二维码</a:t>
            </a:r>
            <a:r>
              <a:rPr lang="en-US" altLang="zh-CN" dirty="0"/>
              <a:t>】【</a:t>
            </a:r>
            <a:r>
              <a:rPr lang="zh-CN" altLang="en-US" dirty="0"/>
              <a:t>在新打开的文档中下滑到第</a:t>
            </a:r>
            <a:r>
              <a:rPr lang="en-US" altLang="zh-CN" dirty="0"/>
              <a:t>2</a:t>
            </a:r>
            <a:r>
              <a:rPr lang="zh-CN" altLang="en-US" dirty="0"/>
              <a:t>页的“报名条件”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最应关注的就是第一条啊，说白了就是两个条件</a:t>
            </a:r>
            <a:endParaRPr lang="en-US" altLang="zh-CN" dirty="0"/>
          </a:p>
          <a:p>
            <a:r>
              <a:rPr lang="en-US" altLang="zh-CN" dirty="0"/>
              <a:t>【Alt + Tab</a:t>
            </a:r>
            <a:r>
              <a:rPr lang="zh-CN" altLang="en-US" dirty="0"/>
              <a:t>切换回</a:t>
            </a:r>
            <a:r>
              <a:rPr lang="en-US" altLang="zh-CN" dirty="0"/>
              <a:t>PPT】【</a:t>
            </a:r>
            <a:r>
              <a:rPr lang="zh-CN" altLang="en-US" dirty="0"/>
              <a:t>点击鼠标左键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GPA</a:t>
            </a:r>
            <a:r>
              <a:rPr lang="zh-CN" altLang="en-US" dirty="0"/>
              <a:t>要求</a:t>
            </a:r>
            <a:r>
              <a:rPr lang="en-US" altLang="zh-CN" dirty="0"/>
              <a:t>3.0</a:t>
            </a:r>
            <a:r>
              <a:rPr lang="zh-CN" altLang="en-US" dirty="0"/>
              <a:t>及以上，但是怎么能局限于这个标准呢？当然是越高越好。</a:t>
            </a:r>
            <a:endParaRPr lang="en-US" altLang="zh-CN" dirty="0"/>
          </a:p>
          <a:p>
            <a:r>
              <a:rPr lang="zh-CN" altLang="en-US" dirty="0"/>
              <a:t>经过这三年多的磕磕碰碰，让我明白了一个道理：如果想提高绩点，就多选一些给分高的课。</a:t>
            </a:r>
            <a:endParaRPr lang="en-US" altLang="zh-CN" dirty="0"/>
          </a:p>
          <a:p>
            <a:r>
              <a:rPr lang="zh-CN" altLang="en-US" dirty="0"/>
              <a:t>假如我不喜欢硬件，但是学校有一门硬件课老师给分很高还很好过，那么我到底是选还是不选呢？虽说兴趣是最好的老师，但在成绩面前，还是选吧。</a:t>
            </a:r>
            <a:endParaRPr lang="en-US" altLang="zh-CN" dirty="0"/>
          </a:p>
          <a:p>
            <a:r>
              <a:rPr lang="zh-CN" altLang="en-US" dirty="0"/>
              <a:t>关于英语四六级，</a:t>
            </a:r>
            <a:r>
              <a:rPr lang="en-US" altLang="zh-CN" dirty="0"/>
              <a:t>18</a:t>
            </a:r>
            <a:r>
              <a:rPr lang="zh-CN" altLang="en-US" dirty="0"/>
              <a:t>级要求是六级通过或者四级≥</a:t>
            </a:r>
            <a:r>
              <a:rPr lang="en-US" altLang="zh-CN" dirty="0"/>
              <a:t>490</a:t>
            </a:r>
            <a:r>
              <a:rPr lang="zh-CN" altLang="en-US" dirty="0"/>
              <a:t>分，要么就是有考过雅思托福。今年我们</a:t>
            </a:r>
            <a:r>
              <a:rPr lang="en-US" altLang="zh-CN" dirty="0"/>
              <a:t>19</a:t>
            </a:r>
            <a:r>
              <a:rPr lang="zh-CN" altLang="en-US" dirty="0"/>
              <a:t>级四级的要求降低为了</a:t>
            </a:r>
            <a:r>
              <a:rPr lang="en-US" altLang="zh-CN" dirty="0"/>
              <a:t>460</a:t>
            </a:r>
            <a:r>
              <a:rPr lang="zh-CN" altLang="en-US" dirty="0"/>
              <a:t>，也就是六级没过的情况下四级</a:t>
            </a:r>
            <a:r>
              <a:rPr lang="en-US" altLang="zh-CN" dirty="0"/>
              <a:t>460</a:t>
            </a:r>
            <a:r>
              <a:rPr lang="zh-CN" altLang="en-US" dirty="0"/>
              <a:t>分也可以。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20</a:t>
            </a:r>
            <a:r>
              <a:rPr lang="zh-CN" altLang="en-US" dirty="0"/>
              <a:t>级不好说，我猜不会要求四级</a:t>
            </a:r>
            <a:r>
              <a:rPr lang="en-US" altLang="zh-CN" dirty="0"/>
              <a:t>490</a:t>
            </a:r>
            <a:r>
              <a:rPr lang="zh-CN" altLang="en-US" dirty="0"/>
              <a:t>以上，但谁也不敢保证。那就多学学六级呗，六级过了心里就有底了</a:t>
            </a:r>
            <a:endParaRPr lang="en-US" altLang="zh-CN" dirty="0"/>
          </a:p>
          <a:p>
            <a:r>
              <a:rPr lang="zh-CN" altLang="en-US" dirty="0"/>
              <a:t>到最后实在不放心也可以试试考雅思，考试频率很高，但报名费不低，个人感觉也不是很容易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点击鼠标左键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只要满足条件就能提交申请，在所有的申请中，按总排名从上到下取够名额数量基本上就是保研名单了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点击鼠标左键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这不得不提到德育分，关于德育分我比较推荐多参加一些比赛。大多比赛都是“参赛有分”，如果能取得一个不错的成绩就更好了</a:t>
            </a:r>
            <a:endParaRPr lang="en-US" altLang="zh-CN" dirty="0"/>
          </a:p>
          <a:p>
            <a:r>
              <a:rPr lang="zh-CN" altLang="en-US" dirty="0"/>
              <a:t>比赛得到的“创新创业学分”比讲座容易，一场讲座只有</a:t>
            </a:r>
            <a:r>
              <a:rPr lang="en-US" altLang="zh-CN" dirty="0"/>
              <a:t>0.1</a:t>
            </a:r>
            <a:r>
              <a:rPr lang="zh-CN" altLang="en-US" dirty="0"/>
              <a:t>分。但是，为了德育分，每学期至少要参加两场讲座。因为这几年计科的规则是，“讲座不达标，竞赛分清零”，讲座没参加够，整个德育分的一大块就没分了。</a:t>
            </a:r>
            <a:endParaRPr lang="en-US" altLang="zh-CN" dirty="0"/>
          </a:p>
          <a:p>
            <a:r>
              <a:rPr lang="zh-CN" altLang="en-US" dirty="0"/>
              <a:t>此外，我比较建议多参加一些活动。高中老师曾告诉我们，“到了大学就解放了！”。也，没错，大学里充满了各种各样的活动，总觉得不参加参加各种各样的活动的大学生活不够完整。</a:t>
            </a:r>
            <a:endParaRPr lang="en-US" altLang="zh-CN" dirty="0"/>
          </a:p>
          <a:p>
            <a:r>
              <a:rPr lang="zh-CN" altLang="en-US" dirty="0"/>
              <a:t>参加活动这里就不要太功利啦，我大一的时候根本不懂得什么是德育分，但是凭着初到大学的满腔热血和好奇心，啥活动都想参加，啥都想体验体验。结果就是当时德育分比较高。</a:t>
            </a:r>
            <a:endParaRPr lang="en-US" altLang="zh-CN" dirty="0"/>
          </a:p>
          <a:p>
            <a:r>
              <a:rPr lang="zh-CN" altLang="en-US" dirty="0"/>
              <a:t>最重要的是，参加活动能认识很多新的同学，能很大程度上丰富自己的课余生活。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点击鼠标左键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这些都是大学期间多参加活动的好处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点击鼠标左键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5C9CF-44B7-41A0-8592-9EE3C651C2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4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关于找导师，我</a:t>
            </a:r>
            <a:r>
              <a:rPr lang="zh-CN" altLang="en-US" dirty="0"/>
              <a:t>认为找导师环节最重要的莫过于信息收集了。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这包括从官网获取和从第三方获取</a:t>
            </a:r>
            <a:endParaRPr lang="en-US" altLang="zh-CN" dirty="0"/>
          </a:p>
          <a:p>
            <a:r>
              <a:rPr lang="zh-CN" altLang="en-US" dirty="0"/>
              <a:t>官网获取的信息是最权威的，咱们来现场演示一下：</a:t>
            </a:r>
            <a:endParaRPr lang="en-US" altLang="zh-CN" dirty="0"/>
          </a:p>
          <a:p>
            <a:r>
              <a:rPr lang="en-US" altLang="zh-CN" dirty="0"/>
              <a:t>【Win + R】【Let start Google】【</a:t>
            </a:r>
            <a:r>
              <a:rPr lang="zh-CN" altLang="en-US" dirty="0"/>
              <a:t>找到北化官网</a:t>
            </a:r>
            <a:r>
              <a:rPr lang="en-US" altLang="zh-CN" dirty="0"/>
              <a:t>-&gt;</a:t>
            </a:r>
            <a:r>
              <a:rPr lang="zh-CN" altLang="en-US" dirty="0"/>
              <a:t>信院</a:t>
            </a:r>
            <a:r>
              <a:rPr lang="en-US" altLang="zh-CN" dirty="0"/>
              <a:t>-&gt;</a:t>
            </a:r>
            <a:r>
              <a:rPr lang="zh-CN" altLang="en-US" dirty="0"/>
              <a:t>通告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比如夏令营，官网说得很明白。按照要求在规定时间内提交材料就可以了。</a:t>
            </a:r>
            <a:endParaRPr lang="en-US" altLang="zh-CN" dirty="0"/>
          </a:p>
          <a:p>
            <a:r>
              <a:rPr lang="en-US" altLang="zh-CN" dirty="0"/>
              <a:t>【Alt + Tab + Tab </a:t>
            </a:r>
            <a:r>
              <a:rPr lang="zh-CN" altLang="en-US" dirty="0"/>
              <a:t>切换到</a:t>
            </a:r>
            <a:r>
              <a:rPr lang="en-US" altLang="zh-CN" dirty="0" err="1"/>
              <a:t>VsCode</a:t>
            </a:r>
            <a:r>
              <a:rPr lang="en-US" altLang="zh-CN" dirty="0"/>
              <a:t>】【</a:t>
            </a:r>
            <a:r>
              <a:rPr lang="zh-CN" altLang="en-US" dirty="0"/>
              <a:t>运行脚本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当然你也可以写一个脚本，解放你的双手，帮你获取官网信息，这才是程序员应该干的</a:t>
            </a:r>
            <a:endParaRPr lang="en-US" altLang="zh-CN" dirty="0"/>
          </a:p>
          <a:p>
            <a:r>
              <a:rPr lang="en-US" altLang="zh-CN" dirty="0"/>
              <a:t>【Alt + Tab + Tab </a:t>
            </a:r>
            <a:r>
              <a:rPr lang="zh-CN" altLang="en-US" dirty="0"/>
              <a:t>切换回</a:t>
            </a:r>
            <a:r>
              <a:rPr lang="en-US" altLang="zh-CN" dirty="0"/>
              <a:t>PPT】</a:t>
            </a:r>
          </a:p>
          <a:p>
            <a:r>
              <a:rPr lang="zh-CN" altLang="en-US" dirty="0"/>
              <a:t>这里要说明的是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材料提前准备！万一疫情封校了呢？各种证明开不下来咋办？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我就是今年</a:t>
            </a:r>
            <a:r>
              <a:rPr lang="en-US" altLang="zh-CN" sz="1200" dirty="0"/>
              <a:t>5</a:t>
            </a:r>
            <a:r>
              <a:rPr lang="zh-CN" altLang="en-US" sz="1200" dirty="0"/>
              <a:t>月份因为疫情提前回家网课，结果提交材料的时候发现有证明没开。但是我遇上了一位好导员，当时导员在大热天帮我跑去开的成绩证明，我才有机会报名了我们学校的夏令营，现在想起来也是非常地感激。</a:t>
            </a:r>
            <a:endParaRPr lang="en-US" altLang="zh-CN" sz="1200" dirty="0"/>
          </a:p>
          <a:p>
            <a:r>
              <a:rPr lang="zh-CN" altLang="en-US" dirty="0"/>
              <a:t>这就是前车之鉴，因此，材料提前准备吧！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从第三方获取的途径有：</a:t>
            </a:r>
            <a:r>
              <a:rPr lang="en-US" altLang="zh-CN" dirty="0"/>
              <a:t>【</a:t>
            </a:r>
            <a:r>
              <a:rPr lang="zh-CN" altLang="en-US" dirty="0"/>
              <a:t>点击鼠标左键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微信公众号，例如“计算机保研岛”，这个公众号上的消息挺全的，每年</a:t>
            </a:r>
            <a:r>
              <a:rPr lang="en-US" altLang="zh-CN" dirty="0"/>
              <a:t>5~9</a:t>
            </a:r>
            <a:r>
              <a:rPr lang="zh-CN" altLang="en-US" dirty="0"/>
              <a:t>月会发布大量夏令营、预推免和九推的信息。</a:t>
            </a:r>
            <a:endParaRPr lang="en-US" altLang="zh-CN" dirty="0"/>
          </a:p>
          <a:p>
            <a:r>
              <a:rPr lang="zh-CN" altLang="en-US" dirty="0"/>
              <a:t>没错，二维码颜色右变了，这是“计算机保研岛”公众号的二维码</a:t>
            </a:r>
            <a:endParaRPr lang="en-US" altLang="zh-CN" dirty="0"/>
          </a:p>
          <a:p>
            <a:r>
              <a:rPr lang="zh-CN" altLang="en-US" dirty="0"/>
              <a:t>此外，还可以去知乎，也可以去全球最大的同性交流平台</a:t>
            </a:r>
            <a:r>
              <a:rPr lang="en-US" altLang="zh-CN" dirty="0" err="1"/>
              <a:t>Github</a:t>
            </a:r>
            <a:r>
              <a:rPr lang="zh-CN" altLang="en-US" dirty="0"/>
              <a:t>搜一搜，比如关键字“计算机夏令营”，上面有很多计科人维护的项目，专门汇总夏令营信息。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强烈推荐把所有收集到的信息汇总成表格，表格中包括但不限于 院校、学院、夏令营时间、材料提交截止时间、是否已提交材料报名、是否获得入营资格、考核形式 等等。</a:t>
            </a:r>
            <a:endParaRPr lang="en-US" altLang="zh-CN" dirty="0"/>
          </a:p>
          <a:p>
            <a:r>
              <a:rPr lang="zh-CN" altLang="en-US" dirty="0"/>
              <a:t>这样，在多个院校发生冲突的时候，就能站在上帝视角进行取舍，甚至多线程两个</a:t>
            </a:r>
            <a:r>
              <a:rPr lang="en-US" altLang="zh-CN" dirty="0"/>
              <a:t>(</a:t>
            </a:r>
            <a:r>
              <a:rPr lang="zh-CN" altLang="en-US" dirty="0"/>
              <a:t>多个</a:t>
            </a:r>
            <a:r>
              <a:rPr lang="en-US" altLang="zh-CN" dirty="0"/>
              <a:t>)</a:t>
            </a:r>
            <a:r>
              <a:rPr lang="zh-CN" altLang="en-US" dirty="0"/>
              <a:t>学校同时进行。</a:t>
            </a:r>
            <a:endParaRPr lang="en-US" altLang="zh-CN" dirty="0"/>
          </a:p>
          <a:p>
            <a:r>
              <a:rPr lang="zh-CN" altLang="en-US" dirty="0"/>
              <a:t>当时我一边开着摄像头面带微笑，一边敲着另一个学校的上机考试。像我这样的应该不少。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接下来具体说说我参加面试时候的经验</a:t>
            </a:r>
            <a:endParaRPr lang="en-US" altLang="zh-CN" dirty="0"/>
          </a:p>
          <a:p>
            <a:r>
              <a:rPr lang="zh-CN" altLang="en-US" dirty="0"/>
              <a:t>首先是北化，北化夏令营战线是</a:t>
            </a:r>
            <a:r>
              <a:rPr lang="en-US" altLang="zh-CN" dirty="0"/>
              <a:t>2</a:t>
            </a:r>
            <a:r>
              <a:rPr lang="zh-CN" altLang="en-US" dirty="0"/>
              <a:t>天，需要准备的有面试和机试。</a:t>
            </a:r>
            <a:endParaRPr lang="en-US" altLang="zh-CN" dirty="0"/>
          </a:p>
          <a:p>
            <a:r>
              <a:rPr lang="zh-CN" altLang="en-US" dirty="0"/>
              <a:t>面试过程中我和我的一位学姐都没有被问到太多的专业知识，老师都对自己提交上去的简历比较关注，比如简历上“比赛经历”比较突出，老师就很有可能会问很多比赛相关的问题。</a:t>
            </a:r>
            <a:endParaRPr lang="en-US" altLang="zh-CN" dirty="0"/>
          </a:p>
          <a:p>
            <a:r>
              <a:rPr lang="zh-CN" altLang="en-US" dirty="0"/>
              <a:t>机试之前大家还是多熟悉熟悉我校</a:t>
            </a:r>
            <a:r>
              <a:rPr lang="en-US" altLang="zh-CN" dirty="0"/>
              <a:t>OJ</a:t>
            </a:r>
            <a:r>
              <a:rPr lang="zh-CN" altLang="en-US" dirty="0"/>
              <a:t>平台比较好，网址是</a:t>
            </a:r>
            <a:r>
              <a:rPr lang="en-US" altLang="zh-CN" dirty="0"/>
              <a:t>buctcoder.com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zh-CN" altLang="en-US" dirty="0"/>
              <a:t>接下来是北邮。北邮计算机学院有很多组，每个组单独招生，有的组人数多有的人数少。比如我们组夏令营只入营了十来个人。人多人少各有各的特色吧，在人少的组就会有更多展现自己的机会，尤其是对于表面上看起来不亮眼，但是蕴藏着很强实力的同学</a:t>
            </a:r>
            <a:endParaRPr lang="en-US" altLang="zh-CN" dirty="0"/>
          </a:p>
          <a:p>
            <a:r>
              <a:rPr lang="zh-CN" altLang="en-US" dirty="0"/>
              <a:t>当时老师给我们每人一篇论文，几天时间内读懂并讲述论文就是考核的方式。毕竟研究生期间读论文似乎是家常便饭。</a:t>
            </a:r>
            <a:endParaRPr lang="en-US" altLang="zh-CN" dirty="0"/>
          </a:p>
          <a:p>
            <a:r>
              <a:rPr lang="zh-CN" altLang="en-US" dirty="0"/>
              <a:t>这时候当然就要精读了，理解越深越好。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最后说一说北交，北交似乎也是老师单独招生的，需要去官网寻找几位自己喜欢的老师，并发邮件尝试联系。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尤其是夏令营的时候，自己中意的学校还是多报一报吧，现在鸽王越来越多，若报名了某所学校后又因某些原因确定不去的话，及时联系院校老师说明情况就好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最后，面经真的很重要！面试前复习复习，记忆效果绝佳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单击鼠标左键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5C9CF-44B7-41A0-8592-9EE3C651C2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3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感谢一路走来所有陪伴我，帮助过我的人，祝大家成功上岸！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5C9CF-44B7-41A0-8592-9EE3C651C2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5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4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6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846894-325D-4417-B2BF-17CFA6A7BD23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3AAB14-75EC-4135-A33C-C54A14C4E53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ist.buct.edu.cn/_upload/article/files/7d/54/7f267ee64aee9e9d3eaef6387d9a/14b25256-6137-46de-9cd2-49c1b4e0afd2.pdf" TargetMode="External"/><Relationship Id="rId5" Type="http://schemas.openxmlformats.org/officeDocument/2006/relationships/image" Target="../media/image7.svg"/><Relationship Id="rId10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任意多边形: 形状 678">
            <a:extLst>
              <a:ext uri="{FF2B5EF4-FFF2-40B4-BE49-F238E27FC236}">
                <a16:creationId xmlns:a16="http://schemas.microsoft.com/office/drawing/2014/main" id="{543400E1-D8A1-A5DD-2C35-E04E6B060F67}"/>
              </a:ext>
            </a:extLst>
          </p:cNvPr>
          <p:cNvSpPr/>
          <p:nvPr/>
        </p:nvSpPr>
        <p:spPr>
          <a:xfrm>
            <a:off x="9852498" y="0"/>
            <a:ext cx="2339502" cy="2339502"/>
          </a:xfrm>
          <a:custGeom>
            <a:avLst/>
            <a:gdLst>
              <a:gd name="connsiteX0" fmla="*/ 0 w 2339502"/>
              <a:gd name="connsiteY0" fmla="*/ 0 h 2339502"/>
              <a:gd name="connsiteX1" fmla="*/ 2339502 w 2339502"/>
              <a:gd name="connsiteY1" fmla="*/ 0 h 2339502"/>
              <a:gd name="connsiteX2" fmla="*/ 2339502 w 2339502"/>
              <a:gd name="connsiteY2" fmla="*/ 2339502 h 2339502"/>
              <a:gd name="connsiteX3" fmla="*/ 0 w 2339502"/>
              <a:gd name="connsiteY3" fmla="*/ 2339502 h 23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9502" h="2339502">
                <a:moveTo>
                  <a:pt x="0" y="0"/>
                </a:moveTo>
                <a:lnTo>
                  <a:pt x="2339502" y="0"/>
                </a:lnTo>
                <a:lnTo>
                  <a:pt x="2339502" y="2339502"/>
                </a:lnTo>
                <a:lnTo>
                  <a:pt x="0" y="2339502"/>
                </a:lnTo>
                <a:close/>
              </a:path>
            </a:pathLst>
          </a:custGeom>
          <a:solidFill>
            <a:srgbClr val="FFFFFF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0" name="任意多边形: 形状 679">
            <a:extLst>
              <a:ext uri="{FF2B5EF4-FFF2-40B4-BE49-F238E27FC236}">
                <a16:creationId xmlns:a16="http://schemas.microsoft.com/office/drawing/2014/main" id="{43AB0955-0DE1-E58A-B13E-2BE261FA5648}"/>
              </a:ext>
            </a:extLst>
          </p:cNvPr>
          <p:cNvSpPr/>
          <p:nvPr/>
        </p:nvSpPr>
        <p:spPr>
          <a:xfrm>
            <a:off x="9940229" y="87731"/>
            <a:ext cx="58487" cy="58487"/>
          </a:xfrm>
          <a:custGeom>
            <a:avLst/>
            <a:gdLst>
              <a:gd name="connsiteX0" fmla="*/ 15 w 58487"/>
              <a:gd name="connsiteY0" fmla="*/ 15 h 58487"/>
              <a:gd name="connsiteX1" fmla="*/ 58503 w 58487"/>
              <a:gd name="connsiteY1" fmla="*/ 15 h 58487"/>
              <a:gd name="connsiteX2" fmla="*/ 58503 w 58487"/>
              <a:gd name="connsiteY2" fmla="*/ 58503 h 58487"/>
              <a:gd name="connsiteX3" fmla="*/ 1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15"/>
                </a:moveTo>
                <a:lnTo>
                  <a:pt x="58503" y="15"/>
                </a:lnTo>
                <a:lnTo>
                  <a:pt x="58503" y="58503"/>
                </a:lnTo>
                <a:lnTo>
                  <a:pt x="1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1" name="任意多边形: 形状 680">
            <a:extLst>
              <a:ext uri="{FF2B5EF4-FFF2-40B4-BE49-F238E27FC236}">
                <a16:creationId xmlns:a16="http://schemas.microsoft.com/office/drawing/2014/main" id="{292D4185-41D0-C202-8D70-0CE0CC8BD03D}"/>
              </a:ext>
            </a:extLst>
          </p:cNvPr>
          <p:cNvSpPr/>
          <p:nvPr/>
        </p:nvSpPr>
        <p:spPr>
          <a:xfrm>
            <a:off x="9998716" y="87731"/>
            <a:ext cx="58487" cy="58487"/>
          </a:xfrm>
          <a:custGeom>
            <a:avLst/>
            <a:gdLst>
              <a:gd name="connsiteX0" fmla="*/ 25 w 58487"/>
              <a:gd name="connsiteY0" fmla="*/ 15 h 58487"/>
              <a:gd name="connsiteX1" fmla="*/ 58513 w 58487"/>
              <a:gd name="connsiteY1" fmla="*/ 15 h 58487"/>
              <a:gd name="connsiteX2" fmla="*/ 58513 w 58487"/>
              <a:gd name="connsiteY2" fmla="*/ 58503 h 58487"/>
              <a:gd name="connsiteX3" fmla="*/ 2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15"/>
                </a:moveTo>
                <a:lnTo>
                  <a:pt x="58513" y="15"/>
                </a:lnTo>
                <a:lnTo>
                  <a:pt x="58513" y="58503"/>
                </a:lnTo>
                <a:lnTo>
                  <a:pt x="2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2" name="任意多边形: 形状 681">
            <a:extLst>
              <a:ext uri="{FF2B5EF4-FFF2-40B4-BE49-F238E27FC236}">
                <a16:creationId xmlns:a16="http://schemas.microsoft.com/office/drawing/2014/main" id="{26C5AEE4-4B8B-F888-E845-A7F432D3B34D}"/>
              </a:ext>
            </a:extLst>
          </p:cNvPr>
          <p:cNvSpPr/>
          <p:nvPr/>
        </p:nvSpPr>
        <p:spPr>
          <a:xfrm>
            <a:off x="10057204" y="87731"/>
            <a:ext cx="58487" cy="58487"/>
          </a:xfrm>
          <a:custGeom>
            <a:avLst/>
            <a:gdLst>
              <a:gd name="connsiteX0" fmla="*/ 35 w 58487"/>
              <a:gd name="connsiteY0" fmla="*/ 15 h 58487"/>
              <a:gd name="connsiteX1" fmla="*/ 58523 w 58487"/>
              <a:gd name="connsiteY1" fmla="*/ 15 h 58487"/>
              <a:gd name="connsiteX2" fmla="*/ 58523 w 58487"/>
              <a:gd name="connsiteY2" fmla="*/ 58503 h 58487"/>
              <a:gd name="connsiteX3" fmla="*/ 3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15"/>
                </a:moveTo>
                <a:lnTo>
                  <a:pt x="58523" y="15"/>
                </a:lnTo>
                <a:lnTo>
                  <a:pt x="58523" y="58503"/>
                </a:lnTo>
                <a:lnTo>
                  <a:pt x="3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3" name="任意多边形: 形状 682">
            <a:extLst>
              <a:ext uri="{FF2B5EF4-FFF2-40B4-BE49-F238E27FC236}">
                <a16:creationId xmlns:a16="http://schemas.microsoft.com/office/drawing/2014/main" id="{47DD2639-6CEE-6221-D718-74C356C6A08C}"/>
              </a:ext>
            </a:extLst>
          </p:cNvPr>
          <p:cNvSpPr/>
          <p:nvPr/>
        </p:nvSpPr>
        <p:spPr>
          <a:xfrm>
            <a:off x="10115691" y="87731"/>
            <a:ext cx="58487" cy="58487"/>
          </a:xfrm>
          <a:custGeom>
            <a:avLst/>
            <a:gdLst>
              <a:gd name="connsiteX0" fmla="*/ 45 w 58487"/>
              <a:gd name="connsiteY0" fmla="*/ 15 h 58487"/>
              <a:gd name="connsiteX1" fmla="*/ 58533 w 58487"/>
              <a:gd name="connsiteY1" fmla="*/ 15 h 58487"/>
              <a:gd name="connsiteX2" fmla="*/ 58533 w 58487"/>
              <a:gd name="connsiteY2" fmla="*/ 58503 h 58487"/>
              <a:gd name="connsiteX3" fmla="*/ 4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15"/>
                </a:moveTo>
                <a:lnTo>
                  <a:pt x="58533" y="15"/>
                </a:lnTo>
                <a:lnTo>
                  <a:pt x="58533" y="58503"/>
                </a:lnTo>
                <a:lnTo>
                  <a:pt x="4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4" name="任意多边形: 形状 683">
            <a:extLst>
              <a:ext uri="{FF2B5EF4-FFF2-40B4-BE49-F238E27FC236}">
                <a16:creationId xmlns:a16="http://schemas.microsoft.com/office/drawing/2014/main" id="{C8C0A0F2-F272-A1A3-27BD-C918A8661C53}"/>
              </a:ext>
            </a:extLst>
          </p:cNvPr>
          <p:cNvSpPr/>
          <p:nvPr/>
        </p:nvSpPr>
        <p:spPr>
          <a:xfrm>
            <a:off x="10174179" y="87731"/>
            <a:ext cx="58487" cy="58487"/>
          </a:xfrm>
          <a:custGeom>
            <a:avLst/>
            <a:gdLst>
              <a:gd name="connsiteX0" fmla="*/ 55 w 58487"/>
              <a:gd name="connsiteY0" fmla="*/ 15 h 58487"/>
              <a:gd name="connsiteX1" fmla="*/ 58543 w 58487"/>
              <a:gd name="connsiteY1" fmla="*/ 15 h 58487"/>
              <a:gd name="connsiteX2" fmla="*/ 58543 w 58487"/>
              <a:gd name="connsiteY2" fmla="*/ 58503 h 58487"/>
              <a:gd name="connsiteX3" fmla="*/ 5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5"/>
                </a:moveTo>
                <a:lnTo>
                  <a:pt x="58543" y="15"/>
                </a:lnTo>
                <a:lnTo>
                  <a:pt x="58543" y="58503"/>
                </a:lnTo>
                <a:lnTo>
                  <a:pt x="5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5" name="任意多边形: 形状 684">
            <a:extLst>
              <a:ext uri="{FF2B5EF4-FFF2-40B4-BE49-F238E27FC236}">
                <a16:creationId xmlns:a16="http://schemas.microsoft.com/office/drawing/2014/main" id="{CB478CA1-B555-3258-90C1-4C68C7A1B963}"/>
              </a:ext>
            </a:extLst>
          </p:cNvPr>
          <p:cNvSpPr/>
          <p:nvPr/>
        </p:nvSpPr>
        <p:spPr>
          <a:xfrm>
            <a:off x="10232667" y="87731"/>
            <a:ext cx="58487" cy="58487"/>
          </a:xfrm>
          <a:custGeom>
            <a:avLst/>
            <a:gdLst>
              <a:gd name="connsiteX0" fmla="*/ 65 w 58487"/>
              <a:gd name="connsiteY0" fmla="*/ 15 h 58487"/>
              <a:gd name="connsiteX1" fmla="*/ 58553 w 58487"/>
              <a:gd name="connsiteY1" fmla="*/ 15 h 58487"/>
              <a:gd name="connsiteX2" fmla="*/ 58553 w 58487"/>
              <a:gd name="connsiteY2" fmla="*/ 58503 h 58487"/>
              <a:gd name="connsiteX3" fmla="*/ 6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15"/>
                </a:moveTo>
                <a:lnTo>
                  <a:pt x="58553" y="15"/>
                </a:lnTo>
                <a:lnTo>
                  <a:pt x="58553" y="58503"/>
                </a:lnTo>
                <a:lnTo>
                  <a:pt x="6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6" name="任意多边形: 形状 685">
            <a:extLst>
              <a:ext uri="{FF2B5EF4-FFF2-40B4-BE49-F238E27FC236}">
                <a16:creationId xmlns:a16="http://schemas.microsoft.com/office/drawing/2014/main" id="{4C955698-D896-E313-40C0-E5341A918A7A}"/>
              </a:ext>
            </a:extLst>
          </p:cNvPr>
          <p:cNvSpPr/>
          <p:nvPr/>
        </p:nvSpPr>
        <p:spPr>
          <a:xfrm>
            <a:off x="10291154" y="87731"/>
            <a:ext cx="58487" cy="58487"/>
          </a:xfrm>
          <a:custGeom>
            <a:avLst/>
            <a:gdLst>
              <a:gd name="connsiteX0" fmla="*/ 75 w 58487"/>
              <a:gd name="connsiteY0" fmla="*/ 15 h 58487"/>
              <a:gd name="connsiteX1" fmla="*/ 58563 w 58487"/>
              <a:gd name="connsiteY1" fmla="*/ 15 h 58487"/>
              <a:gd name="connsiteX2" fmla="*/ 58563 w 58487"/>
              <a:gd name="connsiteY2" fmla="*/ 58503 h 58487"/>
              <a:gd name="connsiteX3" fmla="*/ 7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15"/>
                </a:moveTo>
                <a:lnTo>
                  <a:pt x="58563" y="15"/>
                </a:lnTo>
                <a:lnTo>
                  <a:pt x="58563" y="58503"/>
                </a:lnTo>
                <a:lnTo>
                  <a:pt x="7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7" name="任意多边形: 形状 686">
            <a:extLst>
              <a:ext uri="{FF2B5EF4-FFF2-40B4-BE49-F238E27FC236}">
                <a16:creationId xmlns:a16="http://schemas.microsoft.com/office/drawing/2014/main" id="{313D0B97-D9A5-DF36-BC8E-5FA2215226BE}"/>
              </a:ext>
            </a:extLst>
          </p:cNvPr>
          <p:cNvSpPr/>
          <p:nvPr/>
        </p:nvSpPr>
        <p:spPr>
          <a:xfrm>
            <a:off x="10525104" y="87731"/>
            <a:ext cx="58487" cy="58487"/>
          </a:xfrm>
          <a:custGeom>
            <a:avLst/>
            <a:gdLst>
              <a:gd name="connsiteX0" fmla="*/ 115 w 58487"/>
              <a:gd name="connsiteY0" fmla="*/ 15 h 58487"/>
              <a:gd name="connsiteX1" fmla="*/ 58603 w 58487"/>
              <a:gd name="connsiteY1" fmla="*/ 15 h 58487"/>
              <a:gd name="connsiteX2" fmla="*/ 58603 w 58487"/>
              <a:gd name="connsiteY2" fmla="*/ 58503 h 58487"/>
              <a:gd name="connsiteX3" fmla="*/ 11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15"/>
                </a:moveTo>
                <a:lnTo>
                  <a:pt x="58603" y="15"/>
                </a:lnTo>
                <a:lnTo>
                  <a:pt x="58603" y="58503"/>
                </a:lnTo>
                <a:lnTo>
                  <a:pt x="11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8" name="任意多边形: 形状 687">
            <a:extLst>
              <a:ext uri="{FF2B5EF4-FFF2-40B4-BE49-F238E27FC236}">
                <a16:creationId xmlns:a16="http://schemas.microsoft.com/office/drawing/2014/main" id="{0F5A3579-5670-4569-70F8-D1E9AAB74187}"/>
              </a:ext>
            </a:extLst>
          </p:cNvPr>
          <p:cNvSpPr/>
          <p:nvPr/>
        </p:nvSpPr>
        <p:spPr>
          <a:xfrm>
            <a:off x="10642079" y="87731"/>
            <a:ext cx="58487" cy="58487"/>
          </a:xfrm>
          <a:custGeom>
            <a:avLst/>
            <a:gdLst>
              <a:gd name="connsiteX0" fmla="*/ 135 w 58487"/>
              <a:gd name="connsiteY0" fmla="*/ 15 h 58487"/>
              <a:gd name="connsiteX1" fmla="*/ 58623 w 58487"/>
              <a:gd name="connsiteY1" fmla="*/ 15 h 58487"/>
              <a:gd name="connsiteX2" fmla="*/ 58623 w 58487"/>
              <a:gd name="connsiteY2" fmla="*/ 58503 h 58487"/>
              <a:gd name="connsiteX3" fmla="*/ 13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5"/>
                </a:moveTo>
                <a:lnTo>
                  <a:pt x="58623" y="15"/>
                </a:lnTo>
                <a:lnTo>
                  <a:pt x="58623" y="58503"/>
                </a:lnTo>
                <a:lnTo>
                  <a:pt x="13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9" name="任意多边形: 形状 688">
            <a:extLst>
              <a:ext uri="{FF2B5EF4-FFF2-40B4-BE49-F238E27FC236}">
                <a16:creationId xmlns:a16="http://schemas.microsoft.com/office/drawing/2014/main" id="{DB027112-EC96-F9C4-0529-0DAC40D23DCE}"/>
              </a:ext>
            </a:extLst>
          </p:cNvPr>
          <p:cNvSpPr/>
          <p:nvPr/>
        </p:nvSpPr>
        <p:spPr>
          <a:xfrm>
            <a:off x="10817542" y="87731"/>
            <a:ext cx="58487" cy="58487"/>
          </a:xfrm>
          <a:custGeom>
            <a:avLst/>
            <a:gdLst>
              <a:gd name="connsiteX0" fmla="*/ 165 w 58487"/>
              <a:gd name="connsiteY0" fmla="*/ 15 h 58487"/>
              <a:gd name="connsiteX1" fmla="*/ 58653 w 58487"/>
              <a:gd name="connsiteY1" fmla="*/ 15 h 58487"/>
              <a:gd name="connsiteX2" fmla="*/ 58653 w 58487"/>
              <a:gd name="connsiteY2" fmla="*/ 58503 h 58487"/>
              <a:gd name="connsiteX3" fmla="*/ 16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5"/>
                </a:moveTo>
                <a:lnTo>
                  <a:pt x="58653" y="15"/>
                </a:lnTo>
                <a:lnTo>
                  <a:pt x="58653" y="58503"/>
                </a:lnTo>
                <a:lnTo>
                  <a:pt x="16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0" name="任意多边形: 形状 689">
            <a:extLst>
              <a:ext uri="{FF2B5EF4-FFF2-40B4-BE49-F238E27FC236}">
                <a16:creationId xmlns:a16="http://schemas.microsoft.com/office/drawing/2014/main" id="{34D8A182-B9C0-91A6-1A77-0D42E1BE4859}"/>
              </a:ext>
            </a:extLst>
          </p:cNvPr>
          <p:cNvSpPr/>
          <p:nvPr/>
        </p:nvSpPr>
        <p:spPr>
          <a:xfrm>
            <a:off x="10993005" y="87731"/>
            <a:ext cx="58487" cy="58487"/>
          </a:xfrm>
          <a:custGeom>
            <a:avLst/>
            <a:gdLst>
              <a:gd name="connsiteX0" fmla="*/ 195 w 58487"/>
              <a:gd name="connsiteY0" fmla="*/ 15 h 58487"/>
              <a:gd name="connsiteX1" fmla="*/ 58683 w 58487"/>
              <a:gd name="connsiteY1" fmla="*/ 15 h 58487"/>
              <a:gd name="connsiteX2" fmla="*/ 58683 w 58487"/>
              <a:gd name="connsiteY2" fmla="*/ 58503 h 58487"/>
              <a:gd name="connsiteX3" fmla="*/ 19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5"/>
                </a:moveTo>
                <a:lnTo>
                  <a:pt x="58683" y="15"/>
                </a:lnTo>
                <a:lnTo>
                  <a:pt x="58683" y="58503"/>
                </a:lnTo>
                <a:lnTo>
                  <a:pt x="19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1" name="任意多边形: 形状 690">
            <a:extLst>
              <a:ext uri="{FF2B5EF4-FFF2-40B4-BE49-F238E27FC236}">
                <a16:creationId xmlns:a16="http://schemas.microsoft.com/office/drawing/2014/main" id="{712E4F43-7CB7-EA61-2ADD-D5DCFF284156}"/>
              </a:ext>
            </a:extLst>
          </p:cNvPr>
          <p:cNvSpPr/>
          <p:nvPr/>
        </p:nvSpPr>
        <p:spPr>
          <a:xfrm>
            <a:off x="11051492" y="87731"/>
            <a:ext cx="58487" cy="58487"/>
          </a:xfrm>
          <a:custGeom>
            <a:avLst/>
            <a:gdLst>
              <a:gd name="connsiteX0" fmla="*/ 205 w 58487"/>
              <a:gd name="connsiteY0" fmla="*/ 15 h 58487"/>
              <a:gd name="connsiteX1" fmla="*/ 58693 w 58487"/>
              <a:gd name="connsiteY1" fmla="*/ 15 h 58487"/>
              <a:gd name="connsiteX2" fmla="*/ 58693 w 58487"/>
              <a:gd name="connsiteY2" fmla="*/ 58503 h 58487"/>
              <a:gd name="connsiteX3" fmla="*/ 20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15"/>
                </a:moveTo>
                <a:lnTo>
                  <a:pt x="58693" y="15"/>
                </a:lnTo>
                <a:lnTo>
                  <a:pt x="58693" y="58503"/>
                </a:lnTo>
                <a:lnTo>
                  <a:pt x="20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2" name="任意多边形: 形状 691">
            <a:extLst>
              <a:ext uri="{FF2B5EF4-FFF2-40B4-BE49-F238E27FC236}">
                <a16:creationId xmlns:a16="http://schemas.microsoft.com/office/drawing/2014/main" id="{FA0C21D4-D5F7-38DF-AF32-8153CAA9FF10}"/>
              </a:ext>
            </a:extLst>
          </p:cNvPr>
          <p:cNvSpPr/>
          <p:nvPr/>
        </p:nvSpPr>
        <p:spPr>
          <a:xfrm>
            <a:off x="11402418" y="87731"/>
            <a:ext cx="58487" cy="58487"/>
          </a:xfrm>
          <a:custGeom>
            <a:avLst/>
            <a:gdLst>
              <a:gd name="connsiteX0" fmla="*/ 265 w 58487"/>
              <a:gd name="connsiteY0" fmla="*/ 15 h 58487"/>
              <a:gd name="connsiteX1" fmla="*/ 58753 w 58487"/>
              <a:gd name="connsiteY1" fmla="*/ 15 h 58487"/>
              <a:gd name="connsiteX2" fmla="*/ 58753 w 58487"/>
              <a:gd name="connsiteY2" fmla="*/ 58503 h 58487"/>
              <a:gd name="connsiteX3" fmla="*/ 26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5"/>
                </a:moveTo>
                <a:lnTo>
                  <a:pt x="58753" y="15"/>
                </a:lnTo>
                <a:lnTo>
                  <a:pt x="58753" y="58503"/>
                </a:lnTo>
                <a:lnTo>
                  <a:pt x="26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3" name="任意多边形: 形状 692">
            <a:extLst>
              <a:ext uri="{FF2B5EF4-FFF2-40B4-BE49-F238E27FC236}">
                <a16:creationId xmlns:a16="http://schemas.microsoft.com/office/drawing/2014/main" id="{24807034-EE72-DACA-2C29-6EDA55AC9CB8}"/>
              </a:ext>
            </a:extLst>
          </p:cNvPr>
          <p:cNvSpPr/>
          <p:nvPr/>
        </p:nvSpPr>
        <p:spPr>
          <a:xfrm>
            <a:off x="11519393" y="87731"/>
            <a:ext cx="58487" cy="58487"/>
          </a:xfrm>
          <a:custGeom>
            <a:avLst/>
            <a:gdLst>
              <a:gd name="connsiteX0" fmla="*/ 285 w 58487"/>
              <a:gd name="connsiteY0" fmla="*/ 15 h 58487"/>
              <a:gd name="connsiteX1" fmla="*/ 58773 w 58487"/>
              <a:gd name="connsiteY1" fmla="*/ 15 h 58487"/>
              <a:gd name="connsiteX2" fmla="*/ 58773 w 58487"/>
              <a:gd name="connsiteY2" fmla="*/ 58503 h 58487"/>
              <a:gd name="connsiteX3" fmla="*/ 28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15"/>
                </a:moveTo>
                <a:lnTo>
                  <a:pt x="58773" y="15"/>
                </a:lnTo>
                <a:lnTo>
                  <a:pt x="58773" y="58503"/>
                </a:lnTo>
                <a:lnTo>
                  <a:pt x="28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4" name="任意多边形: 形状 693">
            <a:extLst>
              <a:ext uri="{FF2B5EF4-FFF2-40B4-BE49-F238E27FC236}">
                <a16:creationId xmlns:a16="http://schemas.microsoft.com/office/drawing/2014/main" id="{04843FE4-DE03-E449-A72E-0E20D70DB701}"/>
              </a:ext>
            </a:extLst>
          </p:cNvPr>
          <p:cNvSpPr/>
          <p:nvPr/>
        </p:nvSpPr>
        <p:spPr>
          <a:xfrm>
            <a:off x="11577880" y="87731"/>
            <a:ext cx="58487" cy="58487"/>
          </a:xfrm>
          <a:custGeom>
            <a:avLst/>
            <a:gdLst>
              <a:gd name="connsiteX0" fmla="*/ 295 w 58487"/>
              <a:gd name="connsiteY0" fmla="*/ 15 h 58487"/>
              <a:gd name="connsiteX1" fmla="*/ 58783 w 58487"/>
              <a:gd name="connsiteY1" fmla="*/ 15 h 58487"/>
              <a:gd name="connsiteX2" fmla="*/ 58783 w 58487"/>
              <a:gd name="connsiteY2" fmla="*/ 58503 h 58487"/>
              <a:gd name="connsiteX3" fmla="*/ 29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5"/>
                </a:moveTo>
                <a:lnTo>
                  <a:pt x="58783" y="15"/>
                </a:lnTo>
                <a:lnTo>
                  <a:pt x="58783" y="58503"/>
                </a:lnTo>
                <a:lnTo>
                  <a:pt x="29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5" name="任意多边形: 形状 694">
            <a:extLst>
              <a:ext uri="{FF2B5EF4-FFF2-40B4-BE49-F238E27FC236}">
                <a16:creationId xmlns:a16="http://schemas.microsoft.com/office/drawing/2014/main" id="{BA063321-E5B9-19DC-CA26-975994C7E65F}"/>
              </a:ext>
            </a:extLst>
          </p:cNvPr>
          <p:cNvSpPr/>
          <p:nvPr/>
        </p:nvSpPr>
        <p:spPr>
          <a:xfrm>
            <a:off x="11694855" y="87731"/>
            <a:ext cx="58487" cy="58487"/>
          </a:xfrm>
          <a:custGeom>
            <a:avLst/>
            <a:gdLst>
              <a:gd name="connsiteX0" fmla="*/ 315 w 58487"/>
              <a:gd name="connsiteY0" fmla="*/ 15 h 58487"/>
              <a:gd name="connsiteX1" fmla="*/ 58803 w 58487"/>
              <a:gd name="connsiteY1" fmla="*/ 15 h 58487"/>
              <a:gd name="connsiteX2" fmla="*/ 58803 w 58487"/>
              <a:gd name="connsiteY2" fmla="*/ 58503 h 58487"/>
              <a:gd name="connsiteX3" fmla="*/ 31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5"/>
                </a:moveTo>
                <a:lnTo>
                  <a:pt x="58803" y="15"/>
                </a:lnTo>
                <a:lnTo>
                  <a:pt x="58803" y="58503"/>
                </a:lnTo>
                <a:lnTo>
                  <a:pt x="31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6" name="任意多边形: 形状 695">
            <a:extLst>
              <a:ext uri="{FF2B5EF4-FFF2-40B4-BE49-F238E27FC236}">
                <a16:creationId xmlns:a16="http://schemas.microsoft.com/office/drawing/2014/main" id="{FDF754C3-A4AD-3FAC-19D1-61E9E5AE5B97}"/>
              </a:ext>
            </a:extLst>
          </p:cNvPr>
          <p:cNvSpPr/>
          <p:nvPr/>
        </p:nvSpPr>
        <p:spPr>
          <a:xfrm>
            <a:off x="11753343" y="87731"/>
            <a:ext cx="58487" cy="58487"/>
          </a:xfrm>
          <a:custGeom>
            <a:avLst/>
            <a:gdLst>
              <a:gd name="connsiteX0" fmla="*/ 325 w 58487"/>
              <a:gd name="connsiteY0" fmla="*/ 15 h 58487"/>
              <a:gd name="connsiteX1" fmla="*/ 58813 w 58487"/>
              <a:gd name="connsiteY1" fmla="*/ 15 h 58487"/>
              <a:gd name="connsiteX2" fmla="*/ 58813 w 58487"/>
              <a:gd name="connsiteY2" fmla="*/ 58503 h 58487"/>
              <a:gd name="connsiteX3" fmla="*/ 32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5"/>
                </a:moveTo>
                <a:lnTo>
                  <a:pt x="58813" y="15"/>
                </a:lnTo>
                <a:lnTo>
                  <a:pt x="58813" y="58503"/>
                </a:lnTo>
                <a:lnTo>
                  <a:pt x="32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7" name="任意多边形: 形状 696">
            <a:extLst>
              <a:ext uri="{FF2B5EF4-FFF2-40B4-BE49-F238E27FC236}">
                <a16:creationId xmlns:a16="http://schemas.microsoft.com/office/drawing/2014/main" id="{7AD1B32E-9039-829A-C1D6-ECFC84230DD6}"/>
              </a:ext>
            </a:extLst>
          </p:cNvPr>
          <p:cNvSpPr/>
          <p:nvPr/>
        </p:nvSpPr>
        <p:spPr>
          <a:xfrm>
            <a:off x="11811830" y="87731"/>
            <a:ext cx="58487" cy="58487"/>
          </a:xfrm>
          <a:custGeom>
            <a:avLst/>
            <a:gdLst>
              <a:gd name="connsiteX0" fmla="*/ 335 w 58487"/>
              <a:gd name="connsiteY0" fmla="*/ 15 h 58487"/>
              <a:gd name="connsiteX1" fmla="*/ 58823 w 58487"/>
              <a:gd name="connsiteY1" fmla="*/ 15 h 58487"/>
              <a:gd name="connsiteX2" fmla="*/ 58823 w 58487"/>
              <a:gd name="connsiteY2" fmla="*/ 58503 h 58487"/>
              <a:gd name="connsiteX3" fmla="*/ 33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15"/>
                </a:moveTo>
                <a:lnTo>
                  <a:pt x="58823" y="15"/>
                </a:lnTo>
                <a:lnTo>
                  <a:pt x="58823" y="58503"/>
                </a:lnTo>
                <a:lnTo>
                  <a:pt x="33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8" name="任意多边形: 形状 697">
            <a:extLst>
              <a:ext uri="{FF2B5EF4-FFF2-40B4-BE49-F238E27FC236}">
                <a16:creationId xmlns:a16="http://schemas.microsoft.com/office/drawing/2014/main" id="{EE9BBD70-2908-F4DB-4B19-B47354BC1CD0}"/>
              </a:ext>
            </a:extLst>
          </p:cNvPr>
          <p:cNvSpPr/>
          <p:nvPr/>
        </p:nvSpPr>
        <p:spPr>
          <a:xfrm>
            <a:off x="11870318" y="87731"/>
            <a:ext cx="58487" cy="58487"/>
          </a:xfrm>
          <a:custGeom>
            <a:avLst/>
            <a:gdLst>
              <a:gd name="connsiteX0" fmla="*/ 345 w 58487"/>
              <a:gd name="connsiteY0" fmla="*/ 15 h 58487"/>
              <a:gd name="connsiteX1" fmla="*/ 58833 w 58487"/>
              <a:gd name="connsiteY1" fmla="*/ 15 h 58487"/>
              <a:gd name="connsiteX2" fmla="*/ 58833 w 58487"/>
              <a:gd name="connsiteY2" fmla="*/ 58503 h 58487"/>
              <a:gd name="connsiteX3" fmla="*/ 34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15"/>
                </a:moveTo>
                <a:lnTo>
                  <a:pt x="58833" y="15"/>
                </a:lnTo>
                <a:lnTo>
                  <a:pt x="58833" y="58503"/>
                </a:lnTo>
                <a:lnTo>
                  <a:pt x="34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9" name="任意多边形: 形状 698">
            <a:extLst>
              <a:ext uri="{FF2B5EF4-FFF2-40B4-BE49-F238E27FC236}">
                <a16:creationId xmlns:a16="http://schemas.microsoft.com/office/drawing/2014/main" id="{70F75CC0-7D2E-A8A6-BCDE-B9E32EDA8439}"/>
              </a:ext>
            </a:extLst>
          </p:cNvPr>
          <p:cNvSpPr/>
          <p:nvPr/>
        </p:nvSpPr>
        <p:spPr>
          <a:xfrm>
            <a:off x="11928806" y="87731"/>
            <a:ext cx="58487" cy="58487"/>
          </a:xfrm>
          <a:custGeom>
            <a:avLst/>
            <a:gdLst>
              <a:gd name="connsiteX0" fmla="*/ 355 w 58487"/>
              <a:gd name="connsiteY0" fmla="*/ 15 h 58487"/>
              <a:gd name="connsiteX1" fmla="*/ 58843 w 58487"/>
              <a:gd name="connsiteY1" fmla="*/ 15 h 58487"/>
              <a:gd name="connsiteX2" fmla="*/ 58843 w 58487"/>
              <a:gd name="connsiteY2" fmla="*/ 58503 h 58487"/>
              <a:gd name="connsiteX3" fmla="*/ 35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15"/>
                </a:moveTo>
                <a:lnTo>
                  <a:pt x="58843" y="15"/>
                </a:lnTo>
                <a:lnTo>
                  <a:pt x="58843" y="58503"/>
                </a:lnTo>
                <a:lnTo>
                  <a:pt x="35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0" name="任意多边形: 形状 699">
            <a:extLst>
              <a:ext uri="{FF2B5EF4-FFF2-40B4-BE49-F238E27FC236}">
                <a16:creationId xmlns:a16="http://schemas.microsoft.com/office/drawing/2014/main" id="{EAD6A3D2-D04F-F3C1-DBA6-74029B9C1B73}"/>
              </a:ext>
            </a:extLst>
          </p:cNvPr>
          <p:cNvSpPr/>
          <p:nvPr/>
        </p:nvSpPr>
        <p:spPr>
          <a:xfrm>
            <a:off x="11987293" y="87731"/>
            <a:ext cx="58487" cy="58487"/>
          </a:xfrm>
          <a:custGeom>
            <a:avLst/>
            <a:gdLst>
              <a:gd name="connsiteX0" fmla="*/ 365 w 58487"/>
              <a:gd name="connsiteY0" fmla="*/ 15 h 58487"/>
              <a:gd name="connsiteX1" fmla="*/ 58853 w 58487"/>
              <a:gd name="connsiteY1" fmla="*/ 15 h 58487"/>
              <a:gd name="connsiteX2" fmla="*/ 58853 w 58487"/>
              <a:gd name="connsiteY2" fmla="*/ 58503 h 58487"/>
              <a:gd name="connsiteX3" fmla="*/ 36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5"/>
                </a:moveTo>
                <a:lnTo>
                  <a:pt x="58853" y="15"/>
                </a:lnTo>
                <a:lnTo>
                  <a:pt x="58853" y="58503"/>
                </a:lnTo>
                <a:lnTo>
                  <a:pt x="36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1" name="任意多边形: 形状 700">
            <a:extLst>
              <a:ext uri="{FF2B5EF4-FFF2-40B4-BE49-F238E27FC236}">
                <a16:creationId xmlns:a16="http://schemas.microsoft.com/office/drawing/2014/main" id="{C76CE633-C58A-0BA4-D2D3-386594DA1868}"/>
              </a:ext>
            </a:extLst>
          </p:cNvPr>
          <p:cNvSpPr/>
          <p:nvPr/>
        </p:nvSpPr>
        <p:spPr>
          <a:xfrm>
            <a:off x="12045781" y="87731"/>
            <a:ext cx="58487" cy="58487"/>
          </a:xfrm>
          <a:custGeom>
            <a:avLst/>
            <a:gdLst>
              <a:gd name="connsiteX0" fmla="*/ 375 w 58487"/>
              <a:gd name="connsiteY0" fmla="*/ 15 h 58487"/>
              <a:gd name="connsiteX1" fmla="*/ 58863 w 58487"/>
              <a:gd name="connsiteY1" fmla="*/ 15 h 58487"/>
              <a:gd name="connsiteX2" fmla="*/ 58863 w 58487"/>
              <a:gd name="connsiteY2" fmla="*/ 58503 h 58487"/>
              <a:gd name="connsiteX3" fmla="*/ 375 w 58487"/>
              <a:gd name="connsiteY3" fmla="*/ 585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5"/>
                </a:moveTo>
                <a:lnTo>
                  <a:pt x="58863" y="15"/>
                </a:lnTo>
                <a:lnTo>
                  <a:pt x="58863" y="58503"/>
                </a:lnTo>
                <a:lnTo>
                  <a:pt x="375" y="585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2" name="任意多边形: 形状 701">
            <a:extLst>
              <a:ext uri="{FF2B5EF4-FFF2-40B4-BE49-F238E27FC236}">
                <a16:creationId xmlns:a16="http://schemas.microsoft.com/office/drawing/2014/main" id="{9278A4C9-6B3F-1B97-DF40-BBC5917377F0}"/>
              </a:ext>
            </a:extLst>
          </p:cNvPr>
          <p:cNvSpPr/>
          <p:nvPr/>
        </p:nvSpPr>
        <p:spPr>
          <a:xfrm>
            <a:off x="9940229" y="146218"/>
            <a:ext cx="58487" cy="58487"/>
          </a:xfrm>
          <a:custGeom>
            <a:avLst/>
            <a:gdLst>
              <a:gd name="connsiteX0" fmla="*/ 15 w 58487"/>
              <a:gd name="connsiteY0" fmla="*/ 25 h 58487"/>
              <a:gd name="connsiteX1" fmla="*/ 58503 w 58487"/>
              <a:gd name="connsiteY1" fmla="*/ 25 h 58487"/>
              <a:gd name="connsiteX2" fmla="*/ 58503 w 58487"/>
              <a:gd name="connsiteY2" fmla="*/ 58513 h 58487"/>
              <a:gd name="connsiteX3" fmla="*/ 1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25"/>
                </a:moveTo>
                <a:lnTo>
                  <a:pt x="58503" y="25"/>
                </a:lnTo>
                <a:lnTo>
                  <a:pt x="58503" y="58513"/>
                </a:lnTo>
                <a:lnTo>
                  <a:pt x="1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3" name="任意多边形: 形状 702">
            <a:extLst>
              <a:ext uri="{FF2B5EF4-FFF2-40B4-BE49-F238E27FC236}">
                <a16:creationId xmlns:a16="http://schemas.microsoft.com/office/drawing/2014/main" id="{1EBC6A90-23C9-FD49-E5C2-EE920A79D9FA}"/>
              </a:ext>
            </a:extLst>
          </p:cNvPr>
          <p:cNvSpPr/>
          <p:nvPr/>
        </p:nvSpPr>
        <p:spPr>
          <a:xfrm>
            <a:off x="10291154" y="146218"/>
            <a:ext cx="58487" cy="58487"/>
          </a:xfrm>
          <a:custGeom>
            <a:avLst/>
            <a:gdLst>
              <a:gd name="connsiteX0" fmla="*/ 75 w 58487"/>
              <a:gd name="connsiteY0" fmla="*/ 25 h 58487"/>
              <a:gd name="connsiteX1" fmla="*/ 58563 w 58487"/>
              <a:gd name="connsiteY1" fmla="*/ 25 h 58487"/>
              <a:gd name="connsiteX2" fmla="*/ 58563 w 58487"/>
              <a:gd name="connsiteY2" fmla="*/ 58513 h 58487"/>
              <a:gd name="connsiteX3" fmla="*/ 7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25"/>
                </a:moveTo>
                <a:lnTo>
                  <a:pt x="58563" y="25"/>
                </a:lnTo>
                <a:lnTo>
                  <a:pt x="58563" y="58513"/>
                </a:lnTo>
                <a:lnTo>
                  <a:pt x="7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4" name="任意多边形: 形状 703">
            <a:extLst>
              <a:ext uri="{FF2B5EF4-FFF2-40B4-BE49-F238E27FC236}">
                <a16:creationId xmlns:a16="http://schemas.microsoft.com/office/drawing/2014/main" id="{FBA1C27B-8C57-AB7F-9548-D868313955F4}"/>
              </a:ext>
            </a:extLst>
          </p:cNvPr>
          <p:cNvSpPr/>
          <p:nvPr/>
        </p:nvSpPr>
        <p:spPr>
          <a:xfrm>
            <a:off x="10525104" y="146218"/>
            <a:ext cx="58487" cy="58487"/>
          </a:xfrm>
          <a:custGeom>
            <a:avLst/>
            <a:gdLst>
              <a:gd name="connsiteX0" fmla="*/ 115 w 58487"/>
              <a:gd name="connsiteY0" fmla="*/ 25 h 58487"/>
              <a:gd name="connsiteX1" fmla="*/ 58603 w 58487"/>
              <a:gd name="connsiteY1" fmla="*/ 25 h 58487"/>
              <a:gd name="connsiteX2" fmla="*/ 58603 w 58487"/>
              <a:gd name="connsiteY2" fmla="*/ 58513 h 58487"/>
              <a:gd name="connsiteX3" fmla="*/ 11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25"/>
                </a:moveTo>
                <a:lnTo>
                  <a:pt x="58603" y="25"/>
                </a:lnTo>
                <a:lnTo>
                  <a:pt x="58603" y="58513"/>
                </a:lnTo>
                <a:lnTo>
                  <a:pt x="11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5" name="任意多边形: 形状 704">
            <a:extLst>
              <a:ext uri="{FF2B5EF4-FFF2-40B4-BE49-F238E27FC236}">
                <a16:creationId xmlns:a16="http://schemas.microsoft.com/office/drawing/2014/main" id="{87FDAEA4-66FD-2BD1-5127-B3A35A0600EE}"/>
              </a:ext>
            </a:extLst>
          </p:cNvPr>
          <p:cNvSpPr/>
          <p:nvPr/>
        </p:nvSpPr>
        <p:spPr>
          <a:xfrm>
            <a:off x="10583592" y="146218"/>
            <a:ext cx="58487" cy="58487"/>
          </a:xfrm>
          <a:custGeom>
            <a:avLst/>
            <a:gdLst>
              <a:gd name="connsiteX0" fmla="*/ 125 w 58487"/>
              <a:gd name="connsiteY0" fmla="*/ 25 h 58487"/>
              <a:gd name="connsiteX1" fmla="*/ 58613 w 58487"/>
              <a:gd name="connsiteY1" fmla="*/ 25 h 58487"/>
              <a:gd name="connsiteX2" fmla="*/ 58613 w 58487"/>
              <a:gd name="connsiteY2" fmla="*/ 58513 h 58487"/>
              <a:gd name="connsiteX3" fmla="*/ 12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25"/>
                </a:moveTo>
                <a:lnTo>
                  <a:pt x="58613" y="25"/>
                </a:lnTo>
                <a:lnTo>
                  <a:pt x="58613" y="58513"/>
                </a:lnTo>
                <a:lnTo>
                  <a:pt x="12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6" name="任意多边形: 形状 705">
            <a:extLst>
              <a:ext uri="{FF2B5EF4-FFF2-40B4-BE49-F238E27FC236}">
                <a16:creationId xmlns:a16="http://schemas.microsoft.com/office/drawing/2014/main" id="{5D45D26A-1F05-E9DD-2E64-1EEB9C4B4652}"/>
              </a:ext>
            </a:extLst>
          </p:cNvPr>
          <p:cNvSpPr/>
          <p:nvPr/>
        </p:nvSpPr>
        <p:spPr>
          <a:xfrm>
            <a:off x="10817542" y="146218"/>
            <a:ext cx="58487" cy="58487"/>
          </a:xfrm>
          <a:custGeom>
            <a:avLst/>
            <a:gdLst>
              <a:gd name="connsiteX0" fmla="*/ 165 w 58487"/>
              <a:gd name="connsiteY0" fmla="*/ 25 h 58487"/>
              <a:gd name="connsiteX1" fmla="*/ 58653 w 58487"/>
              <a:gd name="connsiteY1" fmla="*/ 25 h 58487"/>
              <a:gd name="connsiteX2" fmla="*/ 58653 w 58487"/>
              <a:gd name="connsiteY2" fmla="*/ 58513 h 58487"/>
              <a:gd name="connsiteX3" fmla="*/ 16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25"/>
                </a:moveTo>
                <a:lnTo>
                  <a:pt x="58653" y="25"/>
                </a:lnTo>
                <a:lnTo>
                  <a:pt x="58653" y="58513"/>
                </a:lnTo>
                <a:lnTo>
                  <a:pt x="16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7" name="任意多边形: 形状 706">
            <a:extLst>
              <a:ext uri="{FF2B5EF4-FFF2-40B4-BE49-F238E27FC236}">
                <a16:creationId xmlns:a16="http://schemas.microsoft.com/office/drawing/2014/main" id="{18A3275B-415D-33CA-9805-87A6363DA893}"/>
              </a:ext>
            </a:extLst>
          </p:cNvPr>
          <p:cNvSpPr/>
          <p:nvPr/>
        </p:nvSpPr>
        <p:spPr>
          <a:xfrm>
            <a:off x="10876030" y="146218"/>
            <a:ext cx="58487" cy="58487"/>
          </a:xfrm>
          <a:custGeom>
            <a:avLst/>
            <a:gdLst>
              <a:gd name="connsiteX0" fmla="*/ 175 w 58487"/>
              <a:gd name="connsiteY0" fmla="*/ 25 h 58487"/>
              <a:gd name="connsiteX1" fmla="*/ 58663 w 58487"/>
              <a:gd name="connsiteY1" fmla="*/ 25 h 58487"/>
              <a:gd name="connsiteX2" fmla="*/ 58663 w 58487"/>
              <a:gd name="connsiteY2" fmla="*/ 58513 h 58487"/>
              <a:gd name="connsiteX3" fmla="*/ 17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25"/>
                </a:moveTo>
                <a:lnTo>
                  <a:pt x="58663" y="25"/>
                </a:lnTo>
                <a:lnTo>
                  <a:pt x="58663" y="58513"/>
                </a:lnTo>
                <a:lnTo>
                  <a:pt x="17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8" name="任意多边形: 形状 707">
            <a:extLst>
              <a:ext uri="{FF2B5EF4-FFF2-40B4-BE49-F238E27FC236}">
                <a16:creationId xmlns:a16="http://schemas.microsoft.com/office/drawing/2014/main" id="{E445675E-4787-496A-3CDC-7D4BDE1318DE}"/>
              </a:ext>
            </a:extLst>
          </p:cNvPr>
          <p:cNvSpPr/>
          <p:nvPr/>
        </p:nvSpPr>
        <p:spPr>
          <a:xfrm>
            <a:off x="10934517" y="146218"/>
            <a:ext cx="58487" cy="58487"/>
          </a:xfrm>
          <a:custGeom>
            <a:avLst/>
            <a:gdLst>
              <a:gd name="connsiteX0" fmla="*/ 185 w 58487"/>
              <a:gd name="connsiteY0" fmla="*/ 25 h 58487"/>
              <a:gd name="connsiteX1" fmla="*/ 58673 w 58487"/>
              <a:gd name="connsiteY1" fmla="*/ 25 h 58487"/>
              <a:gd name="connsiteX2" fmla="*/ 58673 w 58487"/>
              <a:gd name="connsiteY2" fmla="*/ 58513 h 58487"/>
              <a:gd name="connsiteX3" fmla="*/ 18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5"/>
                </a:moveTo>
                <a:lnTo>
                  <a:pt x="58673" y="25"/>
                </a:lnTo>
                <a:lnTo>
                  <a:pt x="58673" y="58513"/>
                </a:lnTo>
                <a:lnTo>
                  <a:pt x="18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9" name="任意多边形: 形状 708">
            <a:extLst>
              <a:ext uri="{FF2B5EF4-FFF2-40B4-BE49-F238E27FC236}">
                <a16:creationId xmlns:a16="http://schemas.microsoft.com/office/drawing/2014/main" id="{D1075A8D-9D36-12B7-6714-59A82627F2F9}"/>
              </a:ext>
            </a:extLst>
          </p:cNvPr>
          <p:cNvSpPr/>
          <p:nvPr/>
        </p:nvSpPr>
        <p:spPr>
          <a:xfrm>
            <a:off x="11051492" y="146218"/>
            <a:ext cx="58487" cy="58487"/>
          </a:xfrm>
          <a:custGeom>
            <a:avLst/>
            <a:gdLst>
              <a:gd name="connsiteX0" fmla="*/ 205 w 58487"/>
              <a:gd name="connsiteY0" fmla="*/ 25 h 58487"/>
              <a:gd name="connsiteX1" fmla="*/ 58693 w 58487"/>
              <a:gd name="connsiteY1" fmla="*/ 25 h 58487"/>
              <a:gd name="connsiteX2" fmla="*/ 58693 w 58487"/>
              <a:gd name="connsiteY2" fmla="*/ 58513 h 58487"/>
              <a:gd name="connsiteX3" fmla="*/ 20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25"/>
                </a:moveTo>
                <a:lnTo>
                  <a:pt x="58693" y="25"/>
                </a:lnTo>
                <a:lnTo>
                  <a:pt x="58693" y="58513"/>
                </a:lnTo>
                <a:lnTo>
                  <a:pt x="20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0" name="任意多边形: 形状 709">
            <a:extLst>
              <a:ext uri="{FF2B5EF4-FFF2-40B4-BE49-F238E27FC236}">
                <a16:creationId xmlns:a16="http://schemas.microsoft.com/office/drawing/2014/main" id="{5945A50B-799B-2B92-2890-01855BDFA395}"/>
              </a:ext>
            </a:extLst>
          </p:cNvPr>
          <p:cNvSpPr/>
          <p:nvPr/>
        </p:nvSpPr>
        <p:spPr>
          <a:xfrm>
            <a:off x="11168467" y="146218"/>
            <a:ext cx="58487" cy="58487"/>
          </a:xfrm>
          <a:custGeom>
            <a:avLst/>
            <a:gdLst>
              <a:gd name="connsiteX0" fmla="*/ 225 w 58487"/>
              <a:gd name="connsiteY0" fmla="*/ 25 h 58487"/>
              <a:gd name="connsiteX1" fmla="*/ 58713 w 58487"/>
              <a:gd name="connsiteY1" fmla="*/ 25 h 58487"/>
              <a:gd name="connsiteX2" fmla="*/ 58713 w 58487"/>
              <a:gd name="connsiteY2" fmla="*/ 58513 h 58487"/>
              <a:gd name="connsiteX3" fmla="*/ 22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25"/>
                </a:moveTo>
                <a:lnTo>
                  <a:pt x="58713" y="25"/>
                </a:lnTo>
                <a:lnTo>
                  <a:pt x="58713" y="58513"/>
                </a:lnTo>
                <a:lnTo>
                  <a:pt x="22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1" name="任意多边形: 形状 710">
            <a:extLst>
              <a:ext uri="{FF2B5EF4-FFF2-40B4-BE49-F238E27FC236}">
                <a16:creationId xmlns:a16="http://schemas.microsoft.com/office/drawing/2014/main" id="{CC63DACB-130F-8E54-5F9E-D021D864DE75}"/>
              </a:ext>
            </a:extLst>
          </p:cNvPr>
          <p:cNvSpPr/>
          <p:nvPr/>
        </p:nvSpPr>
        <p:spPr>
          <a:xfrm>
            <a:off x="11226955" y="146218"/>
            <a:ext cx="58487" cy="58487"/>
          </a:xfrm>
          <a:custGeom>
            <a:avLst/>
            <a:gdLst>
              <a:gd name="connsiteX0" fmla="*/ 235 w 58487"/>
              <a:gd name="connsiteY0" fmla="*/ 25 h 58487"/>
              <a:gd name="connsiteX1" fmla="*/ 58723 w 58487"/>
              <a:gd name="connsiteY1" fmla="*/ 25 h 58487"/>
              <a:gd name="connsiteX2" fmla="*/ 58723 w 58487"/>
              <a:gd name="connsiteY2" fmla="*/ 58513 h 58487"/>
              <a:gd name="connsiteX3" fmla="*/ 23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5"/>
                </a:moveTo>
                <a:lnTo>
                  <a:pt x="58723" y="25"/>
                </a:lnTo>
                <a:lnTo>
                  <a:pt x="58723" y="58513"/>
                </a:lnTo>
                <a:lnTo>
                  <a:pt x="23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2" name="任意多边形: 形状 711">
            <a:extLst>
              <a:ext uri="{FF2B5EF4-FFF2-40B4-BE49-F238E27FC236}">
                <a16:creationId xmlns:a16="http://schemas.microsoft.com/office/drawing/2014/main" id="{BDE1589D-1680-CA52-68C6-45C8617EC8E4}"/>
              </a:ext>
            </a:extLst>
          </p:cNvPr>
          <p:cNvSpPr/>
          <p:nvPr/>
        </p:nvSpPr>
        <p:spPr>
          <a:xfrm>
            <a:off x="11285442" y="146218"/>
            <a:ext cx="58487" cy="58487"/>
          </a:xfrm>
          <a:custGeom>
            <a:avLst/>
            <a:gdLst>
              <a:gd name="connsiteX0" fmla="*/ 245 w 58487"/>
              <a:gd name="connsiteY0" fmla="*/ 25 h 58487"/>
              <a:gd name="connsiteX1" fmla="*/ 58733 w 58487"/>
              <a:gd name="connsiteY1" fmla="*/ 25 h 58487"/>
              <a:gd name="connsiteX2" fmla="*/ 58733 w 58487"/>
              <a:gd name="connsiteY2" fmla="*/ 58513 h 58487"/>
              <a:gd name="connsiteX3" fmla="*/ 24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25"/>
                </a:moveTo>
                <a:lnTo>
                  <a:pt x="58733" y="25"/>
                </a:lnTo>
                <a:lnTo>
                  <a:pt x="58733" y="58513"/>
                </a:lnTo>
                <a:lnTo>
                  <a:pt x="24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3" name="任意多边形: 形状 712">
            <a:extLst>
              <a:ext uri="{FF2B5EF4-FFF2-40B4-BE49-F238E27FC236}">
                <a16:creationId xmlns:a16="http://schemas.microsoft.com/office/drawing/2014/main" id="{88797424-316C-2D9C-0B6F-CF5F265820D8}"/>
              </a:ext>
            </a:extLst>
          </p:cNvPr>
          <p:cNvSpPr/>
          <p:nvPr/>
        </p:nvSpPr>
        <p:spPr>
          <a:xfrm>
            <a:off x="11343930" y="146218"/>
            <a:ext cx="58487" cy="58487"/>
          </a:xfrm>
          <a:custGeom>
            <a:avLst/>
            <a:gdLst>
              <a:gd name="connsiteX0" fmla="*/ 255 w 58487"/>
              <a:gd name="connsiteY0" fmla="*/ 25 h 58487"/>
              <a:gd name="connsiteX1" fmla="*/ 58743 w 58487"/>
              <a:gd name="connsiteY1" fmla="*/ 25 h 58487"/>
              <a:gd name="connsiteX2" fmla="*/ 58743 w 58487"/>
              <a:gd name="connsiteY2" fmla="*/ 58513 h 58487"/>
              <a:gd name="connsiteX3" fmla="*/ 25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25"/>
                </a:moveTo>
                <a:lnTo>
                  <a:pt x="58743" y="25"/>
                </a:lnTo>
                <a:lnTo>
                  <a:pt x="58743" y="58513"/>
                </a:lnTo>
                <a:lnTo>
                  <a:pt x="25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4" name="任意多边形: 形状 713">
            <a:extLst>
              <a:ext uri="{FF2B5EF4-FFF2-40B4-BE49-F238E27FC236}">
                <a16:creationId xmlns:a16="http://schemas.microsoft.com/office/drawing/2014/main" id="{1D4E1085-77CC-19D9-A0E7-B62A91D45737}"/>
              </a:ext>
            </a:extLst>
          </p:cNvPr>
          <p:cNvSpPr/>
          <p:nvPr/>
        </p:nvSpPr>
        <p:spPr>
          <a:xfrm>
            <a:off x="11402418" y="146218"/>
            <a:ext cx="58487" cy="58487"/>
          </a:xfrm>
          <a:custGeom>
            <a:avLst/>
            <a:gdLst>
              <a:gd name="connsiteX0" fmla="*/ 265 w 58487"/>
              <a:gd name="connsiteY0" fmla="*/ 25 h 58487"/>
              <a:gd name="connsiteX1" fmla="*/ 58753 w 58487"/>
              <a:gd name="connsiteY1" fmla="*/ 25 h 58487"/>
              <a:gd name="connsiteX2" fmla="*/ 58753 w 58487"/>
              <a:gd name="connsiteY2" fmla="*/ 58513 h 58487"/>
              <a:gd name="connsiteX3" fmla="*/ 26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5"/>
                </a:moveTo>
                <a:lnTo>
                  <a:pt x="58753" y="25"/>
                </a:lnTo>
                <a:lnTo>
                  <a:pt x="58753" y="58513"/>
                </a:lnTo>
                <a:lnTo>
                  <a:pt x="26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5" name="任意多边形: 形状 714">
            <a:extLst>
              <a:ext uri="{FF2B5EF4-FFF2-40B4-BE49-F238E27FC236}">
                <a16:creationId xmlns:a16="http://schemas.microsoft.com/office/drawing/2014/main" id="{48C6C956-567B-8F6D-2396-8510FD2DA1C6}"/>
              </a:ext>
            </a:extLst>
          </p:cNvPr>
          <p:cNvSpPr/>
          <p:nvPr/>
        </p:nvSpPr>
        <p:spPr>
          <a:xfrm>
            <a:off x="11519393" y="146218"/>
            <a:ext cx="58487" cy="58487"/>
          </a:xfrm>
          <a:custGeom>
            <a:avLst/>
            <a:gdLst>
              <a:gd name="connsiteX0" fmla="*/ 285 w 58487"/>
              <a:gd name="connsiteY0" fmla="*/ 25 h 58487"/>
              <a:gd name="connsiteX1" fmla="*/ 58773 w 58487"/>
              <a:gd name="connsiteY1" fmla="*/ 25 h 58487"/>
              <a:gd name="connsiteX2" fmla="*/ 58773 w 58487"/>
              <a:gd name="connsiteY2" fmla="*/ 58513 h 58487"/>
              <a:gd name="connsiteX3" fmla="*/ 28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25"/>
                </a:moveTo>
                <a:lnTo>
                  <a:pt x="58773" y="25"/>
                </a:lnTo>
                <a:lnTo>
                  <a:pt x="58773" y="58513"/>
                </a:lnTo>
                <a:lnTo>
                  <a:pt x="28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6" name="任意多边形: 形状 715">
            <a:extLst>
              <a:ext uri="{FF2B5EF4-FFF2-40B4-BE49-F238E27FC236}">
                <a16:creationId xmlns:a16="http://schemas.microsoft.com/office/drawing/2014/main" id="{E1315FAD-671B-5A64-3091-4265F0155657}"/>
              </a:ext>
            </a:extLst>
          </p:cNvPr>
          <p:cNvSpPr/>
          <p:nvPr/>
        </p:nvSpPr>
        <p:spPr>
          <a:xfrm>
            <a:off x="11694855" y="146218"/>
            <a:ext cx="58487" cy="58487"/>
          </a:xfrm>
          <a:custGeom>
            <a:avLst/>
            <a:gdLst>
              <a:gd name="connsiteX0" fmla="*/ 315 w 58487"/>
              <a:gd name="connsiteY0" fmla="*/ 25 h 58487"/>
              <a:gd name="connsiteX1" fmla="*/ 58803 w 58487"/>
              <a:gd name="connsiteY1" fmla="*/ 25 h 58487"/>
              <a:gd name="connsiteX2" fmla="*/ 58803 w 58487"/>
              <a:gd name="connsiteY2" fmla="*/ 58513 h 58487"/>
              <a:gd name="connsiteX3" fmla="*/ 31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5"/>
                </a:moveTo>
                <a:lnTo>
                  <a:pt x="58803" y="25"/>
                </a:lnTo>
                <a:lnTo>
                  <a:pt x="58803" y="58513"/>
                </a:lnTo>
                <a:lnTo>
                  <a:pt x="31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7" name="任意多边形: 形状 716">
            <a:extLst>
              <a:ext uri="{FF2B5EF4-FFF2-40B4-BE49-F238E27FC236}">
                <a16:creationId xmlns:a16="http://schemas.microsoft.com/office/drawing/2014/main" id="{25512F2D-A3C5-06E6-E170-DCB20DE49BDD}"/>
              </a:ext>
            </a:extLst>
          </p:cNvPr>
          <p:cNvSpPr/>
          <p:nvPr/>
        </p:nvSpPr>
        <p:spPr>
          <a:xfrm>
            <a:off x="12045781" y="146218"/>
            <a:ext cx="58487" cy="58487"/>
          </a:xfrm>
          <a:custGeom>
            <a:avLst/>
            <a:gdLst>
              <a:gd name="connsiteX0" fmla="*/ 375 w 58487"/>
              <a:gd name="connsiteY0" fmla="*/ 25 h 58487"/>
              <a:gd name="connsiteX1" fmla="*/ 58863 w 58487"/>
              <a:gd name="connsiteY1" fmla="*/ 25 h 58487"/>
              <a:gd name="connsiteX2" fmla="*/ 58863 w 58487"/>
              <a:gd name="connsiteY2" fmla="*/ 58513 h 58487"/>
              <a:gd name="connsiteX3" fmla="*/ 375 w 58487"/>
              <a:gd name="connsiteY3" fmla="*/ 585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5"/>
                </a:moveTo>
                <a:lnTo>
                  <a:pt x="58863" y="25"/>
                </a:lnTo>
                <a:lnTo>
                  <a:pt x="58863" y="58513"/>
                </a:lnTo>
                <a:lnTo>
                  <a:pt x="375" y="585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8" name="任意多边形: 形状 717">
            <a:extLst>
              <a:ext uri="{FF2B5EF4-FFF2-40B4-BE49-F238E27FC236}">
                <a16:creationId xmlns:a16="http://schemas.microsoft.com/office/drawing/2014/main" id="{7D5E036D-77B3-B3F2-2563-E2EEBDDDA997}"/>
              </a:ext>
            </a:extLst>
          </p:cNvPr>
          <p:cNvSpPr/>
          <p:nvPr/>
        </p:nvSpPr>
        <p:spPr>
          <a:xfrm>
            <a:off x="9940229" y="204706"/>
            <a:ext cx="58487" cy="58487"/>
          </a:xfrm>
          <a:custGeom>
            <a:avLst/>
            <a:gdLst>
              <a:gd name="connsiteX0" fmla="*/ 15 w 58487"/>
              <a:gd name="connsiteY0" fmla="*/ 35 h 58487"/>
              <a:gd name="connsiteX1" fmla="*/ 58503 w 58487"/>
              <a:gd name="connsiteY1" fmla="*/ 35 h 58487"/>
              <a:gd name="connsiteX2" fmla="*/ 58503 w 58487"/>
              <a:gd name="connsiteY2" fmla="*/ 58523 h 58487"/>
              <a:gd name="connsiteX3" fmla="*/ 1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5"/>
                </a:moveTo>
                <a:lnTo>
                  <a:pt x="58503" y="35"/>
                </a:lnTo>
                <a:lnTo>
                  <a:pt x="58503" y="58523"/>
                </a:lnTo>
                <a:lnTo>
                  <a:pt x="1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9" name="任意多边形: 形状 718">
            <a:extLst>
              <a:ext uri="{FF2B5EF4-FFF2-40B4-BE49-F238E27FC236}">
                <a16:creationId xmlns:a16="http://schemas.microsoft.com/office/drawing/2014/main" id="{F989B9A9-611E-3C65-B396-D6AF0E9BB4A3}"/>
              </a:ext>
            </a:extLst>
          </p:cNvPr>
          <p:cNvSpPr/>
          <p:nvPr/>
        </p:nvSpPr>
        <p:spPr>
          <a:xfrm>
            <a:off x="10057204" y="204706"/>
            <a:ext cx="58487" cy="58487"/>
          </a:xfrm>
          <a:custGeom>
            <a:avLst/>
            <a:gdLst>
              <a:gd name="connsiteX0" fmla="*/ 35 w 58487"/>
              <a:gd name="connsiteY0" fmla="*/ 35 h 58487"/>
              <a:gd name="connsiteX1" fmla="*/ 58523 w 58487"/>
              <a:gd name="connsiteY1" fmla="*/ 35 h 58487"/>
              <a:gd name="connsiteX2" fmla="*/ 58523 w 58487"/>
              <a:gd name="connsiteY2" fmla="*/ 58523 h 58487"/>
              <a:gd name="connsiteX3" fmla="*/ 3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35"/>
                </a:moveTo>
                <a:lnTo>
                  <a:pt x="58523" y="35"/>
                </a:lnTo>
                <a:lnTo>
                  <a:pt x="58523" y="58523"/>
                </a:lnTo>
                <a:lnTo>
                  <a:pt x="3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0" name="任意多边形: 形状 719">
            <a:extLst>
              <a:ext uri="{FF2B5EF4-FFF2-40B4-BE49-F238E27FC236}">
                <a16:creationId xmlns:a16="http://schemas.microsoft.com/office/drawing/2014/main" id="{36180CFC-B69A-3B3A-B221-FC0C0B88D21B}"/>
              </a:ext>
            </a:extLst>
          </p:cNvPr>
          <p:cNvSpPr/>
          <p:nvPr/>
        </p:nvSpPr>
        <p:spPr>
          <a:xfrm>
            <a:off x="10115691" y="204706"/>
            <a:ext cx="58487" cy="58487"/>
          </a:xfrm>
          <a:custGeom>
            <a:avLst/>
            <a:gdLst>
              <a:gd name="connsiteX0" fmla="*/ 45 w 58487"/>
              <a:gd name="connsiteY0" fmla="*/ 35 h 58487"/>
              <a:gd name="connsiteX1" fmla="*/ 58533 w 58487"/>
              <a:gd name="connsiteY1" fmla="*/ 35 h 58487"/>
              <a:gd name="connsiteX2" fmla="*/ 58533 w 58487"/>
              <a:gd name="connsiteY2" fmla="*/ 58523 h 58487"/>
              <a:gd name="connsiteX3" fmla="*/ 4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35"/>
                </a:moveTo>
                <a:lnTo>
                  <a:pt x="58533" y="35"/>
                </a:lnTo>
                <a:lnTo>
                  <a:pt x="58533" y="58523"/>
                </a:lnTo>
                <a:lnTo>
                  <a:pt x="4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1" name="任意多边形: 形状 720">
            <a:extLst>
              <a:ext uri="{FF2B5EF4-FFF2-40B4-BE49-F238E27FC236}">
                <a16:creationId xmlns:a16="http://schemas.microsoft.com/office/drawing/2014/main" id="{BECCC9B2-59B4-F17C-224E-E76B312E1F93}"/>
              </a:ext>
            </a:extLst>
          </p:cNvPr>
          <p:cNvSpPr/>
          <p:nvPr/>
        </p:nvSpPr>
        <p:spPr>
          <a:xfrm>
            <a:off x="10174179" y="204706"/>
            <a:ext cx="58487" cy="58487"/>
          </a:xfrm>
          <a:custGeom>
            <a:avLst/>
            <a:gdLst>
              <a:gd name="connsiteX0" fmla="*/ 55 w 58487"/>
              <a:gd name="connsiteY0" fmla="*/ 35 h 58487"/>
              <a:gd name="connsiteX1" fmla="*/ 58543 w 58487"/>
              <a:gd name="connsiteY1" fmla="*/ 35 h 58487"/>
              <a:gd name="connsiteX2" fmla="*/ 58543 w 58487"/>
              <a:gd name="connsiteY2" fmla="*/ 58523 h 58487"/>
              <a:gd name="connsiteX3" fmla="*/ 5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35"/>
                </a:moveTo>
                <a:lnTo>
                  <a:pt x="58543" y="35"/>
                </a:lnTo>
                <a:lnTo>
                  <a:pt x="58543" y="58523"/>
                </a:lnTo>
                <a:lnTo>
                  <a:pt x="5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2" name="任意多边形: 形状 721">
            <a:extLst>
              <a:ext uri="{FF2B5EF4-FFF2-40B4-BE49-F238E27FC236}">
                <a16:creationId xmlns:a16="http://schemas.microsoft.com/office/drawing/2014/main" id="{DC65C83F-A538-E2DD-9557-1645CA5D91E9}"/>
              </a:ext>
            </a:extLst>
          </p:cNvPr>
          <p:cNvSpPr/>
          <p:nvPr/>
        </p:nvSpPr>
        <p:spPr>
          <a:xfrm>
            <a:off x="10291154" y="204706"/>
            <a:ext cx="58487" cy="58487"/>
          </a:xfrm>
          <a:custGeom>
            <a:avLst/>
            <a:gdLst>
              <a:gd name="connsiteX0" fmla="*/ 75 w 58487"/>
              <a:gd name="connsiteY0" fmla="*/ 35 h 58487"/>
              <a:gd name="connsiteX1" fmla="*/ 58563 w 58487"/>
              <a:gd name="connsiteY1" fmla="*/ 35 h 58487"/>
              <a:gd name="connsiteX2" fmla="*/ 58563 w 58487"/>
              <a:gd name="connsiteY2" fmla="*/ 58523 h 58487"/>
              <a:gd name="connsiteX3" fmla="*/ 7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5"/>
                </a:moveTo>
                <a:lnTo>
                  <a:pt x="58563" y="35"/>
                </a:lnTo>
                <a:lnTo>
                  <a:pt x="58563" y="58523"/>
                </a:lnTo>
                <a:lnTo>
                  <a:pt x="7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3" name="任意多边形: 形状 722">
            <a:extLst>
              <a:ext uri="{FF2B5EF4-FFF2-40B4-BE49-F238E27FC236}">
                <a16:creationId xmlns:a16="http://schemas.microsoft.com/office/drawing/2014/main" id="{74A1AFC3-0873-244E-54BF-77A3D6161E51}"/>
              </a:ext>
            </a:extLst>
          </p:cNvPr>
          <p:cNvSpPr/>
          <p:nvPr/>
        </p:nvSpPr>
        <p:spPr>
          <a:xfrm>
            <a:off x="10408129" y="204706"/>
            <a:ext cx="58487" cy="58487"/>
          </a:xfrm>
          <a:custGeom>
            <a:avLst/>
            <a:gdLst>
              <a:gd name="connsiteX0" fmla="*/ 95 w 58487"/>
              <a:gd name="connsiteY0" fmla="*/ 35 h 58487"/>
              <a:gd name="connsiteX1" fmla="*/ 58583 w 58487"/>
              <a:gd name="connsiteY1" fmla="*/ 35 h 58487"/>
              <a:gd name="connsiteX2" fmla="*/ 58583 w 58487"/>
              <a:gd name="connsiteY2" fmla="*/ 58523 h 58487"/>
              <a:gd name="connsiteX3" fmla="*/ 9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35"/>
                </a:moveTo>
                <a:lnTo>
                  <a:pt x="58583" y="35"/>
                </a:lnTo>
                <a:lnTo>
                  <a:pt x="58583" y="58523"/>
                </a:lnTo>
                <a:lnTo>
                  <a:pt x="9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4" name="任意多边形: 形状 723">
            <a:extLst>
              <a:ext uri="{FF2B5EF4-FFF2-40B4-BE49-F238E27FC236}">
                <a16:creationId xmlns:a16="http://schemas.microsoft.com/office/drawing/2014/main" id="{DA2AD9FB-6320-E8D7-5C80-F8B7E86426BA}"/>
              </a:ext>
            </a:extLst>
          </p:cNvPr>
          <p:cNvSpPr/>
          <p:nvPr/>
        </p:nvSpPr>
        <p:spPr>
          <a:xfrm>
            <a:off x="10759055" y="204706"/>
            <a:ext cx="58487" cy="58487"/>
          </a:xfrm>
          <a:custGeom>
            <a:avLst/>
            <a:gdLst>
              <a:gd name="connsiteX0" fmla="*/ 155 w 58487"/>
              <a:gd name="connsiteY0" fmla="*/ 35 h 58487"/>
              <a:gd name="connsiteX1" fmla="*/ 58643 w 58487"/>
              <a:gd name="connsiteY1" fmla="*/ 35 h 58487"/>
              <a:gd name="connsiteX2" fmla="*/ 58643 w 58487"/>
              <a:gd name="connsiteY2" fmla="*/ 58523 h 58487"/>
              <a:gd name="connsiteX3" fmla="*/ 15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35"/>
                </a:moveTo>
                <a:lnTo>
                  <a:pt x="58643" y="35"/>
                </a:lnTo>
                <a:lnTo>
                  <a:pt x="58643" y="58523"/>
                </a:lnTo>
                <a:lnTo>
                  <a:pt x="15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5" name="任意多边形: 形状 724">
            <a:extLst>
              <a:ext uri="{FF2B5EF4-FFF2-40B4-BE49-F238E27FC236}">
                <a16:creationId xmlns:a16="http://schemas.microsoft.com/office/drawing/2014/main" id="{4635C398-A760-5FBF-4620-28664A3F1ABB}"/>
              </a:ext>
            </a:extLst>
          </p:cNvPr>
          <p:cNvSpPr/>
          <p:nvPr/>
        </p:nvSpPr>
        <p:spPr>
          <a:xfrm>
            <a:off x="10817542" y="204706"/>
            <a:ext cx="58487" cy="58487"/>
          </a:xfrm>
          <a:custGeom>
            <a:avLst/>
            <a:gdLst>
              <a:gd name="connsiteX0" fmla="*/ 165 w 58487"/>
              <a:gd name="connsiteY0" fmla="*/ 35 h 58487"/>
              <a:gd name="connsiteX1" fmla="*/ 58653 w 58487"/>
              <a:gd name="connsiteY1" fmla="*/ 35 h 58487"/>
              <a:gd name="connsiteX2" fmla="*/ 58653 w 58487"/>
              <a:gd name="connsiteY2" fmla="*/ 58523 h 58487"/>
              <a:gd name="connsiteX3" fmla="*/ 16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35"/>
                </a:moveTo>
                <a:lnTo>
                  <a:pt x="58653" y="35"/>
                </a:lnTo>
                <a:lnTo>
                  <a:pt x="58653" y="58523"/>
                </a:lnTo>
                <a:lnTo>
                  <a:pt x="16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6" name="任意多边形: 形状 725">
            <a:extLst>
              <a:ext uri="{FF2B5EF4-FFF2-40B4-BE49-F238E27FC236}">
                <a16:creationId xmlns:a16="http://schemas.microsoft.com/office/drawing/2014/main" id="{9858A1A7-8973-CA42-A39E-323843FD5454}"/>
              </a:ext>
            </a:extLst>
          </p:cNvPr>
          <p:cNvSpPr/>
          <p:nvPr/>
        </p:nvSpPr>
        <p:spPr>
          <a:xfrm>
            <a:off x="10876030" y="204706"/>
            <a:ext cx="58487" cy="58487"/>
          </a:xfrm>
          <a:custGeom>
            <a:avLst/>
            <a:gdLst>
              <a:gd name="connsiteX0" fmla="*/ 175 w 58487"/>
              <a:gd name="connsiteY0" fmla="*/ 35 h 58487"/>
              <a:gd name="connsiteX1" fmla="*/ 58663 w 58487"/>
              <a:gd name="connsiteY1" fmla="*/ 35 h 58487"/>
              <a:gd name="connsiteX2" fmla="*/ 58663 w 58487"/>
              <a:gd name="connsiteY2" fmla="*/ 58523 h 58487"/>
              <a:gd name="connsiteX3" fmla="*/ 17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35"/>
                </a:moveTo>
                <a:lnTo>
                  <a:pt x="58663" y="35"/>
                </a:lnTo>
                <a:lnTo>
                  <a:pt x="58663" y="58523"/>
                </a:lnTo>
                <a:lnTo>
                  <a:pt x="17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7" name="任意多边形: 形状 726">
            <a:extLst>
              <a:ext uri="{FF2B5EF4-FFF2-40B4-BE49-F238E27FC236}">
                <a16:creationId xmlns:a16="http://schemas.microsoft.com/office/drawing/2014/main" id="{4F2F95CC-314E-4AEE-D23E-7AA9C866646F}"/>
              </a:ext>
            </a:extLst>
          </p:cNvPr>
          <p:cNvSpPr/>
          <p:nvPr/>
        </p:nvSpPr>
        <p:spPr>
          <a:xfrm>
            <a:off x="10993005" y="204706"/>
            <a:ext cx="58487" cy="58487"/>
          </a:xfrm>
          <a:custGeom>
            <a:avLst/>
            <a:gdLst>
              <a:gd name="connsiteX0" fmla="*/ 195 w 58487"/>
              <a:gd name="connsiteY0" fmla="*/ 35 h 58487"/>
              <a:gd name="connsiteX1" fmla="*/ 58683 w 58487"/>
              <a:gd name="connsiteY1" fmla="*/ 35 h 58487"/>
              <a:gd name="connsiteX2" fmla="*/ 58683 w 58487"/>
              <a:gd name="connsiteY2" fmla="*/ 58523 h 58487"/>
              <a:gd name="connsiteX3" fmla="*/ 19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35"/>
                </a:moveTo>
                <a:lnTo>
                  <a:pt x="58683" y="35"/>
                </a:lnTo>
                <a:lnTo>
                  <a:pt x="58683" y="58523"/>
                </a:lnTo>
                <a:lnTo>
                  <a:pt x="19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8" name="任意多边形: 形状 727">
            <a:extLst>
              <a:ext uri="{FF2B5EF4-FFF2-40B4-BE49-F238E27FC236}">
                <a16:creationId xmlns:a16="http://schemas.microsoft.com/office/drawing/2014/main" id="{C2D7006B-DE93-507B-C690-BF76CAA2229D}"/>
              </a:ext>
            </a:extLst>
          </p:cNvPr>
          <p:cNvSpPr/>
          <p:nvPr/>
        </p:nvSpPr>
        <p:spPr>
          <a:xfrm>
            <a:off x="11109980" y="204706"/>
            <a:ext cx="58487" cy="58487"/>
          </a:xfrm>
          <a:custGeom>
            <a:avLst/>
            <a:gdLst>
              <a:gd name="connsiteX0" fmla="*/ 215 w 58487"/>
              <a:gd name="connsiteY0" fmla="*/ 35 h 58487"/>
              <a:gd name="connsiteX1" fmla="*/ 58703 w 58487"/>
              <a:gd name="connsiteY1" fmla="*/ 35 h 58487"/>
              <a:gd name="connsiteX2" fmla="*/ 58703 w 58487"/>
              <a:gd name="connsiteY2" fmla="*/ 58523 h 58487"/>
              <a:gd name="connsiteX3" fmla="*/ 21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5"/>
                </a:moveTo>
                <a:lnTo>
                  <a:pt x="58703" y="35"/>
                </a:lnTo>
                <a:lnTo>
                  <a:pt x="58703" y="58523"/>
                </a:lnTo>
                <a:lnTo>
                  <a:pt x="21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9" name="任意多边形: 形状 728">
            <a:extLst>
              <a:ext uri="{FF2B5EF4-FFF2-40B4-BE49-F238E27FC236}">
                <a16:creationId xmlns:a16="http://schemas.microsoft.com/office/drawing/2014/main" id="{E2BB87D2-84F5-1B77-27E7-1BB7002A3D4A}"/>
              </a:ext>
            </a:extLst>
          </p:cNvPr>
          <p:cNvSpPr/>
          <p:nvPr/>
        </p:nvSpPr>
        <p:spPr>
          <a:xfrm>
            <a:off x="11168467" y="204706"/>
            <a:ext cx="58487" cy="58487"/>
          </a:xfrm>
          <a:custGeom>
            <a:avLst/>
            <a:gdLst>
              <a:gd name="connsiteX0" fmla="*/ 225 w 58487"/>
              <a:gd name="connsiteY0" fmla="*/ 35 h 58487"/>
              <a:gd name="connsiteX1" fmla="*/ 58713 w 58487"/>
              <a:gd name="connsiteY1" fmla="*/ 35 h 58487"/>
              <a:gd name="connsiteX2" fmla="*/ 58713 w 58487"/>
              <a:gd name="connsiteY2" fmla="*/ 58523 h 58487"/>
              <a:gd name="connsiteX3" fmla="*/ 22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35"/>
                </a:moveTo>
                <a:lnTo>
                  <a:pt x="58713" y="35"/>
                </a:lnTo>
                <a:lnTo>
                  <a:pt x="58713" y="58523"/>
                </a:lnTo>
                <a:lnTo>
                  <a:pt x="22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0" name="任意多边形: 形状 729">
            <a:extLst>
              <a:ext uri="{FF2B5EF4-FFF2-40B4-BE49-F238E27FC236}">
                <a16:creationId xmlns:a16="http://schemas.microsoft.com/office/drawing/2014/main" id="{7255D4E4-862B-5245-B465-5FBD51003DB1}"/>
              </a:ext>
            </a:extLst>
          </p:cNvPr>
          <p:cNvSpPr/>
          <p:nvPr/>
        </p:nvSpPr>
        <p:spPr>
          <a:xfrm>
            <a:off x="11343930" y="204706"/>
            <a:ext cx="58487" cy="58487"/>
          </a:xfrm>
          <a:custGeom>
            <a:avLst/>
            <a:gdLst>
              <a:gd name="connsiteX0" fmla="*/ 255 w 58487"/>
              <a:gd name="connsiteY0" fmla="*/ 35 h 58487"/>
              <a:gd name="connsiteX1" fmla="*/ 58743 w 58487"/>
              <a:gd name="connsiteY1" fmla="*/ 35 h 58487"/>
              <a:gd name="connsiteX2" fmla="*/ 58743 w 58487"/>
              <a:gd name="connsiteY2" fmla="*/ 58523 h 58487"/>
              <a:gd name="connsiteX3" fmla="*/ 25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35"/>
                </a:moveTo>
                <a:lnTo>
                  <a:pt x="58743" y="35"/>
                </a:lnTo>
                <a:lnTo>
                  <a:pt x="58743" y="58523"/>
                </a:lnTo>
                <a:lnTo>
                  <a:pt x="25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1" name="任意多边形: 形状 730">
            <a:extLst>
              <a:ext uri="{FF2B5EF4-FFF2-40B4-BE49-F238E27FC236}">
                <a16:creationId xmlns:a16="http://schemas.microsoft.com/office/drawing/2014/main" id="{18BD9C8C-B85D-A0CE-987B-22B856A9246F}"/>
              </a:ext>
            </a:extLst>
          </p:cNvPr>
          <p:cNvSpPr/>
          <p:nvPr/>
        </p:nvSpPr>
        <p:spPr>
          <a:xfrm>
            <a:off x="11402418" y="204706"/>
            <a:ext cx="58487" cy="58487"/>
          </a:xfrm>
          <a:custGeom>
            <a:avLst/>
            <a:gdLst>
              <a:gd name="connsiteX0" fmla="*/ 265 w 58487"/>
              <a:gd name="connsiteY0" fmla="*/ 35 h 58487"/>
              <a:gd name="connsiteX1" fmla="*/ 58753 w 58487"/>
              <a:gd name="connsiteY1" fmla="*/ 35 h 58487"/>
              <a:gd name="connsiteX2" fmla="*/ 58753 w 58487"/>
              <a:gd name="connsiteY2" fmla="*/ 58523 h 58487"/>
              <a:gd name="connsiteX3" fmla="*/ 26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5"/>
                </a:moveTo>
                <a:lnTo>
                  <a:pt x="58753" y="35"/>
                </a:lnTo>
                <a:lnTo>
                  <a:pt x="58753" y="58523"/>
                </a:lnTo>
                <a:lnTo>
                  <a:pt x="26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2" name="任意多边形: 形状 731">
            <a:extLst>
              <a:ext uri="{FF2B5EF4-FFF2-40B4-BE49-F238E27FC236}">
                <a16:creationId xmlns:a16="http://schemas.microsoft.com/office/drawing/2014/main" id="{3BB2B22C-6AAF-BE73-1178-CB3BE25872DF}"/>
              </a:ext>
            </a:extLst>
          </p:cNvPr>
          <p:cNvSpPr/>
          <p:nvPr/>
        </p:nvSpPr>
        <p:spPr>
          <a:xfrm>
            <a:off x="11577880" y="204706"/>
            <a:ext cx="58487" cy="58487"/>
          </a:xfrm>
          <a:custGeom>
            <a:avLst/>
            <a:gdLst>
              <a:gd name="connsiteX0" fmla="*/ 295 w 58487"/>
              <a:gd name="connsiteY0" fmla="*/ 35 h 58487"/>
              <a:gd name="connsiteX1" fmla="*/ 58783 w 58487"/>
              <a:gd name="connsiteY1" fmla="*/ 35 h 58487"/>
              <a:gd name="connsiteX2" fmla="*/ 58783 w 58487"/>
              <a:gd name="connsiteY2" fmla="*/ 58523 h 58487"/>
              <a:gd name="connsiteX3" fmla="*/ 29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5"/>
                </a:moveTo>
                <a:lnTo>
                  <a:pt x="58783" y="35"/>
                </a:lnTo>
                <a:lnTo>
                  <a:pt x="58783" y="58523"/>
                </a:lnTo>
                <a:lnTo>
                  <a:pt x="29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3" name="任意多边形: 形状 732">
            <a:extLst>
              <a:ext uri="{FF2B5EF4-FFF2-40B4-BE49-F238E27FC236}">
                <a16:creationId xmlns:a16="http://schemas.microsoft.com/office/drawing/2014/main" id="{AE8B9D2A-D4E9-7E3A-2A8A-35E44870EA6C}"/>
              </a:ext>
            </a:extLst>
          </p:cNvPr>
          <p:cNvSpPr/>
          <p:nvPr/>
        </p:nvSpPr>
        <p:spPr>
          <a:xfrm>
            <a:off x="11694855" y="204706"/>
            <a:ext cx="58487" cy="58487"/>
          </a:xfrm>
          <a:custGeom>
            <a:avLst/>
            <a:gdLst>
              <a:gd name="connsiteX0" fmla="*/ 315 w 58487"/>
              <a:gd name="connsiteY0" fmla="*/ 35 h 58487"/>
              <a:gd name="connsiteX1" fmla="*/ 58803 w 58487"/>
              <a:gd name="connsiteY1" fmla="*/ 35 h 58487"/>
              <a:gd name="connsiteX2" fmla="*/ 58803 w 58487"/>
              <a:gd name="connsiteY2" fmla="*/ 58523 h 58487"/>
              <a:gd name="connsiteX3" fmla="*/ 31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35"/>
                </a:moveTo>
                <a:lnTo>
                  <a:pt x="58803" y="35"/>
                </a:lnTo>
                <a:lnTo>
                  <a:pt x="58803" y="58523"/>
                </a:lnTo>
                <a:lnTo>
                  <a:pt x="31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4" name="任意多边形: 形状 733">
            <a:extLst>
              <a:ext uri="{FF2B5EF4-FFF2-40B4-BE49-F238E27FC236}">
                <a16:creationId xmlns:a16="http://schemas.microsoft.com/office/drawing/2014/main" id="{A81CD74F-6732-0A95-E777-2AE5ECB8A31F}"/>
              </a:ext>
            </a:extLst>
          </p:cNvPr>
          <p:cNvSpPr/>
          <p:nvPr/>
        </p:nvSpPr>
        <p:spPr>
          <a:xfrm>
            <a:off x="11811830" y="204706"/>
            <a:ext cx="58487" cy="58487"/>
          </a:xfrm>
          <a:custGeom>
            <a:avLst/>
            <a:gdLst>
              <a:gd name="connsiteX0" fmla="*/ 335 w 58487"/>
              <a:gd name="connsiteY0" fmla="*/ 35 h 58487"/>
              <a:gd name="connsiteX1" fmla="*/ 58823 w 58487"/>
              <a:gd name="connsiteY1" fmla="*/ 35 h 58487"/>
              <a:gd name="connsiteX2" fmla="*/ 58823 w 58487"/>
              <a:gd name="connsiteY2" fmla="*/ 58523 h 58487"/>
              <a:gd name="connsiteX3" fmla="*/ 33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5"/>
                </a:moveTo>
                <a:lnTo>
                  <a:pt x="58823" y="35"/>
                </a:lnTo>
                <a:lnTo>
                  <a:pt x="58823" y="58523"/>
                </a:lnTo>
                <a:lnTo>
                  <a:pt x="33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5" name="任意多边形: 形状 734">
            <a:extLst>
              <a:ext uri="{FF2B5EF4-FFF2-40B4-BE49-F238E27FC236}">
                <a16:creationId xmlns:a16="http://schemas.microsoft.com/office/drawing/2014/main" id="{2BBB028E-D217-0339-2344-5E0564C993F3}"/>
              </a:ext>
            </a:extLst>
          </p:cNvPr>
          <p:cNvSpPr/>
          <p:nvPr/>
        </p:nvSpPr>
        <p:spPr>
          <a:xfrm>
            <a:off x="11870318" y="204706"/>
            <a:ext cx="58487" cy="58487"/>
          </a:xfrm>
          <a:custGeom>
            <a:avLst/>
            <a:gdLst>
              <a:gd name="connsiteX0" fmla="*/ 345 w 58487"/>
              <a:gd name="connsiteY0" fmla="*/ 35 h 58487"/>
              <a:gd name="connsiteX1" fmla="*/ 58833 w 58487"/>
              <a:gd name="connsiteY1" fmla="*/ 35 h 58487"/>
              <a:gd name="connsiteX2" fmla="*/ 58833 w 58487"/>
              <a:gd name="connsiteY2" fmla="*/ 58523 h 58487"/>
              <a:gd name="connsiteX3" fmla="*/ 34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35"/>
                </a:moveTo>
                <a:lnTo>
                  <a:pt x="58833" y="35"/>
                </a:lnTo>
                <a:lnTo>
                  <a:pt x="58833" y="58523"/>
                </a:lnTo>
                <a:lnTo>
                  <a:pt x="34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6" name="任意多边形: 形状 735">
            <a:extLst>
              <a:ext uri="{FF2B5EF4-FFF2-40B4-BE49-F238E27FC236}">
                <a16:creationId xmlns:a16="http://schemas.microsoft.com/office/drawing/2014/main" id="{03AB5373-CDBD-609B-278E-EB29F0B24275}"/>
              </a:ext>
            </a:extLst>
          </p:cNvPr>
          <p:cNvSpPr/>
          <p:nvPr/>
        </p:nvSpPr>
        <p:spPr>
          <a:xfrm>
            <a:off x="11928806" y="204706"/>
            <a:ext cx="58487" cy="58487"/>
          </a:xfrm>
          <a:custGeom>
            <a:avLst/>
            <a:gdLst>
              <a:gd name="connsiteX0" fmla="*/ 355 w 58487"/>
              <a:gd name="connsiteY0" fmla="*/ 35 h 58487"/>
              <a:gd name="connsiteX1" fmla="*/ 58843 w 58487"/>
              <a:gd name="connsiteY1" fmla="*/ 35 h 58487"/>
              <a:gd name="connsiteX2" fmla="*/ 58843 w 58487"/>
              <a:gd name="connsiteY2" fmla="*/ 58523 h 58487"/>
              <a:gd name="connsiteX3" fmla="*/ 35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35"/>
                </a:moveTo>
                <a:lnTo>
                  <a:pt x="58843" y="35"/>
                </a:lnTo>
                <a:lnTo>
                  <a:pt x="58843" y="58523"/>
                </a:lnTo>
                <a:lnTo>
                  <a:pt x="35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7" name="任意多边形: 形状 736">
            <a:extLst>
              <a:ext uri="{FF2B5EF4-FFF2-40B4-BE49-F238E27FC236}">
                <a16:creationId xmlns:a16="http://schemas.microsoft.com/office/drawing/2014/main" id="{47B7598D-50D7-7672-0307-FC0F672FF7A1}"/>
              </a:ext>
            </a:extLst>
          </p:cNvPr>
          <p:cNvSpPr/>
          <p:nvPr/>
        </p:nvSpPr>
        <p:spPr>
          <a:xfrm>
            <a:off x="12045781" y="204706"/>
            <a:ext cx="58487" cy="58487"/>
          </a:xfrm>
          <a:custGeom>
            <a:avLst/>
            <a:gdLst>
              <a:gd name="connsiteX0" fmla="*/ 375 w 58487"/>
              <a:gd name="connsiteY0" fmla="*/ 35 h 58487"/>
              <a:gd name="connsiteX1" fmla="*/ 58863 w 58487"/>
              <a:gd name="connsiteY1" fmla="*/ 35 h 58487"/>
              <a:gd name="connsiteX2" fmla="*/ 58863 w 58487"/>
              <a:gd name="connsiteY2" fmla="*/ 58523 h 58487"/>
              <a:gd name="connsiteX3" fmla="*/ 375 w 58487"/>
              <a:gd name="connsiteY3" fmla="*/ 585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35"/>
                </a:moveTo>
                <a:lnTo>
                  <a:pt x="58863" y="35"/>
                </a:lnTo>
                <a:lnTo>
                  <a:pt x="58863" y="58523"/>
                </a:lnTo>
                <a:lnTo>
                  <a:pt x="375" y="585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8" name="任意多边形: 形状 737">
            <a:extLst>
              <a:ext uri="{FF2B5EF4-FFF2-40B4-BE49-F238E27FC236}">
                <a16:creationId xmlns:a16="http://schemas.microsoft.com/office/drawing/2014/main" id="{7FFF5957-11BF-73AC-6EE2-748A21B3AF5F}"/>
              </a:ext>
            </a:extLst>
          </p:cNvPr>
          <p:cNvSpPr/>
          <p:nvPr/>
        </p:nvSpPr>
        <p:spPr>
          <a:xfrm>
            <a:off x="9940229" y="263193"/>
            <a:ext cx="58487" cy="58487"/>
          </a:xfrm>
          <a:custGeom>
            <a:avLst/>
            <a:gdLst>
              <a:gd name="connsiteX0" fmla="*/ 15 w 58487"/>
              <a:gd name="connsiteY0" fmla="*/ 45 h 58487"/>
              <a:gd name="connsiteX1" fmla="*/ 58503 w 58487"/>
              <a:gd name="connsiteY1" fmla="*/ 45 h 58487"/>
              <a:gd name="connsiteX2" fmla="*/ 58503 w 58487"/>
              <a:gd name="connsiteY2" fmla="*/ 58533 h 58487"/>
              <a:gd name="connsiteX3" fmla="*/ 1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45"/>
                </a:moveTo>
                <a:lnTo>
                  <a:pt x="58503" y="45"/>
                </a:lnTo>
                <a:lnTo>
                  <a:pt x="58503" y="58533"/>
                </a:lnTo>
                <a:lnTo>
                  <a:pt x="1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9" name="任意多边形: 形状 738">
            <a:extLst>
              <a:ext uri="{FF2B5EF4-FFF2-40B4-BE49-F238E27FC236}">
                <a16:creationId xmlns:a16="http://schemas.microsoft.com/office/drawing/2014/main" id="{E5EC5E16-A4CF-3B97-06E8-07EFF02EA8AF}"/>
              </a:ext>
            </a:extLst>
          </p:cNvPr>
          <p:cNvSpPr/>
          <p:nvPr/>
        </p:nvSpPr>
        <p:spPr>
          <a:xfrm>
            <a:off x="10057204" y="263193"/>
            <a:ext cx="58487" cy="58487"/>
          </a:xfrm>
          <a:custGeom>
            <a:avLst/>
            <a:gdLst>
              <a:gd name="connsiteX0" fmla="*/ 35 w 58487"/>
              <a:gd name="connsiteY0" fmla="*/ 45 h 58487"/>
              <a:gd name="connsiteX1" fmla="*/ 58523 w 58487"/>
              <a:gd name="connsiteY1" fmla="*/ 45 h 58487"/>
              <a:gd name="connsiteX2" fmla="*/ 58523 w 58487"/>
              <a:gd name="connsiteY2" fmla="*/ 58533 h 58487"/>
              <a:gd name="connsiteX3" fmla="*/ 3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45"/>
                </a:moveTo>
                <a:lnTo>
                  <a:pt x="58523" y="45"/>
                </a:lnTo>
                <a:lnTo>
                  <a:pt x="58523" y="58533"/>
                </a:lnTo>
                <a:lnTo>
                  <a:pt x="3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0" name="任意多边形: 形状 739">
            <a:extLst>
              <a:ext uri="{FF2B5EF4-FFF2-40B4-BE49-F238E27FC236}">
                <a16:creationId xmlns:a16="http://schemas.microsoft.com/office/drawing/2014/main" id="{E547679C-FA4C-1ABA-0E52-62399D5A5ACE}"/>
              </a:ext>
            </a:extLst>
          </p:cNvPr>
          <p:cNvSpPr/>
          <p:nvPr/>
        </p:nvSpPr>
        <p:spPr>
          <a:xfrm>
            <a:off x="10115691" y="263193"/>
            <a:ext cx="58487" cy="58487"/>
          </a:xfrm>
          <a:custGeom>
            <a:avLst/>
            <a:gdLst>
              <a:gd name="connsiteX0" fmla="*/ 45 w 58487"/>
              <a:gd name="connsiteY0" fmla="*/ 45 h 58487"/>
              <a:gd name="connsiteX1" fmla="*/ 58533 w 58487"/>
              <a:gd name="connsiteY1" fmla="*/ 45 h 58487"/>
              <a:gd name="connsiteX2" fmla="*/ 58533 w 58487"/>
              <a:gd name="connsiteY2" fmla="*/ 58533 h 58487"/>
              <a:gd name="connsiteX3" fmla="*/ 4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45"/>
                </a:moveTo>
                <a:lnTo>
                  <a:pt x="58533" y="45"/>
                </a:lnTo>
                <a:lnTo>
                  <a:pt x="58533" y="58533"/>
                </a:lnTo>
                <a:lnTo>
                  <a:pt x="4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1" name="任意多边形: 形状 740">
            <a:extLst>
              <a:ext uri="{FF2B5EF4-FFF2-40B4-BE49-F238E27FC236}">
                <a16:creationId xmlns:a16="http://schemas.microsoft.com/office/drawing/2014/main" id="{DAA19D1E-4533-291E-FC40-7B632C600C55}"/>
              </a:ext>
            </a:extLst>
          </p:cNvPr>
          <p:cNvSpPr/>
          <p:nvPr/>
        </p:nvSpPr>
        <p:spPr>
          <a:xfrm>
            <a:off x="10174179" y="263193"/>
            <a:ext cx="58487" cy="58487"/>
          </a:xfrm>
          <a:custGeom>
            <a:avLst/>
            <a:gdLst>
              <a:gd name="connsiteX0" fmla="*/ 55 w 58487"/>
              <a:gd name="connsiteY0" fmla="*/ 45 h 58487"/>
              <a:gd name="connsiteX1" fmla="*/ 58543 w 58487"/>
              <a:gd name="connsiteY1" fmla="*/ 45 h 58487"/>
              <a:gd name="connsiteX2" fmla="*/ 58543 w 58487"/>
              <a:gd name="connsiteY2" fmla="*/ 58533 h 58487"/>
              <a:gd name="connsiteX3" fmla="*/ 5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45"/>
                </a:moveTo>
                <a:lnTo>
                  <a:pt x="58543" y="45"/>
                </a:lnTo>
                <a:lnTo>
                  <a:pt x="58543" y="58533"/>
                </a:lnTo>
                <a:lnTo>
                  <a:pt x="5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2" name="任意多边形: 形状 741">
            <a:extLst>
              <a:ext uri="{FF2B5EF4-FFF2-40B4-BE49-F238E27FC236}">
                <a16:creationId xmlns:a16="http://schemas.microsoft.com/office/drawing/2014/main" id="{E3F514BB-E4FF-DA35-BA37-248BE4730A36}"/>
              </a:ext>
            </a:extLst>
          </p:cNvPr>
          <p:cNvSpPr/>
          <p:nvPr/>
        </p:nvSpPr>
        <p:spPr>
          <a:xfrm>
            <a:off x="10291154" y="263193"/>
            <a:ext cx="58487" cy="58487"/>
          </a:xfrm>
          <a:custGeom>
            <a:avLst/>
            <a:gdLst>
              <a:gd name="connsiteX0" fmla="*/ 75 w 58487"/>
              <a:gd name="connsiteY0" fmla="*/ 45 h 58487"/>
              <a:gd name="connsiteX1" fmla="*/ 58563 w 58487"/>
              <a:gd name="connsiteY1" fmla="*/ 45 h 58487"/>
              <a:gd name="connsiteX2" fmla="*/ 58563 w 58487"/>
              <a:gd name="connsiteY2" fmla="*/ 58533 h 58487"/>
              <a:gd name="connsiteX3" fmla="*/ 7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45"/>
                </a:moveTo>
                <a:lnTo>
                  <a:pt x="58563" y="45"/>
                </a:lnTo>
                <a:lnTo>
                  <a:pt x="58563" y="58533"/>
                </a:lnTo>
                <a:lnTo>
                  <a:pt x="7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3" name="任意多边形: 形状 742">
            <a:extLst>
              <a:ext uri="{FF2B5EF4-FFF2-40B4-BE49-F238E27FC236}">
                <a16:creationId xmlns:a16="http://schemas.microsoft.com/office/drawing/2014/main" id="{174B52C6-FDEE-C6A6-B2EE-9FEA71A1EDCF}"/>
              </a:ext>
            </a:extLst>
          </p:cNvPr>
          <p:cNvSpPr/>
          <p:nvPr/>
        </p:nvSpPr>
        <p:spPr>
          <a:xfrm>
            <a:off x="10525104" y="263193"/>
            <a:ext cx="58487" cy="58487"/>
          </a:xfrm>
          <a:custGeom>
            <a:avLst/>
            <a:gdLst>
              <a:gd name="connsiteX0" fmla="*/ 115 w 58487"/>
              <a:gd name="connsiteY0" fmla="*/ 45 h 58487"/>
              <a:gd name="connsiteX1" fmla="*/ 58603 w 58487"/>
              <a:gd name="connsiteY1" fmla="*/ 45 h 58487"/>
              <a:gd name="connsiteX2" fmla="*/ 58603 w 58487"/>
              <a:gd name="connsiteY2" fmla="*/ 58533 h 58487"/>
              <a:gd name="connsiteX3" fmla="*/ 11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45"/>
                </a:moveTo>
                <a:lnTo>
                  <a:pt x="58603" y="45"/>
                </a:lnTo>
                <a:lnTo>
                  <a:pt x="58603" y="58533"/>
                </a:lnTo>
                <a:lnTo>
                  <a:pt x="11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4" name="任意多边形: 形状 743">
            <a:extLst>
              <a:ext uri="{FF2B5EF4-FFF2-40B4-BE49-F238E27FC236}">
                <a16:creationId xmlns:a16="http://schemas.microsoft.com/office/drawing/2014/main" id="{568965EC-B628-52CE-DB91-4A3962D0F8B4}"/>
              </a:ext>
            </a:extLst>
          </p:cNvPr>
          <p:cNvSpPr/>
          <p:nvPr/>
        </p:nvSpPr>
        <p:spPr>
          <a:xfrm>
            <a:off x="10583592" y="263193"/>
            <a:ext cx="58487" cy="58487"/>
          </a:xfrm>
          <a:custGeom>
            <a:avLst/>
            <a:gdLst>
              <a:gd name="connsiteX0" fmla="*/ 125 w 58487"/>
              <a:gd name="connsiteY0" fmla="*/ 45 h 58487"/>
              <a:gd name="connsiteX1" fmla="*/ 58613 w 58487"/>
              <a:gd name="connsiteY1" fmla="*/ 45 h 58487"/>
              <a:gd name="connsiteX2" fmla="*/ 58613 w 58487"/>
              <a:gd name="connsiteY2" fmla="*/ 58533 h 58487"/>
              <a:gd name="connsiteX3" fmla="*/ 12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45"/>
                </a:moveTo>
                <a:lnTo>
                  <a:pt x="58613" y="45"/>
                </a:lnTo>
                <a:lnTo>
                  <a:pt x="58613" y="58533"/>
                </a:lnTo>
                <a:lnTo>
                  <a:pt x="12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5" name="任意多边形: 形状 744">
            <a:extLst>
              <a:ext uri="{FF2B5EF4-FFF2-40B4-BE49-F238E27FC236}">
                <a16:creationId xmlns:a16="http://schemas.microsoft.com/office/drawing/2014/main" id="{E8F048DC-F426-A56B-CDDF-41AFAD3521DA}"/>
              </a:ext>
            </a:extLst>
          </p:cNvPr>
          <p:cNvSpPr/>
          <p:nvPr/>
        </p:nvSpPr>
        <p:spPr>
          <a:xfrm>
            <a:off x="10642079" y="263193"/>
            <a:ext cx="58487" cy="58487"/>
          </a:xfrm>
          <a:custGeom>
            <a:avLst/>
            <a:gdLst>
              <a:gd name="connsiteX0" fmla="*/ 135 w 58487"/>
              <a:gd name="connsiteY0" fmla="*/ 45 h 58487"/>
              <a:gd name="connsiteX1" fmla="*/ 58623 w 58487"/>
              <a:gd name="connsiteY1" fmla="*/ 45 h 58487"/>
              <a:gd name="connsiteX2" fmla="*/ 58623 w 58487"/>
              <a:gd name="connsiteY2" fmla="*/ 58533 h 58487"/>
              <a:gd name="connsiteX3" fmla="*/ 13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45"/>
                </a:moveTo>
                <a:lnTo>
                  <a:pt x="58623" y="45"/>
                </a:lnTo>
                <a:lnTo>
                  <a:pt x="58623" y="58533"/>
                </a:lnTo>
                <a:lnTo>
                  <a:pt x="13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6" name="任意多边形: 形状 745">
            <a:extLst>
              <a:ext uri="{FF2B5EF4-FFF2-40B4-BE49-F238E27FC236}">
                <a16:creationId xmlns:a16="http://schemas.microsoft.com/office/drawing/2014/main" id="{3B42F2A2-D6BB-B097-BE8B-942B4B5A581B}"/>
              </a:ext>
            </a:extLst>
          </p:cNvPr>
          <p:cNvSpPr/>
          <p:nvPr/>
        </p:nvSpPr>
        <p:spPr>
          <a:xfrm>
            <a:off x="10759055" y="263193"/>
            <a:ext cx="58487" cy="58487"/>
          </a:xfrm>
          <a:custGeom>
            <a:avLst/>
            <a:gdLst>
              <a:gd name="connsiteX0" fmla="*/ 155 w 58487"/>
              <a:gd name="connsiteY0" fmla="*/ 45 h 58487"/>
              <a:gd name="connsiteX1" fmla="*/ 58643 w 58487"/>
              <a:gd name="connsiteY1" fmla="*/ 45 h 58487"/>
              <a:gd name="connsiteX2" fmla="*/ 58643 w 58487"/>
              <a:gd name="connsiteY2" fmla="*/ 58533 h 58487"/>
              <a:gd name="connsiteX3" fmla="*/ 15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45"/>
                </a:moveTo>
                <a:lnTo>
                  <a:pt x="58643" y="45"/>
                </a:lnTo>
                <a:lnTo>
                  <a:pt x="58643" y="58533"/>
                </a:lnTo>
                <a:lnTo>
                  <a:pt x="15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7" name="任意多边形: 形状 746">
            <a:extLst>
              <a:ext uri="{FF2B5EF4-FFF2-40B4-BE49-F238E27FC236}">
                <a16:creationId xmlns:a16="http://schemas.microsoft.com/office/drawing/2014/main" id="{4F07D21D-C502-71DA-0FAE-15FB40D730D0}"/>
              </a:ext>
            </a:extLst>
          </p:cNvPr>
          <p:cNvSpPr/>
          <p:nvPr/>
        </p:nvSpPr>
        <p:spPr>
          <a:xfrm>
            <a:off x="10876030" y="263193"/>
            <a:ext cx="58487" cy="58487"/>
          </a:xfrm>
          <a:custGeom>
            <a:avLst/>
            <a:gdLst>
              <a:gd name="connsiteX0" fmla="*/ 175 w 58487"/>
              <a:gd name="connsiteY0" fmla="*/ 45 h 58487"/>
              <a:gd name="connsiteX1" fmla="*/ 58663 w 58487"/>
              <a:gd name="connsiteY1" fmla="*/ 45 h 58487"/>
              <a:gd name="connsiteX2" fmla="*/ 58663 w 58487"/>
              <a:gd name="connsiteY2" fmla="*/ 58533 h 58487"/>
              <a:gd name="connsiteX3" fmla="*/ 17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45"/>
                </a:moveTo>
                <a:lnTo>
                  <a:pt x="58663" y="45"/>
                </a:lnTo>
                <a:lnTo>
                  <a:pt x="58663" y="58533"/>
                </a:lnTo>
                <a:lnTo>
                  <a:pt x="17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8" name="任意多边形: 形状 747">
            <a:extLst>
              <a:ext uri="{FF2B5EF4-FFF2-40B4-BE49-F238E27FC236}">
                <a16:creationId xmlns:a16="http://schemas.microsoft.com/office/drawing/2014/main" id="{7BDC4C6F-2B5A-3308-162C-C504EF8BBD8D}"/>
              </a:ext>
            </a:extLst>
          </p:cNvPr>
          <p:cNvSpPr/>
          <p:nvPr/>
        </p:nvSpPr>
        <p:spPr>
          <a:xfrm>
            <a:off x="11051492" y="263193"/>
            <a:ext cx="58487" cy="58487"/>
          </a:xfrm>
          <a:custGeom>
            <a:avLst/>
            <a:gdLst>
              <a:gd name="connsiteX0" fmla="*/ 205 w 58487"/>
              <a:gd name="connsiteY0" fmla="*/ 45 h 58487"/>
              <a:gd name="connsiteX1" fmla="*/ 58693 w 58487"/>
              <a:gd name="connsiteY1" fmla="*/ 45 h 58487"/>
              <a:gd name="connsiteX2" fmla="*/ 58693 w 58487"/>
              <a:gd name="connsiteY2" fmla="*/ 58533 h 58487"/>
              <a:gd name="connsiteX3" fmla="*/ 20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45"/>
                </a:moveTo>
                <a:lnTo>
                  <a:pt x="58693" y="45"/>
                </a:lnTo>
                <a:lnTo>
                  <a:pt x="58693" y="58533"/>
                </a:lnTo>
                <a:lnTo>
                  <a:pt x="20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9" name="任意多边形: 形状 748">
            <a:extLst>
              <a:ext uri="{FF2B5EF4-FFF2-40B4-BE49-F238E27FC236}">
                <a16:creationId xmlns:a16="http://schemas.microsoft.com/office/drawing/2014/main" id="{C36F8BC3-A2D8-CBEC-CD72-1FF439943A65}"/>
              </a:ext>
            </a:extLst>
          </p:cNvPr>
          <p:cNvSpPr/>
          <p:nvPr/>
        </p:nvSpPr>
        <p:spPr>
          <a:xfrm>
            <a:off x="11343930" y="263193"/>
            <a:ext cx="58487" cy="58487"/>
          </a:xfrm>
          <a:custGeom>
            <a:avLst/>
            <a:gdLst>
              <a:gd name="connsiteX0" fmla="*/ 255 w 58487"/>
              <a:gd name="connsiteY0" fmla="*/ 45 h 58487"/>
              <a:gd name="connsiteX1" fmla="*/ 58743 w 58487"/>
              <a:gd name="connsiteY1" fmla="*/ 45 h 58487"/>
              <a:gd name="connsiteX2" fmla="*/ 58743 w 58487"/>
              <a:gd name="connsiteY2" fmla="*/ 58533 h 58487"/>
              <a:gd name="connsiteX3" fmla="*/ 25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45"/>
                </a:moveTo>
                <a:lnTo>
                  <a:pt x="58743" y="45"/>
                </a:lnTo>
                <a:lnTo>
                  <a:pt x="58743" y="58533"/>
                </a:lnTo>
                <a:lnTo>
                  <a:pt x="25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0" name="任意多边形: 形状 749">
            <a:extLst>
              <a:ext uri="{FF2B5EF4-FFF2-40B4-BE49-F238E27FC236}">
                <a16:creationId xmlns:a16="http://schemas.microsoft.com/office/drawing/2014/main" id="{8E06A940-979D-4E9D-66B2-EA279CEC07ED}"/>
              </a:ext>
            </a:extLst>
          </p:cNvPr>
          <p:cNvSpPr/>
          <p:nvPr/>
        </p:nvSpPr>
        <p:spPr>
          <a:xfrm>
            <a:off x="11460905" y="263193"/>
            <a:ext cx="58487" cy="58487"/>
          </a:xfrm>
          <a:custGeom>
            <a:avLst/>
            <a:gdLst>
              <a:gd name="connsiteX0" fmla="*/ 275 w 58487"/>
              <a:gd name="connsiteY0" fmla="*/ 45 h 58487"/>
              <a:gd name="connsiteX1" fmla="*/ 58763 w 58487"/>
              <a:gd name="connsiteY1" fmla="*/ 45 h 58487"/>
              <a:gd name="connsiteX2" fmla="*/ 58763 w 58487"/>
              <a:gd name="connsiteY2" fmla="*/ 58533 h 58487"/>
              <a:gd name="connsiteX3" fmla="*/ 27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45"/>
                </a:moveTo>
                <a:lnTo>
                  <a:pt x="58763" y="45"/>
                </a:lnTo>
                <a:lnTo>
                  <a:pt x="58763" y="58533"/>
                </a:lnTo>
                <a:lnTo>
                  <a:pt x="27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1" name="任意多边形: 形状 750">
            <a:extLst>
              <a:ext uri="{FF2B5EF4-FFF2-40B4-BE49-F238E27FC236}">
                <a16:creationId xmlns:a16="http://schemas.microsoft.com/office/drawing/2014/main" id="{14501F67-306A-A52F-ACF3-C3CBC3C89A70}"/>
              </a:ext>
            </a:extLst>
          </p:cNvPr>
          <p:cNvSpPr/>
          <p:nvPr/>
        </p:nvSpPr>
        <p:spPr>
          <a:xfrm>
            <a:off x="11519393" y="263193"/>
            <a:ext cx="58487" cy="58487"/>
          </a:xfrm>
          <a:custGeom>
            <a:avLst/>
            <a:gdLst>
              <a:gd name="connsiteX0" fmla="*/ 285 w 58487"/>
              <a:gd name="connsiteY0" fmla="*/ 45 h 58487"/>
              <a:gd name="connsiteX1" fmla="*/ 58773 w 58487"/>
              <a:gd name="connsiteY1" fmla="*/ 45 h 58487"/>
              <a:gd name="connsiteX2" fmla="*/ 58773 w 58487"/>
              <a:gd name="connsiteY2" fmla="*/ 58533 h 58487"/>
              <a:gd name="connsiteX3" fmla="*/ 28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45"/>
                </a:moveTo>
                <a:lnTo>
                  <a:pt x="58773" y="45"/>
                </a:lnTo>
                <a:lnTo>
                  <a:pt x="58773" y="58533"/>
                </a:lnTo>
                <a:lnTo>
                  <a:pt x="28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2" name="任意多边形: 形状 751">
            <a:extLst>
              <a:ext uri="{FF2B5EF4-FFF2-40B4-BE49-F238E27FC236}">
                <a16:creationId xmlns:a16="http://schemas.microsoft.com/office/drawing/2014/main" id="{5786F802-6FD0-C4D7-5ACC-F7AD51130AE5}"/>
              </a:ext>
            </a:extLst>
          </p:cNvPr>
          <p:cNvSpPr/>
          <p:nvPr/>
        </p:nvSpPr>
        <p:spPr>
          <a:xfrm>
            <a:off x="11577880" y="263193"/>
            <a:ext cx="58487" cy="58487"/>
          </a:xfrm>
          <a:custGeom>
            <a:avLst/>
            <a:gdLst>
              <a:gd name="connsiteX0" fmla="*/ 295 w 58487"/>
              <a:gd name="connsiteY0" fmla="*/ 45 h 58487"/>
              <a:gd name="connsiteX1" fmla="*/ 58783 w 58487"/>
              <a:gd name="connsiteY1" fmla="*/ 45 h 58487"/>
              <a:gd name="connsiteX2" fmla="*/ 58783 w 58487"/>
              <a:gd name="connsiteY2" fmla="*/ 58533 h 58487"/>
              <a:gd name="connsiteX3" fmla="*/ 29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45"/>
                </a:moveTo>
                <a:lnTo>
                  <a:pt x="58783" y="45"/>
                </a:lnTo>
                <a:lnTo>
                  <a:pt x="58783" y="58533"/>
                </a:lnTo>
                <a:lnTo>
                  <a:pt x="29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3" name="任意多边形: 形状 752">
            <a:extLst>
              <a:ext uri="{FF2B5EF4-FFF2-40B4-BE49-F238E27FC236}">
                <a16:creationId xmlns:a16="http://schemas.microsoft.com/office/drawing/2014/main" id="{923B7E73-EECD-5DEE-7E3A-E64E4890DCF4}"/>
              </a:ext>
            </a:extLst>
          </p:cNvPr>
          <p:cNvSpPr/>
          <p:nvPr/>
        </p:nvSpPr>
        <p:spPr>
          <a:xfrm>
            <a:off x="11694855" y="263193"/>
            <a:ext cx="58487" cy="58487"/>
          </a:xfrm>
          <a:custGeom>
            <a:avLst/>
            <a:gdLst>
              <a:gd name="connsiteX0" fmla="*/ 315 w 58487"/>
              <a:gd name="connsiteY0" fmla="*/ 45 h 58487"/>
              <a:gd name="connsiteX1" fmla="*/ 58803 w 58487"/>
              <a:gd name="connsiteY1" fmla="*/ 45 h 58487"/>
              <a:gd name="connsiteX2" fmla="*/ 58803 w 58487"/>
              <a:gd name="connsiteY2" fmla="*/ 58533 h 58487"/>
              <a:gd name="connsiteX3" fmla="*/ 31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45"/>
                </a:moveTo>
                <a:lnTo>
                  <a:pt x="58803" y="45"/>
                </a:lnTo>
                <a:lnTo>
                  <a:pt x="58803" y="58533"/>
                </a:lnTo>
                <a:lnTo>
                  <a:pt x="31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4" name="任意多边形: 形状 753">
            <a:extLst>
              <a:ext uri="{FF2B5EF4-FFF2-40B4-BE49-F238E27FC236}">
                <a16:creationId xmlns:a16="http://schemas.microsoft.com/office/drawing/2014/main" id="{4E35A7C1-3524-C294-7ECC-4C2F59D206C8}"/>
              </a:ext>
            </a:extLst>
          </p:cNvPr>
          <p:cNvSpPr/>
          <p:nvPr/>
        </p:nvSpPr>
        <p:spPr>
          <a:xfrm>
            <a:off x="11811830" y="263193"/>
            <a:ext cx="58487" cy="58487"/>
          </a:xfrm>
          <a:custGeom>
            <a:avLst/>
            <a:gdLst>
              <a:gd name="connsiteX0" fmla="*/ 335 w 58487"/>
              <a:gd name="connsiteY0" fmla="*/ 45 h 58487"/>
              <a:gd name="connsiteX1" fmla="*/ 58823 w 58487"/>
              <a:gd name="connsiteY1" fmla="*/ 45 h 58487"/>
              <a:gd name="connsiteX2" fmla="*/ 58823 w 58487"/>
              <a:gd name="connsiteY2" fmla="*/ 58533 h 58487"/>
              <a:gd name="connsiteX3" fmla="*/ 33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45"/>
                </a:moveTo>
                <a:lnTo>
                  <a:pt x="58823" y="45"/>
                </a:lnTo>
                <a:lnTo>
                  <a:pt x="58823" y="58533"/>
                </a:lnTo>
                <a:lnTo>
                  <a:pt x="33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5" name="任意多边形: 形状 754">
            <a:extLst>
              <a:ext uri="{FF2B5EF4-FFF2-40B4-BE49-F238E27FC236}">
                <a16:creationId xmlns:a16="http://schemas.microsoft.com/office/drawing/2014/main" id="{AA4B6BC6-3DD9-ED21-54EA-2112A5044614}"/>
              </a:ext>
            </a:extLst>
          </p:cNvPr>
          <p:cNvSpPr/>
          <p:nvPr/>
        </p:nvSpPr>
        <p:spPr>
          <a:xfrm>
            <a:off x="11870318" y="263193"/>
            <a:ext cx="58487" cy="58487"/>
          </a:xfrm>
          <a:custGeom>
            <a:avLst/>
            <a:gdLst>
              <a:gd name="connsiteX0" fmla="*/ 345 w 58487"/>
              <a:gd name="connsiteY0" fmla="*/ 45 h 58487"/>
              <a:gd name="connsiteX1" fmla="*/ 58833 w 58487"/>
              <a:gd name="connsiteY1" fmla="*/ 45 h 58487"/>
              <a:gd name="connsiteX2" fmla="*/ 58833 w 58487"/>
              <a:gd name="connsiteY2" fmla="*/ 58533 h 58487"/>
              <a:gd name="connsiteX3" fmla="*/ 34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45"/>
                </a:moveTo>
                <a:lnTo>
                  <a:pt x="58833" y="45"/>
                </a:lnTo>
                <a:lnTo>
                  <a:pt x="58833" y="58533"/>
                </a:lnTo>
                <a:lnTo>
                  <a:pt x="34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6" name="任意多边形: 形状 755">
            <a:extLst>
              <a:ext uri="{FF2B5EF4-FFF2-40B4-BE49-F238E27FC236}">
                <a16:creationId xmlns:a16="http://schemas.microsoft.com/office/drawing/2014/main" id="{5909E946-414E-5DC4-D639-7DAAFF9CA4B7}"/>
              </a:ext>
            </a:extLst>
          </p:cNvPr>
          <p:cNvSpPr/>
          <p:nvPr/>
        </p:nvSpPr>
        <p:spPr>
          <a:xfrm>
            <a:off x="11928806" y="263193"/>
            <a:ext cx="58487" cy="58487"/>
          </a:xfrm>
          <a:custGeom>
            <a:avLst/>
            <a:gdLst>
              <a:gd name="connsiteX0" fmla="*/ 355 w 58487"/>
              <a:gd name="connsiteY0" fmla="*/ 45 h 58487"/>
              <a:gd name="connsiteX1" fmla="*/ 58843 w 58487"/>
              <a:gd name="connsiteY1" fmla="*/ 45 h 58487"/>
              <a:gd name="connsiteX2" fmla="*/ 58843 w 58487"/>
              <a:gd name="connsiteY2" fmla="*/ 58533 h 58487"/>
              <a:gd name="connsiteX3" fmla="*/ 35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45"/>
                </a:moveTo>
                <a:lnTo>
                  <a:pt x="58843" y="45"/>
                </a:lnTo>
                <a:lnTo>
                  <a:pt x="58843" y="58533"/>
                </a:lnTo>
                <a:lnTo>
                  <a:pt x="35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7" name="任意多边形: 形状 756">
            <a:extLst>
              <a:ext uri="{FF2B5EF4-FFF2-40B4-BE49-F238E27FC236}">
                <a16:creationId xmlns:a16="http://schemas.microsoft.com/office/drawing/2014/main" id="{F65B945F-EFBC-7CE2-F470-2A5C46CEA907}"/>
              </a:ext>
            </a:extLst>
          </p:cNvPr>
          <p:cNvSpPr/>
          <p:nvPr/>
        </p:nvSpPr>
        <p:spPr>
          <a:xfrm>
            <a:off x="12045781" y="263193"/>
            <a:ext cx="58487" cy="58487"/>
          </a:xfrm>
          <a:custGeom>
            <a:avLst/>
            <a:gdLst>
              <a:gd name="connsiteX0" fmla="*/ 375 w 58487"/>
              <a:gd name="connsiteY0" fmla="*/ 45 h 58487"/>
              <a:gd name="connsiteX1" fmla="*/ 58863 w 58487"/>
              <a:gd name="connsiteY1" fmla="*/ 45 h 58487"/>
              <a:gd name="connsiteX2" fmla="*/ 58863 w 58487"/>
              <a:gd name="connsiteY2" fmla="*/ 58533 h 58487"/>
              <a:gd name="connsiteX3" fmla="*/ 375 w 58487"/>
              <a:gd name="connsiteY3" fmla="*/ 585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45"/>
                </a:moveTo>
                <a:lnTo>
                  <a:pt x="58863" y="45"/>
                </a:lnTo>
                <a:lnTo>
                  <a:pt x="58863" y="58533"/>
                </a:lnTo>
                <a:lnTo>
                  <a:pt x="375" y="585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8" name="任意多边形: 形状 757">
            <a:extLst>
              <a:ext uri="{FF2B5EF4-FFF2-40B4-BE49-F238E27FC236}">
                <a16:creationId xmlns:a16="http://schemas.microsoft.com/office/drawing/2014/main" id="{0C6423E6-885F-94D4-91B8-BC9247F3E303}"/>
              </a:ext>
            </a:extLst>
          </p:cNvPr>
          <p:cNvSpPr/>
          <p:nvPr/>
        </p:nvSpPr>
        <p:spPr>
          <a:xfrm>
            <a:off x="9940229" y="321681"/>
            <a:ext cx="58487" cy="58487"/>
          </a:xfrm>
          <a:custGeom>
            <a:avLst/>
            <a:gdLst>
              <a:gd name="connsiteX0" fmla="*/ 15 w 58487"/>
              <a:gd name="connsiteY0" fmla="*/ 55 h 58487"/>
              <a:gd name="connsiteX1" fmla="*/ 58503 w 58487"/>
              <a:gd name="connsiteY1" fmla="*/ 55 h 58487"/>
              <a:gd name="connsiteX2" fmla="*/ 58503 w 58487"/>
              <a:gd name="connsiteY2" fmla="*/ 58543 h 58487"/>
              <a:gd name="connsiteX3" fmla="*/ 1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55"/>
                </a:moveTo>
                <a:lnTo>
                  <a:pt x="58503" y="55"/>
                </a:lnTo>
                <a:lnTo>
                  <a:pt x="58503" y="58543"/>
                </a:lnTo>
                <a:lnTo>
                  <a:pt x="1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9" name="任意多边形: 形状 758">
            <a:extLst>
              <a:ext uri="{FF2B5EF4-FFF2-40B4-BE49-F238E27FC236}">
                <a16:creationId xmlns:a16="http://schemas.microsoft.com/office/drawing/2014/main" id="{8990FBBF-5F39-4ED6-7956-CA21B06C1A82}"/>
              </a:ext>
            </a:extLst>
          </p:cNvPr>
          <p:cNvSpPr/>
          <p:nvPr/>
        </p:nvSpPr>
        <p:spPr>
          <a:xfrm>
            <a:off x="10057204" y="321681"/>
            <a:ext cx="58487" cy="58487"/>
          </a:xfrm>
          <a:custGeom>
            <a:avLst/>
            <a:gdLst>
              <a:gd name="connsiteX0" fmla="*/ 35 w 58487"/>
              <a:gd name="connsiteY0" fmla="*/ 55 h 58487"/>
              <a:gd name="connsiteX1" fmla="*/ 58523 w 58487"/>
              <a:gd name="connsiteY1" fmla="*/ 55 h 58487"/>
              <a:gd name="connsiteX2" fmla="*/ 58523 w 58487"/>
              <a:gd name="connsiteY2" fmla="*/ 58543 h 58487"/>
              <a:gd name="connsiteX3" fmla="*/ 3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55"/>
                </a:moveTo>
                <a:lnTo>
                  <a:pt x="58523" y="55"/>
                </a:lnTo>
                <a:lnTo>
                  <a:pt x="58523" y="58543"/>
                </a:lnTo>
                <a:lnTo>
                  <a:pt x="3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0" name="任意多边形: 形状 759">
            <a:extLst>
              <a:ext uri="{FF2B5EF4-FFF2-40B4-BE49-F238E27FC236}">
                <a16:creationId xmlns:a16="http://schemas.microsoft.com/office/drawing/2014/main" id="{9E11E4B0-995F-4274-537B-B46ACAF6EF15}"/>
              </a:ext>
            </a:extLst>
          </p:cNvPr>
          <p:cNvSpPr/>
          <p:nvPr/>
        </p:nvSpPr>
        <p:spPr>
          <a:xfrm>
            <a:off x="10115691" y="321681"/>
            <a:ext cx="58487" cy="58487"/>
          </a:xfrm>
          <a:custGeom>
            <a:avLst/>
            <a:gdLst>
              <a:gd name="connsiteX0" fmla="*/ 45 w 58487"/>
              <a:gd name="connsiteY0" fmla="*/ 55 h 58487"/>
              <a:gd name="connsiteX1" fmla="*/ 58533 w 58487"/>
              <a:gd name="connsiteY1" fmla="*/ 55 h 58487"/>
              <a:gd name="connsiteX2" fmla="*/ 58533 w 58487"/>
              <a:gd name="connsiteY2" fmla="*/ 58543 h 58487"/>
              <a:gd name="connsiteX3" fmla="*/ 4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55"/>
                </a:moveTo>
                <a:lnTo>
                  <a:pt x="58533" y="55"/>
                </a:lnTo>
                <a:lnTo>
                  <a:pt x="58533" y="58543"/>
                </a:lnTo>
                <a:lnTo>
                  <a:pt x="4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1" name="任意多边形: 形状 760">
            <a:extLst>
              <a:ext uri="{FF2B5EF4-FFF2-40B4-BE49-F238E27FC236}">
                <a16:creationId xmlns:a16="http://schemas.microsoft.com/office/drawing/2014/main" id="{6D38B9FF-28E4-C9E3-FBB5-BAD8D4834BEB}"/>
              </a:ext>
            </a:extLst>
          </p:cNvPr>
          <p:cNvSpPr/>
          <p:nvPr/>
        </p:nvSpPr>
        <p:spPr>
          <a:xfrm>
            <a:off x="10174179" y="321681"/>
            <a:ext cx="58487" cy="58487"/>
          </a:xfrm>
          <a:custGeom>
            <a:avLst/>
            <a:gdLst>
              <a:gd name="connsiteX0" fmla="*/ 55 w 58487"/>
              <a:gd name="connsiteY0" fmla="*/ 55 h 58487"/>
              <a:gd name="connsiteX1" fmla="*/ 58543 w 58487"/>
              <a:gd name="connsiteY1" fmla="*/ 55 h 58487"/>
              <a:gd name="connsiteX2" fmla="*/ 58543 w 58487"/>
              <a:gd name="connsiteY2" fmla="*/ 58543 h 58487"/>
              <a:gd name="connsiteX3" fmla="*/ 5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55"/>
                </a:moveTo>
                <a:lnTo>
                  <a:pt x="58543" y="55"/>
                </a:lnTo>
                <a:lnTo>
                  <a:pt x="58543" y="58543"/>
                </a:lnTo>
                <a:lnTo>
                  <a:pt x="5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2" name="任意多边形: 形状 761">
            <a:extLst>
              <a:ext uri="{FF2B5EF4-FFF2-40B4-BE49-F238E27FC236}">
                <a16:creationId xmlns:a16="http://schemas.microsoft.com/office/drawing/2014/main" id="{7E3E7A07-9C9E-43AE-5B2E-815B938F4AD5}"/>
              </a:ext>
            </a:extLst>
          </p:cNvPr>
          <p:cNvSpPr/>
          <p:nvPr/>
        </p:nvSpPr>
        <p:spPr>
          <a:xfrm>
            <a:off x="10291154" y="321681"/>
            <a:ext cx="58487" cy="58487"/>
          </a:xfrm>
          <a:custGeom>
            <a:avLst/>
            <a:gdLst>
              <a:gd name="connsiteX0" fmla="*/ 75 w 58487"/>
              <a:gd name="connsiteY0" fmla="*/ 55 h 58487"/>
              <a:gd name="connsiteX1" fmla="*/ 58563 w 58487"/>
              <a:gd name="connsiteY1" fmla="*/ 55 h 58487"/>
              <a:gd name="connsiteX2" fmla="*/ 58563 w 58487"/>
              <a:gd name="connsiteY2" fmla="*/ 58543 h 58487"/>
              <a:gd name="connsiteX3" fmla="*/ 7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55"/>
                </a:moveTo>
                <a:lnTo>
                  <a:pt x="58563" y="55"/>
                </a:lnTo>
                <a:lnTo>
                  <a:pt x="58563" y="58543"/>
                </a:lnTo>
                <a:lnTo>
                  <a:pt x="7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3" name="任意多边形: 形状 762">
            <a:extLst>
              <a:ext uri="{FF2B5EF4-FFF2-40B4-BE49-F238E27FC236}">
                <a16:creationId xmlns:a16="http://schemas.microsoft.com/office/drawing/2014/main" id="{87E1137D-06DE-3EDF-0E9A-93EDF52AB401}"/>
              </a:ext>
            </a:extLst>
          </p:cNvPr>
          <p:cNvSpPr/>
          <p:nvPr/>
        </p:nvSpPr>
        <p:spPr>
          <a:xfrm>
            <a:off x="10408129" y="321681"/>
            <a:ext cx="58487" cy="58487"/>
          </a:xfrm>
          <a:custGeom>
            <a:avLst/>
            <a:gdLst>
              <a:gd name="connsiteX0" fmla="*/ 95 w 58487"/>
              <a:gd name="connsiteY0" fmla="*/ 55 h 58487"/>
              <a:gd name="connsiteX1" fmla="*/ 58583 w 58487"/>
              <a:gd name="connsiteY1" fmla="*/ 55 h 58487"/>
              <a:gd name="connsiteX2" fmla="*/ 58583 w 58487"/>
              <a:gd name="connsiteY2" fmla="*/ 58543 h 58487"/>
              <a:gd name="connsiteX3" fmla="*/ 9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55"/>
                </a:moveTo>
                <a:lnTo>
                  <a:pt x="58583" y="55"/>
                </a:lnTo>
                <a:lnTo>
                  <a:pt x="58583" y="58543"/>
                </a:lnTo>
                <a:lnTo>
                  <a:pt x="9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4" name="任意多边形: 形状 763">
            <a:extLst>
              <a:ext uri="{FF2B5EF4-FFF2-40B4-BE49-F238E27FC236}">
                <a16:creationId xmlns:a16="http://schemas.microsoft.com/office/drawing/2014/main" id="{E1B489C2-C488-9DC6-2EDF-136B9C809000}"/>
              </a:ext>
            </a:extLst>
          </p:cNvPr>
          <p:cNvSpPr/>
          <p:nvPr/>
        </p:nvSpPr>
        <p:spPr>
          <a:xfrm>
            <a:off x="10525104" y="321681"/>
            <a:ext cx="58487" cy="58487"/>
          </a:xfrm>
          <a:custGeom>
            <a:avLst/>
            <a:gdLst>
              <a:gd name="connsiteX0" fmla="*/ 115 w 58487"/>
              <a:gd name="connsiteY0" fmla="*/ 55 h 58487"/>
              <a:gd name="connsiteX1" fmla="*/ 58603 w 58487"/>
              <a:gd name="connsiteY1" fmla="*/ 55 h 58487"/>
              <a:gd name="connsiteX2" fmla="*/ 58603 w 58487"/>
              <a:gd name="connsiteY2" fmla="*/ 58543 h 58487"/>
              <a:gd name="connsiteX3" fmla="*/ 11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55"/>
                </a:moveTo>
                <a:lnTo>
                  <a:pt x="58603" y="55"/>
                </a:lnTo>
                <a:lnTo>
                  <a:pt x="58603" y="58543"/>
                </a:lnTo>
                <a:lnTo>
                  <a:pt x="11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5" name="任意多边形: 形状 764">
            <a:extLst>
              <a:ext uri="{FF2B5EF4-FFF2-40B4-BE49-F238E27FC236}">
                <a16:creationId xmlns:a16="http://schemas.microsoft.com/office/drawing/2014/main" id="{3C8F79C4-6752-328E-732E-E168A08EC715}"/>
              </a:ext>
            </a:extLst>
          </p:cNvPr>
          <p:cNvSpPr/>
          <p:nvPr/>
        </p:nvSpPr>
        <p:spPr>
          <a:xfrm>
            <a:off x="10700567" y="321681"/>
            <a:ext cx="58487" cy="58487"/>
          </a:xfrm>
          <a:custGeom>
            <a:avLst/>
            <a:gdLst>
              <a:gd name="connsiteX0" fmla="*/ 145 w 58487"/>
              <a:gd name="connsiteY0" fmla="*/ 55 h 58487"/>
              <a:gd name="connsiteX1" fmla="*/ 58633 w 58487"/>
              <a:gd name="connsiteY1" fmla="*/ 55 h 58487"/>
              <a:gd name="connsiteX2" fmla="*/ 58633 w 58487"/>
              <a:gd name="connsiteY2" fmla="*/ 58543 h 58487"/>
              <a:gd name="connsiteX3" fmla="*/ 14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55"/>
                </a:moveTo>
                <a:lnTo>
                  <a:pt x="58633" y="55"/>
                </a:lnTo>
                <a:lnTo>
                  <a:pt x="58633" y="58543"/>
                </a:lnTo>
                <a:lnTo>
                  <a:pt x="14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6" name="任意多边形: 形状 765">
            <a:extLst>
              <a:ext uri="{FF2B5EF4-FFF2-40B4-BE49-F238E27FC236}">
                <a16:creationId xmlns:a16="http://schemas.microsoft.com/office/drawing/2014/main" id="{5C716153-7E36-F0D9-026A-813672546943}"/>
              </a:ext>
            </a:extLst>
          </p:cNvPr>
          <p:cNvSpPr/>
          <p:nvPr/>
        </p:nvSpPr>
        <p:spPr>
          <a:xfrm>
            <a:off x="10934517" y="321681"/>
            <a:ext cx="58487" cy="58487"/>
          </a:xfrm>
          <a:custGeom>
            <a:avLst/>
            <a:gdLst>
              <a:gd name="connsiteX0" fmla="*/ 185 w 58487"/>
              <a:gd name="connsiteY0" fmla="*/ 55 h 58487"/>
              <a:gd name="connsiteX1" fmla="*/ 58673 w 58487"/>
              <a:gd name="connsiteY1" fmla="*/ 55 h 58487"/>
              <a:gd name="connsiteX2" fmla="*/ 58673 w 58487"/>
              <a:gd name="connsiteY2" fmla="*/ 58543 h 58487"/>
              <a:gd name="connsiteX3" fmla="*/ 18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55"/>
                </a:moveTo>
                <a:lnTo>
                  <a:pt x="58673" y="55"/>
                </a:lnTo>
                <a:lnTo>
                  <a:pt x="58673" y="58543"/>
                </a:lnTo>
                <a:lnTo>
                  <a:pt x="18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7" name="任意多边形: 形状 766">
            <a:extLst>
              <a:ext uri="{FF2B5EF4-FFF2-40B4-BE49-F238E27FC236}">
                <a16:creationId xmlns:a16="http://schemas.microsoft.com/office/drawing/2014/main" id="{2F1F87B3-3E01-CF49-1DB9-4669D2DCA8A4}"/>
              </a:ext>
            </a:extLst>
          </p:cNvPr>
          <p:cNvSpPr/>
          <p:nvPr/>
        </p:nvSpPr>
        <p:spPr>
          <a:xfrm>
            <a:off x="11226955" y="321681"/>
            <a:ext cx="58487" cy="58487"/>
          </a:xfrm>
          <a:custGeom>
            <a:avLst/>
            <a:gdLst>
              <a:gd name="connsiteX0" fmla="*/ 235 w 58487"/>
              <a:gd name="connsiteY0" fmla="*/ 55 h 58487"/>
              <a:gd name="connsiteX1" fmla="*/ 58723 w 58487"/>
              <a:gd name="connsiteY1" fmla="*/ 55 h 58487"/>
              <a:gd name="connsiteX2" fmla="*/ 58723 w 58487"/>
              <a:gd name="connsiteY2" fmla="*/ 58543 h 58487"/>
              <a:gd name="connsiteX3" fmla="*/ 23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55"/>
                </a:moveTo>
                <a:lnTo>
                  <a:pt x="58723" y="55"/>
                </a:lnTo>
                <a:lnTo>
                  <a:pt x="58723" y="58543"/>
                </a:lnTo>
                <a:lnTo>
                  <a:pt x="23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8" name="任意多边形: 形状 767">
            <a:extLst>
              <a:ext uri="{FF2B5EF4-FFF2-40B4-BE49-F238E27FC236}">
                <a16:creationId xmlns:a16="http://schemas.microsoft.com/office/drawing/2014/main" id="{DC5FC81A-8A7E-5448-0AC0-72F44CC4515E}"/>
              </a:ext>
            </a:extLst>
          </p:cNvPr>
          <p:cNvSpPr/>
          <p:nvPr/>
        </p:nvSpPr>
        <p:spPr>
          <a:xfrm>
            <a:off x="11285442" y="321681"/>
            <a:ext cx="58487" cy="58487"/>
          </a:xfrm>
          <a:custGeom>
            <a:avLst/>
            <a:gdLst>
              <a:gd name="connsiteX0" fmla="*/ 245 w 58487"/>
              <a:gd name="connsiteY0" fmla="*/ 55 h 58487"/>
              <a:gd name="connsiteX1" fmla="*/ 58733 w 58487"/>
              <a:gd name="connsiteY1" fmla="*/ 55 h 58487"/>
              <a:gd name="connsiteX2" fmla="*/ 58733 w 58487"/>
              <a:gd name="connsiteY2" fmla="*/ 58543 h 58487"/>
              <a:gd name="connsiteX3" fmla="*/ 24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55"/>
                </a:moveTo>
                <a:lnTo>
                  <a:pt x="58733" y="55"/>
                </a:lnTo>
                <a:lnTo>
                  <a:pt x="58733" y="58543"/>
                </a:lnTo>
                <a:lnTo>
                  <a:pt x="24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9" name="任意多边形: 形状 768">
            <a:extLst>
              <a:ext uri="{FF2B5EF4-FFF2-40B4-BE49-F238E27FC236}">
                <a16:creationId xmlns:a16="http://schemas.microsoft.com/office/drawing/2014/main" id="{2526EAB2-1E0C-E222-F89E-D36898C3A0D5}"/>
              </a:ext>
            </a:extLst>
          </p:cNvPr>
          <p:cNvSpPr/>
          <p:nvPr/>
        </p:nvSpPr>
        <p:spPr>
          <a:xfrm>
            <a:off x="11343930" y="321681"/>
            <a:ext cx="58487" cy="58487"/>
          </a:xfrm>
          <a:custGeom>
            <a:avLst/>
            <a:gdLst>
              <a:gd name="connsiteX0" fmla="*/ 255 w 58487"/>
              <a:gd name="connsiteY0" fmla="*/ 55 h 58487"/>
              <a:gd name="connsiteX1" fmla="*/ 58743 w 58487"/>
              <a:gd name="connsiteY1" fmla="*/ 55 h 58487"/>
              <a:gd name="connsiteX2" fmla="*/ 58743 w 58487"/>
              <a:gd name="connsiteY2" fmla="*/ 58543 h 58487"/>
              <a:gd name="connsiteX3" fmla="*/ 25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55"/>
                </a:moveTo>
                <a:lnTo>
                  <a:pt x="58743" y="55"/>
                </a:lnTo>
                <a:lnTo>
                  <a:pt x="58743" y="58543"/>
                </a:lnTo>
                <a:lnTo>
                  <a:pt x="25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0" name="任意多边形: 形状 769">
            <a:extLst>
              <a:ext uri="{FF2B5EF4-FFF2-40B4-BE49-F238E27FC236}">
                <a16:creationId xmlns:a16="http://schemas.microsoft.com/office/drawing/2014/main" id="{68299213-AEB5-D66A-399D-E5D813BC60D4}"/>
              </a:ext>
            </a:extLst>
          </p:cNvPr>
          <p:cNvSpPr/>
          <p:nvPr/>
        </p:nvSpPr>
        <p:spPr>
          <a:xfrm>
            <a:off x="11460905" y="321681"/>
            <a:ext cx="58487" cy="58487"/>
          </a:xfrm>
          <a:custGeom>
            <a:avLst/>
            <a:gdLst>
              <a:gd name="connsiteX0" fmla="*/ 275 w 58487"/>
              <a:gd name="connsiteY0" fmla="*/ 55 h 58487"/>
              <a:gd name="connsiteX1" fmla="*/ 58763 w 58487"/>
              <a:gd name="connsiteY1" fmla="*/ 55 h 58487"/>
              <a:gd name="connsiteX2" fmla="*/ 58763 w 58487"/>
              <a:gd name="connsiteY2" fmla="*/ 58543 h 58487"/>
              <a:gd name="connsiteX3" fmla="*/ 27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55"/>
                </a:moveTo>
                <a:lnTo>
                  <a:pt x="58763" y="55"/>
                </a:lnTo>
                <a:lnTo>
                  <a:pt x="58763" y="58543"/>
                </a:lnTo>
                <a:lnTo>
                  <a:pt x="27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1" name="任意多边形: 形状 770">
            <a:extLst>
              <a:ext uri="{FF2B5EF4-FFF2-40B4-BE49-F238E27FC236}">
                <a16:creationId xmlns:a16="http://schemas.microsoft.com/office/drawing/2014/main" id="{A3C93FE8-F4DC-3754-0016-4E2673842FD5}"/>
              </a:ext>
            </a:extLst>
          </p:cNvPr>
          <p:cNvSpPr/>
          <p:nvPr/>
        </p:nvSpPr>
        <p:spPr>
          <a:xfrm>
            <a:off x="11519393" y="321681"/>
            <a:ext cx="58487" cy="58487"/>
          </a:xfrm>
          <a:custGeom>
            <a:avLst/>
            <a:gdLst>
              <a:gd name="connsiteX0" fmla="*/ 285 w 58487"/>
              <a:gd name="connsiteY0" fmla="*/ 55 h 58487"/>
              <a:gd name="connsiteX1" fmla="*/ 58773 w 58487"/>
              <a:gd name="connsiteY1" fmla="*/ 55 h 58487"/>
              <a:gd name="connsiteX2" fmla="*/ 58773 w 58487"/>
              <a:gd name="connsiteY2" fmla="*/ 58543 h 58487"/>
              <a:gd name="connsiteX3" fmla="*/ 28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55"/>
                </a:moveTo>
                <a:lnTo>
                  <a:pt x="58773" y="55"/>
                </a:lnTo>
                <a:lnTo>
                  <a:pt x="58773" y="58543"/>
                </a:lnTo>
                <a:lnTo>
                  <a:pt x="28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2" name="任意多边形: 形状 771">
            <a:extLst>
              <a:ext uri="{FF2B5EF4-FFF2-40B4-BE49-F238E27FC236}">
                <a16:creationId xmlns:a16="http://schemas.microsoft.com/office/drawing/2014/main" id="{4C377519-FD51-19A7-BDD9-97DA67FD441E}"/>
              </a:ext>
            </a:extLst>
          </p:cNvPr>
          <p:cNvSpPr/>
          <p:nvPr/>
        </p:nvSpPr>
        <p:spPr>
          <a:xfrm>
            <a:off x="11694855" y="321681"/>
            <a:ext cx="58487" cy="58487"/>
          </a:xfrm>
          <a:custGeom>
            <a:avLst/>
            <a:gdLst>
              <a:gd name="connsiteX0" fmla="*/ 315 w 58487"/>
              <a:gd name="connsiteY0" fmla="*/ 55 h 58487"/>
              <a:gd name="connsiteX1" fmla="*/ 58803 w 58487"/>
              <a:gd name="connsiteY1" fmla="*/ 55 h 58487"/>
              <a:gd name="connsiteX2" fmla="*/ 58803 w 58487"/>
              <a:gd name="connsiteY2" fmla="*/ 58543 h 58487"/>
              <a:gd name="connsiteX3" fmla="*/ 31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55"/>
                </a:moveTo>
                <a:lnTo>
                  <a:pt x="58803" y="55"/>
                </a:lnTo>
                <a:lnTo>
                  <a:pt x="58803" y="58543"/>
                </a:lnTo>
                <a:lnTo>
                  <a:pt x="31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3" name="任意多边形: 形状 772">
            <a:extLst>
              <a:ext uri="{FF2B5EF4-FFF2-40B4-BE49-F238E27FC236}">
                <a16:creationId xmlns:a16="http://schemas.microsoft.com/office/drawing/2014/main" id="{8D45A161-0095-C707-14F6-036CAED2149B}"/>
              </a:ext>
            </a:extLst>
          </p:cNvPr>
          <p:cNvSpPr/>
          <p:nvPr/>
        </p:nvSpPr>
        <p:spPr>
          <a:xfrm>
            <a:off x="11811830" y="321681"/>
            <a:ext cx="58487" cy="58487"/>
          </a:xfrm>
          <a:custGeom>
            <a:avLst/>
            <a:gdLst>
              <a:gd name="connsiteX0" fmla="*/ 335 w 58487"/>
              <a:gd name="connsiteY0" fmla="*/ 55 h 58487"/>
              <a:gd name="connsiteX1" fmla="*/ 58823 w 58487"/>
              <a:gd name="connsiteY1" fmla="*/ 55 h 58487"/>
              <a:gd name="connsiteX2" fmla="*/ 58823 w 58487"/>
              <a:gd name="connsiteY2" fmla="*/ 58543 h 58487"/>
              <a:gd name="connsiteX3" fmla="*/ 33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55"/>
                </a:moveTo>
                <a:lnTo>
                  <a:pt x="58823" y="55"/>
                </a:lnTo>
                <a:lnTo>
                  <a:pt x="58823" y="58543"/>
                </a:lnTo>
                <a:lnTo>
                  <a:pt x="33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4" name="任意多边形: 形状 773">
            <a:extLst>
              <a:ext uri="{FF2B5EF4-FFF2-40B4-BE49-F238E27FC236}">
                <a16:creationId xmlns:a16="http://schemas.microsoft.com/office/drawing/2014/main" id="{4BB507FB-4AB1-45A1-6CD8-C5223C88D5AD}"/>
              </a:ext>
            </a:extLst>
          </p:cNvPr>
          <p:cNvSpPr/>
          <p:nvPr/>
        </p:nvSpPr>
        <p:spPr>
          <a:xfrm>
            <a:off x="11870318" y="321681"/>
            <a:ext cx="58487" cy="58487"/>
          </a:xfrm>
          <a:custGeom>
            <a:avLst/>
            <a:gdLst>
              <a:gd name="connsiteX0" fmla="*/ 345 w 58487"/>
              <a:gd name="connsiteY0" fmla="*/ 55 h 58487"/>
              <a:gd name="connsiteX1" fmla="*/ 58833 w 58487"/>
              <a:gd name="connsiteY1" fmla="*/ 55 h 58487"/>
              <a:gd name="connsiteX2" fmla="*/ 58833 w 58487"/>
              <a:gd name="connsiteY2" fmla="*/ 58543 h 58487"/>
              <a:gd name="connsiteX3" fmla="*/ 34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55"/>
                </a:moveTo>
                <a:lnTo>
                  <a:pt x="58833" y="55"/>
                </a:lnTo>
                <a:lnTo>
                  <a:pt x="58833" y="58543"/>
                </a:lnTo>
                <a:lnTo>
                  <a:pt x="34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5" name="任意多边形: 形状 774">
            <a:extLst>
              <a:ext uri="{FF2B5EF4-FFF2-40B4-BE49-F238E27FC236}">
                <a16:creationId xmlns:a16="http://schemas.microsoft.com/office/drawing/2014/main" id="{59296065-E339-63A6-AE2A-C687563365FD}"/>
              </a:ext>
            </a:extLst>
          </p:cNvPr>
          <p:cNvSpPr/>
          <p:nvPr/>
        </p:nvSpPr>
        <p:spPr>
          <a:xfrm>
            <a:off x="11928806" y="321681"/>
            <a:ext cx="58487" cy="58487"/>
          </a:xfrm>
          <a:custGeom>
            <a:avLst/>
            <a:gdLst>
              <a:gd name="connsiteX0" fmla="*/ 355 w 58487"/>
              <a:gd name="connsiteY0" fmla="*/ 55 h 58487"/>
              <a:gd name="connsiteX1" fmla="*/ 58843 w 58487"/>
              <a:gd name="connsiteY1" fmla="*/ 55 h 58487"/>
              <a:gd name="connsiteX2" fmla="*/ 58843 w 58487"/>
              <a:gd name="connsiteY2" fmla="*/ 58543 h 58487"/>
              <a:gd name="connsiteX3" fmla="*/ 35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55"/>
                </a:moveTo>
                <a:lnTo>
                  <a:pt x="58843" y="55"/>
                </a:lnTo>
                <a:lnTo>
                  <a:pt x="58843" y="58543"/>
                </a:lnTo>
                <a:lnTo>
                  <a:pt x="35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6" name="任意多边形: 形状 775">
            <a:extLst>
              <a:ext uri="{FF2B5EF4-FFF2-40B4-BE49-F238E27FC236}">
                <a16:creationId xmlns:a16="http://schemas.microsoft.com/office/drawing/2014/main" id="{B61DE902-9028-0F89-95C0-A5CAED4F8CFD}"/>
              </a:ext>
            </a:extLst>
          </p:cNvPr>
          <p:cNvSpPr/>
          <p:nvPr/>
        </p:nvSpPr>
        <p:spPr>
          <a:xfrm>
            <a:off x="12045781" y="321681"/>
            <a:ext cx="58487" cy="58487"/>
          </a:xfrm>
          <a:custGeom>
            <a:avLst/>
            <a:gdLst>
              <a:gd name="connsiteX0" fmla="*/ 375 w 58487"/>
              <a:gd name="connsiteY0" fmla="*/ 55 h 58487"/>
              <a:gd name="connsiteX1" fmla="*/ 58863 w 58487"/>
              <a:gd name="connsiteY1" fmla="*/ 55 h 58487"/>
              <a:gd name="connsiteX2" fmla="*/ 58863 w 58487"/>
              <a:gd name="connsiteY2" fmla="*/ 58543 h 58487"/>
              <a:gd name="connsiteX3" fmla="*/ 375 w 58487"/>
              <a:gd name="connsiteY3" fmla="*/ 585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55"/>
                </a:moveTo>
                <a:lnTo>
                  <a:pt x="58863" y="55"/>
                </a:lnTo>
                <a:lnTo>
                  <a:pt x="58863" y="58543"/>
                </a:lnTo>
                <a:lnTo>
                  <a:pt x="375" y="585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7" name="任意多边形: 形状 776">
            <a:extLst>
              <a:ext uri="{FF2B5EF4-FFF2-40B4-BE49-F238E27FC236}">
                <a16:creationId xmlns:a16="http://schemas.microsoft.com/office/drawing/2014/main" id="{FEEEB507-3E42-30D4-B807-F1DD255DBC8F}"/>
              </a:ext>
            </a:extLst>
          </p:cNvPr>
          <p:cNvSpPr/>
          <p:nvPr/>
        </p:nvSpPr>
        <p:spPr>
          <a:xfrm>
            <a:off x="9940229" y="380169"/>
            <a:ext cx="58487" cy="58487"/>
          </a:xfrm>
          <a:custGeom>
            <a:avLst/>
            <a:gdLst>
              <a:gd name="connsiteX0" fmla="*/ 15 w 58487"/>
              <a:gd name="connsiteY0" fmla="*/ 65 h 58487"/>
              <a:gd name="connsiteX1" fmla="*/ 58503 w 58487"/>
              <a:gd name="connsiteY1" fmla="*/ 65 h 58487"/>
              <a:gd name="connsiteX2" fmla="*/ 58503 w 58487"/>
              <a:gd name="connsiteY2" fmla="*/ 58553 h 58487"/>
              <a:gd name="connsiteX3" fmla="*/ 1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65"/>
                </a:moveTo>
                <a:lnTo>
                  <a:pt x="58503" y="65"/>
                </a:lnTo>
                <a:lnTo>
                  <a:pt x="58503" y="58553"/>
                </a:lnTo>
                <a:lnTo>
                  <a:pt x="1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8" name="任意多边形: 形状 777">
            <a:extLst>
              <a:ext uri="{FF2B5EF4-FFF2-40B4-BE49-F238E27FC236}">
                <a16:creationId xmlns:a16="http://schemas.microsoft.com/office/drawing/2014/main" id="{69731D88-93B2-2746-3C46-C2B62060A72E}"/>
              </a:ext>
            </a:extLst>
          </p:cNvPr>
          <p:cNvSpPr/>
          <p:nvPr/>
        </p:nvSpPr>
        <p:spPr>
          <a:xfrm>
            <a:off x="10291154" y="380169"/>
            <a:ext cx="58487" cy="58487"/>
          </a:xfrm>
          <a:custGeom>
            <a:avLst/>
            <a:gdLst>
              <a:gd name="connsiteX0" fmla="*/ 75 w 58487"/>
              <a:gd name="connsiteY0" fmla="*/ 65 h 58487"/>
              <a:gd name="connsiteX1" fmla="*/ 58563 w 58487"/>
              <a:gd name="connsiteY1" fmla="*/ 65 h 58487"/>
              <a:gd name="connsiteX2" fmla="*/ 58563 w 58487"/>
              <a:gd name="connsiteY2" fmla="*/ 58553 h 58487"/>
              <a:gd name="connsiteX3" fmla="*/ 7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65"/>
                </a:moveTo>
                <a:lnTo>
                  <a:pt x="58563" y="65"/>
                </a:lnTo>
                <a:lnTo>
                  <a:pt x="58563" y="58553"/>
                </a:lnTo>
                <a:lnTo>
                  <a:pt x="7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9" name="任意多边形: 形状 778">
            <a:extLst>
              <a:ext uri="{FF2B5EF4-FFF2-40B4-BE49-F238E27FC236}">
                <a16:creationId xmlns:a16="http://schemas.microsoft.com/office/drawing/2014/main" id="{FD33BA8F-2252-1AD6-193C-7EBACCCBF5DB}"/>
              </a:ext>
            </a:extLst>
          </p:cNvPr>
          <p:cNvSpPr/>
          <p:nvPr/>
        </p:nvSpPr>
        <p:spPr>
          <a:xfrm>
            <a:off x="10408129" y="380169"/>
            <a:ext cx="58487" cy="58487"/>
          </a:xfrm>
          <a:custGeom>
            <a:avLst/>
            <a:gdLst>
              <a:gd name="connsiteX0" fmla="*/ 95 w 58487"/>
              <a:gd name="connsiteY0" fmla="*/ 65 h 58487"/>
              <a:gd name="connsiteX1" fmla="*/ 58583 w 58487"/>
              <a:gd name="connsiteY1" fmla="*/ 65 h 58487"/>
              <a:gd name="connsiteX2" fmla="*/ 58583 w 58487"/>
              <a:gd name="connsiteY2" fmla="*/ 58553 h 58487"/>
              <a:gd name="connsiteX3" fmla="*/ 9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65"/>
                </a:moveTo>
                <a:lnTo>
                  <a:pt x="58583" y="65"/>
                </a:lnTo>
                <a:lnTo>
                  <a:pt x="58583" y="58553"/>
                </a:lnTo>
                <a:lnTo>
                  <a:pt x="9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0" name="任意多边形: 形状 779">
            <a:extLst>
              <a:ext uri="{FF2B5EF4-FFF2-40B4-BE49-F238E27FC236}">
                <a16:creationId xmlns:a16="http://schemas.microsoft.com/office/drawing/2014/main" id="{E122DC7F-98A1-6CDF-F26D-ADE3E273B774}"/>
              </a:ext>
            </a:extLst>
          </p:cNvPr>
          <p:cNvSpPr/>
          <p:nvPr/>
        </p:nvSpPr>
        <p:spPr>
          <a:xfrm>
            <a:off x="10466617" y="380169"/>
            <a:ext cx="58487" cy="58487"/>
          </a:xfrm>
          <a:custGeom>
            <a:avLst/>
            <a:gdLst>
              <a:gd name="connsiteX0" fmla="*/ 105 w 58487"/>
              <a:gd name="connsiteY0" fmla="*/ 65 h 58487"/>
              <a:gd name="connsiteX1" fmla="*/ 58593 w 58487"/>
              <a:gd name="connsiteY1" fmla="*/ 65 h 58487"/>
              <a:gd name="connsiteX2" fmla="*/ 58593 w 58487"/>
              <a:gd name="connsiteY2" fmla="*/ 58553 h 58487"/>
              <a:gd name="connsiteX3" fmla="*/ 10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65"/>
                </a:moveTo>
                <a:lnTo>
                  <a:pt x="58593" y="65"/>
                </a:lnTo>
                <a:lnTo>
                  <a:pt x="58593" y="58553"/>
                </a:lnTo>
                <a:lnTo>
                  <a:pt x="10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1" name="任意多边形: 形状 780">
            <a:extLst>
              <a:ext uri="{FF2B5EF4-FFF2-40B4-BE49-F238E27FC236}">
                <a16:creationId xmlns:a16="http://schemas.microsoft.com/office/drawing/2014/main" id="{F7F61A42-3F26-4729-79F8-1DD59E334763}"/>
              </a:ext>
            </a:extLst>
          </p:cNvPr>
          <p:cNvSpPr/>
          <p:nvPr/>
        </p:nvSpPr>
        <p:spPr>
          <a:xfrm>
            <a:off x="10525104" y="380169"/>
            <a:ext cx="58487" cy="58487"/>
          </a:xfrm>
          <a:custGeom>
            <a:avLst/>
            <a:gdLst>
              <a:gd name="connsiteX0" fmla="*/ 115 w 58487"/>
              <a:gd name="connsiteY0" fmla="*/ 65 h 58487"/>
              <a:gd name="connsiteX1" fmla="*/ 58603 w 58487"/>
              <a:gd name="connsiteY1" fmla="*/ 65 h 58487"/>
              <a:gd name="connsiteX2" fmla="*/ 58603 w 58487"/>
              <a:gd name="connsiteY2" fmla="*/ 58553 h 58487"/>
              <a:gd name="connsiteX3" fmla="*/ 11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65"/>
                </a:moveTo>
                <a:lnTo>
                  <a:pt x="58603" y="65"/>
                </a:lnTo>
                <a:lnTo>
                  <a:pt x="58603" y="58553"/>
                </a:lnTo>
                <a:lnTo>
                  <a:pt x="11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2" name="任意多边形: 形状 781">
            <a:extLst>
              <a:ext uri="{FF2B5EF4-FFF2-40B4-BE49-F238E27FC236}">
                <a16:creationId xmlns:a16="http://schemas.microsoft.com/office/drawing/2014/main" id="{58DFAB5E-5755-C404-8D9E-9049A04DA566}"/>
              </a:ext>
            </a:extLst>
          </p:cNvPr>
          <p:cNvSpPr/>
          <p:nvPr/>
        </p:nvSpPr>
        <p:spPr>
          <a:xfrm>
            <a:off x="10583592" y="380169"/>
            <a:ext cx="58487" cy="58487"/>
          </a:xfrm>
          <a:custGeom>
            <a:avLst/>
            <a:gdLst>
              <a:gd name="connsiteX0" fmla="*/ 125 w 58487"/>
              <a:gd name="connsiteY0" fmla="*/ 65 h 58487"/>
              <a:gd name="connsiteX1" fmla="*/ 58613 w 58487"/>
              <a:gd name="connsiteY1" fmla="*/ 65 h 58487"/>
              <a:gd name="connsiteX2" fmla="*/ 58613 w 58487"/>
              <a:gd name="connsiteY2" fmla="*/ 58553 h 58487"/>
              <a:gd name="connsiteX3" fmla="*/ 12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65"/>
                </a:moveTo>
                <a:lnTo>
                  <a:pt x="58613" y="65"/>
                </a:lnTo>
                <a:lnTo>
                  <a:pt x="58613" y="58553"/>
                </a:lnTo>
                <a:lnTo>
                  <a:pt x="12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3" name="任意多边形: 形状 782">
            <a:extLst>
              <a:ext uri="{FF2B5EF4-FFF2-40B4-BE49-F238E27FC236}">
                <a16:creationId xmlns:a16="http://schemas.microsoft.com/office/drawing/2014/main" id="{CF8EEB1E-37CA-F893-6A4A-96143550EB8D}"/>
              </a:ext>
            </a:extLst>
          </p:cNvPr>
          <p:cNvSpPr/>
          <p:nvPr/>
        </p:nvSpPr>
        <p:spPr>
          <a:xfrm>
            <a:off x="10700567" y="380169"/>
            <a:ext cx="58487" cy="58487"/>
          </a:xfrm>
          <a:custGeom>
            <a:avLst/>
            <a:gdLst>
              <a:gd name="connsiteX0" fmla="*/ 145 w 58487"/>
              <a:gd name="connsiteY0" fmla="*/ 65 h 58487"/>
              <a:gd name="connsiteX1" fmla="*/ 58633 w 58487"/>
              <a:gd name="connsiteY1" fmla="*/ 65 h 58487"/>
              <a:gd name="connsiteX2" fmla="*/ 58633 w 58487"/>
              <a:gd name="connsiteY2" fmla="*/ 58553 h 58487"/>
              <a:gd name="connsiteX3" fmla="*/ 14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65"/>
                </a:moveTo>
                <a:lnTo>
                  <a:pt x="58633" y="65"/>
                </a:lnTo>
                <a:lnTo>
                  <a:pt x="58633" y="58553"/>
                </a:lnTo>
                <a:lnTo>
                  <a:pt x="14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4" name="任意多边形: 形状 783">
            <a:extLst>
              <a:ext uri="{FF2B5EF4-FFF2-40B4-BE49-F238E27FC236}">
                <a16:creationId xmlns:a16="http://schemas.microsoft.com/office/drawing/2014/main" id="{29042685-BB94-07D0-71AA-E156A5F5ED0F}"/>
              </a:ext>
            </a:extLst>
          </p:cNvPr>
          <p:cNvSpPr/>
          <p:nvPr/>
        </p:nvSpPr>
        <p:spPr>
          <a:xfrm>
            <a:off x="10759055" y="380169"/>
            <a:ext cx="58487" cy="58487"/>
          </a:xfrm>
          <a:custGeom>
            <a:avLst/>
            <a:gdLst>
              <a:gd name="connsiteX0" fmla="*/ 155 w 58487"/>
              <a:gd name="connsiteY0" fmla="*/ 65 h 58487"/>
              <a:gd name="connsiteX1" fmla="*/ 58643 w 58487"/>
              <a:gd name="connsiteY1" fmla="*/ 65 h 58487"/>
              <a:gd name="connsiteX2" fmla="*/ 58643 w 58487"/>
              <a:gd name="connsiteY2" fmla="*/ 58553 h 58487"/>
              <a:gd name="connsiteX3" fmla="*/ 15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65"/>
                </a:moveTo>
                <a:lnTo>
                  <a:pt x="58643" y="65"/>
                </a:lnTo>
                <a:lnTo>
                  <a:pt x="58643" y="58553"/>
                </a:lnTo>
                <a:lnTo>
                  <a:pt x="15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5" name="任意多边形: 形状 784">
            <a:extLst>
              <a:ext uri="{FF2B5EF4-FFF2-40B4-BE49-F238E27FC236}">
                <a16:creationId xmlns:a16="http://schemas.microsoft.com/office/drawing/2014/main" id="{9358AFBF-989B-429C-A035-EA61D6CE3D51}"/>
              </a:ext>
            </a:extLst>
          </p:cNvPr>
          <p:cNvSpPr/>
          <p:nvPr/>
        </p:nvSpPr>
        <p:spPr>
          <a:xfrm>
            <a:off x="10876030" y="380169"/>
            <a:ext cx="58487" cy="58487"/>
          </a:xfrm>
          <a:custGeom>
            <a:avLst/>
            <a:gdLst>
              <a:gd name="connsiteX0" fmla="*/ 175 w 58487"/>
              <a:gd name="connsiteY0" fmla="*/ 65 h 58487"/>
              <a:gd name="connsiteX1" fmla="*/ 58663 w 58487"/>
              <a:gd name="connsiteY1" fmla="*/ 65 h 58487"/>
              <a:gd name="connsiteX2" fmla="*/ 58663 w 58487"/>
              <a:gd name="connsiteY2" fmla="*/ 58553 h 58487"/>
              <a:gd name="connsiteX3" fmla="*/ 17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65"/>
                </a:moveTo>
                <a:lnTo>
                  <a:pt x="58663" y="65"/>
                </a:lnTo>
                <a:lnTo>
                  <a:pt x="58663" y="58553"/>
                </a:lnTo>
                <a:lnTo>
                  <a:pt x="17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6" name="任意多边形: 形状 785">
            <a:extLst>
              <a:ext uri="{FF2B5EF4-FFF2-40B4-BE49-F238E27FC236}">
                <a16:creationId xmlns:a16="http://schemas.microsoft.com/office/drawing/2014/main" id="{7E5BA522-FC21-A5A7-31CC-7EFA147487CD}"/>
              </a:ext>
            </a:extLst>
          </p:cNvPr>
          <p:cNvSpPr/>
          <p:nvPr/>
        </p:nvSpPr>
        <p:spPr>
          <a:xfrm>
            <a:off x="10934517" y="380169"/>
            <a:ext cx="58487" cy="58487"/>
          </a:xfrm>
          <a:custGeom>
            <a:avLst/>
            <a:gdLst>
              <a:gd name="connsiteX0" fmla="*/ 185 w 58487"/>
              <a:gd name="connsiteY0" fmla="*/ 65 h 58487"/>
              <a:gd name="connsiteX1" fmla="*/ 58673 w 58487"/>
              <a:gd name="connsiteY1" fmla="*/ 65 h 58487"/>
              <a:gd name="connsiteX2" fmla="*/ 58673 w 58487"/>
              <a:gd name="connsiteY2" fmla="*/ 58553 h 58487"/>
              <a:gd name="connsiteX3" fmla="*/ 18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65"/>
                </a:moveTo>
                <a:lnTo>
                  <a:pt x="58673" y="65"/>
                </a:lnTo>
                <a:lnTo>
                  <a:pt x="58673" y="58553"/>
                </a:lnTo>
                <a:lnTo>
                  <a:pt x="18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7" name="任意多边形: 形状 786">
            <a:extLst>
              <a:ext uri="{FF2B5EF4-FFF2-40B4-BE49-F238E27FC236}">
                <a16:creationId xmlns:a16="http://schemas.microsoft.com/office/drawing/2014/main" id="{DECCDB83-57C9-F74E-D950-5AF2D0841AE1}"/>
              </a:ext>
            </a:extLst>
          </p:cNvPr>
          <p:cNvSpPr/>
          <p:nvPr/>
        </p:nvSpPr>
        <p:spPr>
          <a:xfrm>
            <a:off x="11051492" y="380169"/>
            <a:ext cx="58487" cy="58487"/>
          </a:xfrm>
          <a:custGeom>
            <a:avLst/>
            <a:gdLst>
              <a:gd name="connsiteX0" fmla="*/ 205 w 58487"/>
              <a:gd name="connsiteY0" fmla="*/ 65 h 58487"/>
              <a:gd name="connsiteX1" fmla="*/ 58693 w 58487"/>
              <a:gd name="connsiteY1" fmla="*/ 65 h 58487"/>
              <a:gd name="connsiteX2" fmla="*/ 58693 w 58487"/>
              <a:gd name="connsiteY2" fmla="*/ 58553 h 58487"/>
              <a:gd name="connsiteX3" fmla="*/ 20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65"/>
                </a:moveTo>
                <a:lnTo>
                  <a:pt x="58693" y="65"/>
                </a:lnTo>
                <a:lnTo>
                  <a:pt x="58693" y="58553"/>
                </a:lnTo>
                <a:lnTo>
                  <a:pt x="20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8" name="任意多边形: 形状 787">
            <a:extLst>
              <a:ext uri="{FF2B5EF4-FFF2-40B4-BE49-F238E27FC236}">
                <a16:creationId xmlns:a16="http://schemas.microsoft.com/office/drawing/2014/main" id="{68BF9FC5-B0F3-9883-A4DF-EF8F2DB72FB4}"/>
              </a:ext>
            </a:extLst>
          </p:cNvPr>
          <p:cNvSpPr/>
          <p:nvPr/>
        </p:nvSpPr>
        <p:spPr>
          <a:xfrm>
            <a:off x="11168467" y="380169"/>
            <a:ext cx="58487" cy="58487"/>
          </a:xfrm>
          <a:custGeom>
            <a:avLst/>
            <a:gdLst>
              <a:gd name="connsiteX0" fmla="*/ 225 w 58487"/>
              <a:gd name="connsiteY0" fmla="*/ 65 h 58487"/>
              <a:gd name="connsiteX1" fmla="*/ 58713 w 58487"/>
              <a:gd name="connsiteY1" fmla="*/ 65 h 58487"/>
              <a:gd name="connsiteX2" fmla="*/ 58713 w 58487"/>
              <a:gd name="connsiteY2" fmla="*/ 58553 h 58487"/>
              <a:gd name="connsiteX3" fmla="*/ 22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65"/>
                </a:moveTo>
                <a:lnTo>
                  <a:pt x="58713" y="65"/>
                </a:lnTo>
                <a:lnTo>
                  <a:pt x="58713" y="58553"/>
                </a:lnTo>
                <a:lnTo>
                  <a:pt x="22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9" name="任意多边形: 形状 788">
            <a:extLst>
              <a:ext uri="{FF2B5EF4-FFF2-40B4-BE49-F238E27FC236}">
                <a16:creationId xmlns:a16="http://schemas.microsoft.com/office/drawing/2014/main" id="{F7880142-3ED9-FDAC-7DBD-166510242DEA}"/>
              </a:ext>
            </a:extLst>
          </p:cNvPr>
          <p:cNvSpPr/>
          <p:nvPr/>
        </p:nvSpPr>
        <p:spPr>
          <a:xfrm>
            <a:off x="11343930" y="380169"/>
            <a:ext cx="58487" cy="58487"/>
          </a:xfrm>
          <a:custGeom>
            <a:avLst/>
            <a:gdLst>
              <a:gd name="connsiteX0" fmla="*/ 255 w 58487"/>
              <a:gd name="connsiteY0" fmla="*/ 65 h 58487"/>
              <a:gd name="connsiteX1" fmla="*/ 58743 w 58487"/>
              <a:gd name="connsiteY1" fmla="*/ 65 h 58487"/>
              <a:gd name="connsiteX2" fmla="*/ 58743 w 58487"/>
              <a:gd name="connsiteY2" fmla="*/ 58553 h 58487"/>
              <a:gd name="connsiteX3" fmla="*/ 25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65"/>
                </a:moveTo>
                <a:lnTo>
                  <a:pt x="58743" y="65"/>
                </a:lnTo>
                <a:lnTo>
                  <a:pt x="58743" y="58553"/>
                </a:lnTo>
                <a:lnTo>
                  <a:pt x="25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0" name="任意多边形: 形状 789">
            <a:extLst>
              <a:ext uri="{FF2B5EF4-FFF2-40B4-BE49-F238E27FC236}">
                <a16:creationId xmlns:a16="http://schemas.microsoft.com/office/drawing/2014/main" id="{5BE196CD-A43B-15E4-4507-0FB53B193DB6}"/>
              </a:ext>
            </a:extLst>
          </p:cNvPr>
          <p:cNvSpPr/>
          <p:nvPr/>
        </p:nvSpPr>
        <p:spPr>
          <a:xfrm>
            <a:off x="11519393" y="380169"/>
            <a:ext cx="58487" cy="58487"/>
          </a:xfrm>
          <a:custGeom>
            <a:avLst/>
            <a:gdLst>
              <a:gd name="connsiteX0" fmla="*/ 285 w 58487"/>
              <a:gd name="connsiteY0" fmla="*/ 65 h 58487"/>
              <a:gd name="connsiteX1" fmla="*/ 58773 w 58487"/>
              <a:gd name="connsiteY1" fmla="*/ 65 h 58487"/>
              <a:gd name="connsiteX2" fmla="*/ 58773 w 58487"/>
              <a:gd name="connsiteY2" fmla="*/ 58553 h 58487"/>
              <a:gd name="connsiteX3" fmla="*/ 28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65"/>
                </a:moveTo>
                <a:lnTo>
                  <a:pt x="58773" y="65"/>
                </a:lnTo>
                <a:lnTo>
                  <a:pt x="58773" y="58553"/>
                </a:lnTo>
                <a:lnTo>
                  <a:pt x="28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1" name="任意多边形: 形状 790">
            <a:extLst>
              <a:ext uri="{FF2B5EF4-FFF2-40B4-BE49-F238E27FC236}">
                <a16:creationId xmlns:a16="http://schemas.microsoft.com/office/drawing/2014/main" id="{391CA51E-D465-11F1-9D11-EBFD7EE3A6A2}"/>
              </a:ext>
            </a:extLst>
          </p:cNvPr>
          <p:cNvSpPr/>
          <p:nvPr/>
        </p:nvSpPr>
        <p:spPr>
          <a:xfrm>
            <a:off x="11577880" y="380169"/>
            <a:ext cx="58487" cy="58487"/>
          </a:xfrm>
          <a:custGeom>
            <a:avLst/>
            <a:gdLst>
              <a:gd name="connsiteX0" fmla="*/ 295 w 58487"/>
              <a:gd name="connsiteY0" fmla="*/ 65 h 58487"/>
              <a:gd name="connsiteX1" fmla="*/ 58783 w 58487"/>
              <a:gd name="connsiteY1" fmla="*/ 65 h 58487"/>
              <a:gd name="connsiteX2" fmla="*/ 58783 w 58487"/>
              <a:gd name="connsiteY2" fmla="*/ 58553 h 58487"/>
              <a:gd name="connsiteX3" fmla="*/ 29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65"/>
                </a:moveTo>
                <a:lnTo>
                  <a:pt x="58783" y="65"/>
                </a:lnTo>
                <a:lnTo>
                  <a:pt x="58783" y="58553"/>
                </a:lnTo>
                <a:lnTo>
                  <a:pt x="29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2" name="任意多边形: 形状 791">
            <a:extLst>
              <a:ext uri="{FF2B5EF4-FFF2-40B4-BE49-F238E27FC236}">
                <a16:creationId xmlns:a16="http://schemas.microsoft.com/office/drawing/2014/main" id="{E2214B9D-01AA-3E62-4434-8C9ADE32EB41}"/>
              </a:ext>
            </a:extLst>
          </p:cNvPr>
          <p:cNvSpPr/>
          <p:nvPr/>
        </p:nvSpPr>
        <p:spPr>
          <a:xfrm>
            <a:off x="11694855" y="380169"/>
            <a:ext cx="58487" cy="58487"/>
          </a:xfrm>
          <a:custGeom>
            <a:avLst/>
            <a:gdLst>
              <a:gd name="connsiteX0" fmla="*/ 315 w 58487"/>
              <a:gd name="connsiteY0" fmla="*/ 65 h 58487"/>
              <a:gd name="connsiteX1" fmla="*/ 58803 w 58487"/>
              <a:gd name="connsiteY1" fmla="*/ 65 h 58487"/>
              <a:gd name="connsiteX2" fmla="*/ 58803 w 58487"/>
              <a:gd name="connsiteY2" fmla="*/ 58553 h 58487"/>
              <a:gd name="connsiteX3" fmla="*/ 31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65"/>
                </a:moveTo>
                <a:lnTo>
                  <a:pt x="58803" y="65"/>
                </a:lnTo>
                <a:lnTo>
                  <a:pt x="58803" y="58553"/>
                </a:lnTo>
                <a:lnTo>
                  <a:pt x="31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3" name="任意多边形: 形状 792">
            <a:extLst>
              <a:ext uri="{FF2B5EF4-FFF2-40B4-BE49-F238E27FC236}">
                <a16:creationId xmlns:a16="http://schemas.microsoft.com/office/drawing/2014/main" id="{2E6C09A0-ADD2-548A-AE3C-023E7B0944B2}"/>
              </a:ext>
            </a:extLst>
          </p:cNvPr>
          <p:cNvSpPr/>
          <p:nvPr/>
        </p:nvSpPr>
        <p:spPr>
          <a:xfrm>
            <a:off x="12045781" y="380169"/>
            <a:ext cx="58487" cy="58487"/>
          </a:xfrm>
          <a:custGeom>
            <a:avLst/>
            <a:gdLst>
              <a:gd name="connsiteX0" fmla="*/ 375 w 58487"/>
              <a:gd name="connsiteY0" fmla="*/ 65 h 58487"/>
              <a:gd name="connsiteX1" fmla="*/ 58863 w 58487"/>
              <a:gd name="connsiteY1" fmla="*/ 65 h 58487"/>
              <a:gd name="connsiteX2" fmla="*/ 58863 w 58487"/>
              <a:gd name="connsiteY2" fmla="*/ 58553 h 58487"/>
              <a:gd name="connsiteX3" fmla="*/ 375 w 58487"/>
              <a:gd name="connsiteY3" fmla="*/ 585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65"/>
                </a:moveTo>
                <a:lnTo>
                  <a:pt x="58863" y="65"/>
                </a:lnTo>
                <a:lnTo>
                  <a:pt x="58863" y="58553"/>
                </a:lnTo>
                <a:lnTo>
                  <a:pt x="375" y="585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4" name="任意多边形: 形状 793">
            <a:extLst>
              <a:ext uri="{FF2B5EF4-FFF2-40B4-BE49-F238E27FC236}">
                <a16:creationId xmlns:a16="http://schemas.microsoft.com/office/drawing/2014/main" id="{7B709947-29C3-3F0A-9CCB-19E8A9D44A56}"/>
              </a:ext>
            </a:extLst>
          </p:cNvPr>
          <p:cNvSpPr/>
          <p:nvPr/>
        </p:nvSpPr>
        <p:spPr>
          <a:xfrm>
            <a:off x="9940229" y="438656"/>
            <a:ext cx="58487" cy="58487"/>
          </a:xfrm>
          <a:custGeom>
            <a:avLst/>
            <a:gdLst>
              <a:gd name="connsiteX0" fmla="*/ 15 w 58487"/>
              <a:gd name="connsiteY0" fmla="*/ 75 h 58487"/>
              <a:gd name="connsiteX1" fmla="*/ 58503 w 58487"/>
              <a:gd name="connsiteY1" fmla="*/ 75 h 58487"/>
              <a:gd name="connsiteX2" fmla="*/ 58503 w 58487"/>
              <a:gd name="connsiteY2" fmla="*/ 58563 h 58487"/>
              <a:gd name="connsiteX3" fmla="*/ 1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75"/>
                </a:moveTo>
                <a:lnTo>
                  <a:pt x="58503" y="75"/>
                </a:lnTo>
                <a:lnTo>
                  <a:pt x="58503" y="58563"/>
                </a:lnTo>
                <a:lnTo>
                  <a:pt x="1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5" name="任意多边形: 形状 794">
            <a:extLst>
              <a:ext uri="{FF2B5EF4-FFF2-40B4-BE49-F238E27FC236}">
                <a16:creationId xmlns:a16="http://schemas.microsoft.com/office/drawing/2014/main" id="{BCFF3976-9AE7-6217-439A-982DB2DB5044}"/>
              </a:ext>
            </a:extLst>
          </p:cNvPr>
          <p:cNvSpPr/>
          <p:nvPr/>
        </p:nvSpPr>
        <p:spPr>
          <a:xfrm>
            <a:off x="9998716" y="438656"/>
            <a:ext cx="58487" cy="58487"/>
          </a:xfrm>
          <a:custGeom>
            <a:avLst/>
            <a:gdLst>
              <a:gd name="connsiteX0" fmla="*/ 25 w 58487"/>
              <a:gd name="connsiteY0" fmla="*/ 75 h 58487"/>
              <a:gd name="connsiteX1" fmla="*/ 58513 w 58487"/>
              <a:gd name="connsiteY1" fmla="*/ 75 h 58487"/>
              <a:gd name="connsiteX2" fmla="*/ 58513 w 58487"/>
              <a:gd name="connsiteY2" fmla="*/ 58563 h 58487"/>
              <a:gd name="connsiteX3" fmla="*/ 2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75"/>
                </a:moveTo>
                <a:lnTo>
                  <a:pt x="58513" y="75"/>
                </a:lnTo>
                <a:lnTo>
                  <a:pt x="58513" y="58563"/>
                </a:lnTo>
                <a:lnTo>
                  <a:pt x="2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6" name="任意多边形: 形状 795">
            <a:extLst>
              <a:ext uri="{FF2B5EF4-FFF2-40B4-BE49-F238E27FC236}">
                <a16:creationId xmlns:a16="http://schemas.microsoft.com/office/drawing/2014/main" id="{6B580117-365C-16E7-EE4B-ABA923A4A064}"/>
              </a:ext>
            </a:extLst>
          </p:cNvPr>
          <p:cNvSpPr/>
          <p:nvPr/>
        </p:nvSpPr>
        <p:spPr>
          <a:xfrm>
            <a:off x="10057204" y="438656"/>
            <a:ext cx="58487" cy="58487"/>
          </a:xfrm>
          <a:custGeom>
            <a:avLst/>
            <a:gdLst>
              <a:gd name="connsiteX0" fmla="*/ 35 w 58487"/>
              <a:gd name="connsiteY0" fmla="*/ 75 h 58487"/>
              <a:gd name="connsiteX1" fmla="*/ 58523 w 58487"/>
              <a:gd name="connsiteY1" fmla="*/ 75 h 58487"/>
              <a:gd name="connsiteX2" fmla="*/ 58523 w 58487"/>
              <a:gd name="connsiteY2" fmla="*/ 58563 h 58487"/>
              <a:gd name="connsiteX3" fmla="*/ 3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75"/>
                </a:moveTo>
                <a:lnTo>
                  <a:pt x="58523" y="75"/>
                </a:lnTo>
                <a:lnTo>
                  <a:pt x="58523" y="58563"/>
                </a:lnTo>
                <a:lnTo>
                  <a:pt x="3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7" name="任意多边形: 形状 796">
            <a:extLst>
              <a:ext uri="{FF2B5EF4-FFF2-40B4-BE49-F238E27FC236}">
                <a16:creationId xmlns:a16="http://schemas.microsoft.com/office/drawing/2014/main" id="{FD40BBB0-8647-C2F2-7C6A-4056EA183D6B}"/>
              </a:ext>
            </a:extLst>
          </p:cNvPr>
          <p:cNvSpPr/>
          <p:nvPr/>
        </p:nvSpPr>
        <p:spPr>
          <a:xfrm>
            <a:off x="10115691" y="438656"/>
            <a:ext cx="58487" cy="58487"/>
          </a:xfrm>
          <a:custGeom>
            <a:avLst/>
            <a:gdLst>
              <a:gd name="connsiteX0" fmla="*/ 45 w 58487"/>
              <a:gd name="connsiteY0" fmla="*/ 75 h 58487"/>
              <a:gd name="connsiteX1" fmla="*/ 58533 w 58487"/>
              <a:gd name="connsiteY1" fmla="*/ 75 h 58487"/>
              <a:gd name="connsiteX2" fmla="*/ 58533 w 58487"/>
              <a:gd name="connsiteY2" fmla="*/ 58563 h 58487"/>
              <a:gd name="connsiteX3" fmla="*/ 4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75"/>
                </a:moveTo>
                <a:lnTo>
                  <a:pt x="58533" y="75"/>
                </a:lnTo>
                <a:lnTo>
                  <a:pt x="58533" y="58563"/>
                </a:lnTo>
                <a:lnTo>
                  <a:pt x="4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8" name="任意多边形: 形状 797">
            <a:extLst>
              <a:ext uri="{FF2B5EF4-FFF2-40B4-BE49-F238E27FC236}">
                <a16:creationId xmlns:a16="http://schemas.microsoft.com/office/drawing/2014/main" id="{CB25B38D-D263-582B-0AE6-3BF925DF0864}"/>
              </a:ext>
            </a:extLst>
          </p:cNvPr>
          <p:cNvSpPr/>
          <p:nvPr/>
        </p:nvSpPr>
        <p:spPr>
          <a:xfrm>
            <a:off x="10174179" y="438656"/>
            <a:ext cx="58487" cy="58487"/>
          </a:xfrm>
          <a:custGeom>
            <a:avLst/>
            <a:gdLst>
              <a:gd name="connsiteX0" fmla="*/ 55 w 58487"/>
              <a:gd name="connsiteY0" fmla="*/ 75 h 58487"/>
              <a:gd name="connsiteX1" fmla="*/ 58543 w 58487"/>
              <a:gd name="connsiteY1" fmla="*/ 75 h 58487"/>
              <a:gd name="connsiteX2" fmla="*/ 58543 w 58487"/>
              <a:gd name="connsiteY2" fmla="*/ 58563 h 58487"/>
              <a:gd name="connsiteX3" fmla="*/ 5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75"/>
                </a:moveTo>
                <a:lnTo>
                  <a:pt x="58543" y="75"/>
                </a:lnTo>
                <a:lnTo>
                  <a:pt x="58543" y="58563"/>
                </a:lnTo>
                <a:lnTo>
                  <a:pt x="5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8AB22488-FC24-4F78-D725-23CD8DC300DD}"/>
              </a:ext>
            </a:extLst>
          </p:cNvPr>
          <p:cNvSpPr/>
          <p:nvPr/>
        </p:nvSpPr>
        <p:spPr>
          <a:xfrm>
            <a:off x="10232667" y="438656"/>
            <a:ext cx="58487" cy="58487"/>
          </a:xfrm>
          <a:custGeom>
            <a:avLst/>
            <a:gdLst>
              <a:gd name="connsiteX0" fmla="*/ 65 w 58487"/>
              <a:gd name="connsiteY0" fmla="*/ 75 h 58487"/>
              <a:gd name="connsiteX1" fmla="*/ 58553 w 58487"/>
              <a:gd name="connsiteY1" fmla="*/ 75 h 58487"/>
              <a:gd name="connsiteX2" fmla="*/ 58553 w 58487"/>
              <a:gd name="connsiteY2" fmla="*/ 58563 h 58487"/>
              <a:gd name="connsiteX3" fmla="*/ 6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75"/>
                </a:moveTo>
                <a:lnTo>
                  <a:pt x="58553" y="75"/>
                </a:lnTo>
                <a:lnTo>
                  <a:pt x="58553" y="58563"/>
                </a:lnTo>
                <a:lnTo>
                  <a:pt x="6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0" name="任意多边形: 形状 799">
            <a:extLst>
              <a:ext uri="{FF2B5EF4-FFF2-40B4-BE49-F238E27FC236}">
                <a16:creationId xmlns:a16="http://schemas.microsoft.com/office/drawing/2014/main" id="{F421D18F-4AAF-7DDE-E152-195E8EB98F2A}"/>
              </a:ext>
            </a:extLst>
          </p:cNvPr>
          <p:cNvSpPr/>
          <p:nvPr/>
        </p:nvSpPr>
        <p:spPr>
          <a:xfrm>
            <a:off x="10291154" y="438656"/>
            <a:ext cx="58487" cy="58487"/>
          </a:xfrm>
          <a:custGeom>
            <a:avLst/>
            <a:gdLst>
              <a:gd name="connsiteX0" fmla="*/ 75 w 58487"/>
              <a:gd name="connsiteY0" fmla="*/ 75 h 58487"/>
              <a:gd name="connsiteX1" fmla="*/ 58563 w 58487"/>
              <a:gd name="connsiteY1" fmla="*/ 75 h 58487"/>
              <a:gd name="connsiteX2" fmla="*/ 58563 w 58487"/>
              <a:gd name="connsiteY2" fmla="*/ 58563 h 58487"/>
              <a:gd name="connsiteX3" fmla="*/ 7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75"/>
                </a:moveTo>
                <a:lnTo>
                  <a:pt x="58563" y="75"/>
                </a:lnTo>
                <a:lnTo>
                  <a:pt x="58563" y="58563"/>
                </a:lnTo>
                <a:lnTo>
                  <a:pt x="7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1" name="任意多边形: 形状 800">
            <a:extLst>
              <a:ext uri="{FF2B5EF4-FFF2-40B4-BE49-F238E27FC236}">
                <a16:creationId xmlns:a16="http://schemas.microsoft.com/office/drawing/2014/main" id="{F5483268-8118-7FDB-1E47-8B78AB7F3A85}"/>
              </a:ext>
            </a:extLst>
          </p:cNvPr>
          <p:cNvSpPr/>
          <p:nvPr/>
        </p:nvSpPr>
        <p:spPr>
          <a:xfrm>
            <a:off x="10408129" y="438656"/>
            <a:ext cx="58487" cy="58487"/>
          </a:xfrm>
          <a:custGeom>
            <a:avLst/>
            <a:gdLst>
              <a:gd name="connsiteX0" fmla="*/ 95 w 58487"/>
              <a:gd name="connsiteY0" fmla="*/ 75 h 58487"/>
              <a:gd name="connsiteX1" fmla="*/ 58583 w 58487"/>
              <a:gd name="connsiteY1" fmla="*/ 75 h 58487"/>
              <a:gd name="connsiteX2" fmla="*/ 58583 w 58487"/>
              <a:gd name="connsiteY2" fmla="*/ 58563 h 58487"/>
              <a:gd name="connsiteX3" fmla="*/ 9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75"/>
                </a:moveTo>
                <a:lnTo>
                  <a:pt x="58583" y="75"/>
                </a:lnTo>
                <a:lnTo>
                  <a:pt x="58583" y="58563"/>
                </a:lnTo>
                <a:lnTo>
                  <a:pt x="9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2" name="任意多边形: 形状 801">
            <a:extLst>
              <a:ext uri="{FF2B5EF4-FFF2-40B4-BE49-F238E27FC236}">
                <a16:creationId xmlns:a16="http://schemas.microsoft.com/office/drawing/2014/main" id="{5829F7B1-AE25-393E-75EE-C9E66D39060A}"/>
              </a:ext>
            </a:extLst>
          </p:cNvPr>
          <p:cNvSpPr/>
          <p:nvPr/>
        </p:nvSpPr>
        <p:spPr>
          <a:xfrm>
            <a:off x="10525104" y="438656"/>
            <a:ext cx="58487" cy="58487"/>
          </a:xfrm>
          <a:custGeom>
            <a:avLst/>
            <a:gdLst>
              <a:gd name="connsiteX0" fmla="*/ 115 w 58487"/>
              <a:gd name="connsiteY0" fmla="*/ 75 h 58487"/>
              <a:gd name="connsiteX1" fmla="*/ 58603 w 58487"/>
              <a:gd name="connsiteY1" fmla="*/ 75 h 58487"/>
              <a:gd name="connsiteX2" fmla="*/ 58603 w 58487"/>
              <a:gd name="connsiteY2" fmla="*/ 58563 h 58487"/>
              <a:gd name="connsiteX3" fmla="*/ 11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75"/>
                </a:moveTo>
                <a:lnTo>
                  <a:pt x="58603" y="75"/>
                </a:lnTo>
                <a:lnTo>
                  <a:pt x="58603" y="58563"/>
                </a:lnTo>
                <a:lnTo>
                  <a:pt x="11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3" name="任意多边形: 形状 802">
            <a:extLst>
              <a:ext uri="{FF2B5EF4-FFF2-40B4-BE49-F238E27FC236}">
                <a16:creationId xmlns:a16="http://schemas.microsoft.com/office/drawing/2014/main" id="{6008BA86-E588-B85B-4E61-12C99E11DA2D}"/>
              </a:ext>
            </a:extLst>
          </p:cNvPr>
          <p:cNvSpPr/>
          <p:nvPr/>
        </p:nvSpPr>
        <p:spPr>
          <a:xfrm>
            <a:off x="10642079" y="438656"/>
            <a:ext cx="58487" cy="58487"/>
          </a:xfrm>
          <a:custGeom>
            <a:avLst/>
            <a:gdLst>
              <a:gd name="connsiteX0" fmla="*/ 135 w 58487"/>
              <a:gd name="connsiteY0" fmla="*/ 75 h 58487"/>
              <a:gd name="connsiteX1" fmla="*/ 58623 w 58487"/>
              <a:gd name="connsiteY1" fmla="*/ 75 h 58487"/>
              <a:gd name="connsiteX2" fmla="*/ 58623 w 58487"/>
              <a:gd name="connsiteY2" fmla="*/ 58563 h 58487"/>
              <a:gd name="connsiteX3" fmla="*/ 13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75"/>
                </a:moveTo>
                <a:lnTo>
                  <a:pt x="58623" y="75"/>
                </a:lnTo>
                <a:lnTo>
                  <a:pt x="58623" y="58563"/>
                </a:lnTo>
                <a:lnTo>
                  <a:pt x="13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4" name="任意多边形: 形状 803">
            <a:extLst>
              <a:ext uri="{FF2B5EF4-FFF2-40B4-BE49-F238E27FC236}">
                <a16:creationId xmlns:a16="http://schemas.microsoft.com/office/drawing/2014/main" id="{5A468EF9-56CE-3409-1BB7-3D5E5F21ED62}"/>
              </a:ext>
            </a:extLst>
          </p:cNvPr>
          <p:cNvSpPr/>
          <p:nvPr/>
        </p:nvSpPr>
        <p:spPr>
          <a:xfrm>
            <a:off x="10759055" y="438656"/>
            <a:ext cx="58487" cy="58487"/>
          </a:xfrm>
          <a:custGeom>
            <a:avLst/>
            <a:gdLst>
              <a:gd name="connsiteX0" fmla="*/ 155 w 58487"/>
              <a:gd name="connsiteY0" fmla="*/ 75 h 58487"/>
              <a:gd name="connsiteX1" fmla="*/ 58643 w 58487"/>
              <a:gd name="connsiteY1" fmla="*/ 75 h 58487"/>
              <a:gd name="connsiteX2" fmla="*/ 58643 w 58487"/>
              <a:gd name="connsiteY2" fmla="*/ 58563 h 58487"/>
              <a:gd name="connsiteX3" fmla="*/ 15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75"/>
                </a:moveTo>
                <a:lnTo>
                  <a:pt x="58643" y="75"/>
                </a:lnTo>
                <a:lnTo>
                  <a:pt x="58643" y="58563"/>
                </a:lnTo>
                <a:lnTo>
                  <a:pt x="15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5" name="任意多边形: 形状 804">
            <a:extLst>
              <a:ext uri="{FF2B5EF4-FFF2-40B4-BE49-F238E27FC236}">
                <a16:creationId xmlns:a16="http://schemas.microsoft.com/office/drawing/2014/main" id="{8D09AEA6-3C29-1295-00FD-867EA22D1D16}"/>
              </a:ext>
            </a:extLst>
          </p:cNvPr>
          <p:cNvSpPr/>
          <p:nvPr/>
        </p:nvSpPr>
        <p:spPr>
          <a:xfrm>
            <a:off x="10876030" y="438656"/>
            <a:ext cx="58487" cy="58487"/>
          </a:xfrm>
          <a:custGeom>
            <a:avLst/>
            <a:gdLst>
              <a:gd name="connsiteX0" fmla="*/ 175 w 58487"/>
              <a:gd name="connsiteY0" fmla="*/ 75 h 58487"/>
              <a:gd name="connsiteX1" fmla="*/ 58663 w 58487"/>
              <a:gd name="connsiteY1" fmla="*/ 75 h 58487"/>
              <a:gd name="connsiteX2" fmla="*/ 58663 w 58487"/>
              <a:gd name="connsiteY2" fmla="*/ 58563 h 58487"/>
              <a:gd name="connsiteX3" fmla="*/ 17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75"/>
                </a:moveTo>
                <a:lnTo>
                  <a:pt x="58663" y="75"/>
                </a:lnTo>
                <a:lnTo>
                  <a:pt x="58663" y="58563"/>
                </a:lnTo>
                <a:lnTo>
                  <a:pt x="17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6" name="任意多边形: 形状 805">
            <a:extLst>
              <a:ext uri="{FF2B5EF4-FFF2-40B4-BE49-F238E27FC236}">
                <a16:creationId xmlns:a16="http://schemas.microsoft.com/office/drawing/2014/main" id="{EF46C3A2-0051-9E74-F42E-EFAE6D4FEC60}"/>
              </a:ext>
            </a:extLst>
          </p:cNvPr>
          <p:cNvSpPr/>
          <p:nvPr/>
        </p:nvSpPr>
        <p:spPr>
          <a:xfrm>
            <a:off x="10993005" y="438656"/>
            <a:ext cx="58487" cy="58487"/>
          </a:xfrm>
          <a:custGeom>
            <a:avLst/>
            <a:gdLst>
              <a:gd name="connsiteX0" fmla="*/ 195 w 58487"/>
              <a:gd name="connsiteY0" fmla="*/ 75 h 58487"/>
              <a:gd name="connsiteX1" fmla="*/ 58683 w 58487"/>
              <a:gd name="connsiteY1" fmla="*/ 75 h 58487"/>
              <a:gd name="connsiteX2" fmla="*/ 58683 w 58487"/>
              <a:gd name="connsiteY2" fmla="*/ 58563 h 58487"/>
              <a:gd name="connsiteX3" fmla="*/ 19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75"/>
                </a:moveTo>
                <a:lnTo>
                  <a:pt x="58683" y="75"/>
                </a:lnTo>
                <a:lnTo>
                  <a:pt x="58683" y="58563"/>
                </a:lnTo>
                <a:lnTo>
                  <a:pt x="19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7" name="任意多边形: 形状 806">
            <a:extLst>
              <a:ext uri="{FF2B5EF4-FFF2-40B4-BE49-F238E27FC236}">
                <a16:creationId xmlns:a16="http://schemas.microsoft.com/office/drawing/2014/main" id="{85F7CDBA-4C8C-3DEB-FEA7-544E1CFD1E7A}"/>
              </a:ext>
            </a:extLst>
          </p:cNvPr>
          <p:cNvSpPr/>
          <p:nvPr/>
        </p:nvSpPr>
        <p:spPr>
          <a:xfrm>
            <a:off x="11109980" y="438656"/>
            <a:ext cx="58487" cy="58487"/>
          </a:xfrm>
          <a:custGeom>
            <a:avLst/>
            <a:gdLst>
              <a:gd name="connsiteX0" fmla="*/ 215 w 58487"/>
              <a:gd name="connsiteY0" fmla="*/ 75 h 58487"/>
              <a:gd name="connsiteX1" fmla="*/ 58703 w 58487"/>
              <a:gd name="connsiteY1" fmla="*/ 75 h 58487"/>
              <a:gd name="connsiteX2" fmla="*/ 58703 w 58487"/>
              <a:gd name="connsiteY2" fmla="*/ 58563 h 58487"/>
              <a:gd name="connsiteX3" fmla="*/ 21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75"/>
                </a:moveTo>
                <a:lnTo>
                  <a:pt x="58703" y="75"/>
                </a:lnTo>
                <a:lnTo>
                  <a:pt x="58703" y="58563"/>
                </a:lnTo>
                <a:lnTo>
                  <a:pt x="21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8" name="任意多边形: 形状 807">
            <a:extLst>
              <a:ext uri="{FF2B5EF4-FFF2-40B4-BE49-F238E27FC236}">
                <a16:creationId xmlns:a16="http://schemas.microsoft.com/office/drawing/2014/main" id="{64034DE4-3B75-210E-B624-457E41AC0A26}"/>
              </a:ext>
            </a:extLst>
          </p:cNvPr>
          <p:cNvSpPr/>
          <p:nvPr/>
        </p:nvSpPr>
        <p:spPr>
          <a:xfrm>
            <a:off x="11226955" y="438656"/>
            <a:ext cx="58487" cy="58487"/>
          </a:xfrm>
          <a:custGeom>
            <a:avLst/>
            <a:gdLst>
              <a:gd name="connsiteX0" fmla="*/ 235 w 58487"/>
              <a:gd name="connsiteY0" fmla="*/ 75 h 58487"/>
              <a:gd name="connsiteX1" fmla="*/ 58723 w 58487"/>
              <a:gd name="connsiteY1" fmla="*/ 75 h 58487"/>
              <a:gd name="connsiteX2" fmla="*/ 58723 w 58487"/>
              <a:gd name="connsiteY2" fmla="*/ 58563 h 58487"/>
              <a:gd name="connsiteX3" fmla="*/ 23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75"/>
                </a:moveTo>
                <a:lnTo>
                  <a:pt x="58723" y="75"/>
                </a:lnTo>
                <a:lnTo>
                  <a:pt x="58723" y="58563"/>
                </a:lnTo>
                <a:lnTo>
                  <a:pt x="23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9" name="任意多边形: 形状 808">
            <a:extLst>
              <a:ext uri="{FF2B5EF4-FFF2-40B4-BE49-F238E27FC236}">
                <a16:creationId xmlns:a16="http://schemas.microsoft.com/office/drawing/2014/main" id="{6A975F63-5D9E-DF2C-B1F3-4EB8FD514BD5}"/>
              </a:ext>
            </a:extLst>
          </p:cNvPr>
          <p:cNvSpPr/>
          <p:nvPr/>
        </p:nvSpPr>
        <p:spPr>
          <a:xfrm>
            <a:off x="11343930" y="438656"/>
            <a:ext cx="58487" cy="58487"/>
          </a:xfrm>
          <a:custGeom>
            <a:avLst/>
            <a:gdLst>
              <a:gd name="connsiteX0" fmla="*/ 255 w 58487"/>
              <a:gd name="connsiteY0" fmla="*/ 75 h 58487"/>
              <a:gd name="connsiteX1" fmla="*/ 58743 w 58487"/>
              <a:gd name="connsiteY1" fmla="*/ 75 h 58487"/>
              <a:gd name="connsiteX2" fmla="*/ 58743 w 58487"/>
              <a:gd name="connsiteY2" fmla="*/ 58563 h 58487"/>
              <a:gd name="connsiteX3" fmla="*/ 25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75"/>
                </a:moveTo>
                <a:lnTo>
                  <a:pt x="58743" y="75"/>
                </a:lnTo>
                <a:lnTo>
                  <a:pt x="58743" y="58563"/>
                </a:lnTo>
                <a:lnTo>
                  <a:pt x="25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0" name="任意多边形: 形状 809">
            <a:extLst>
              <a:ext uri="{FF2B5EF4-FFF2-40B4-BE49-F238E27FC236}">
                <a16:creationId xmlns:a16="http://schemas.microsoft.com/office/drawing/2014/main" id="{78822B39-95C4-0C1B-8BEB-6B9CE1AD111F}"/>
              </a:ext>
            </a:extLst>
          </p:cNvPr>
          <p:cNvSpPr/>
          <p:nvPr/>
        </p:nvSpPr>
        <p:spPr>
          <a:xfrm>
            <a:off x="11460905" y="438656"/>
            <a:ext cx="58487" cy="58487"/>
          </a:xfrm>
          <a:custGeom>
            <a:avLst/>
            <a:gdLst>
              <a:gd name="connsiteX0" fmla="*/ 275 w 58487"/>
              <a:gd name="connsiteY0" fmla="*/ 75 h 58487"/>
              <a:gd name="connsiteX1" fmla="*/ 58763 w 58487"/>
              <a:gd name="connsiteY1" fmla="*/ 75 h 58487"/>
              <a:gd name="connsiteX2" fmla="*/ 58763 w 58487"/>
              <a:gd name="connsiteY2" fmla="*/ 58563 h 58487"/>
              <a:gd name="connsiteX3" fmla="*/ 27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75"/>
                </a:moveTo>
                <a:lnTo>
                  <a:pt x="58763" y="75"/>
                </a:lnTo>
                <a:lnTo>
                  <a:pt x="58763" y="58563"/>
                </a:lnTo>
                <a:lnTo>
                  <a:pt x="27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1" name="任意多边形: 形状 810">
            <a:extLst>
              <a:ext uri="{FF2B5EF4-FFF2-40B4-BE49-F238E27FC236}">
                <a16:creationId xmlns:a16="http://schemas.microsoft.com/office/drawing/2014/main" id="{853BB6BF-A484-01F0-5958-E9FF06421383}"/>
              </a:ext>
            </a:extLst>
          </p:cNvPr>
          <p:cNvSpPr/>
          <p:nvPr/>
        </p:nvSpPr>
        <p:spPr>
          <a:xfrm>
            <a:off x="11577880" y="438656"/>
            <a:ext cx="58487" cy="58487"/>
          </a:xfrm>
          <a:custGeom>
            <a:avLst/>
            <a:gdLst>
              <a:gd name="connsiteX0" fmla="*/ 295 w 58487"/>
              <a:gd name="connsiteY0" fmla="*/ 75 h 58487"/>
              <a:gd name="connsiteX1" fmla="*/ 58783 w 58487"/>
              <a:gd name="connsiteY1" fmla="*/ 75 h 58487"/>
              <a:gd name="connsiteX2" fmla="*/ 58783 w 58487"/>
              <a:gd name="connsiteY2" fmla="*/ 58563 h 58487"/>
              <a:gd name="connsiteX3" fmla="*/ 29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75"/>
                </a:moveTo>
                <a:lnTo>
                  <a:pt x="58783" y="75"/>
                </a:lnTo>
                <a:lnTo>
                  <a:pt x="58783" y="58563"/>
                </a:lnTo>
                <a:lnTo>
                  <a:pt x="29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2" name="任意多边形: 形状 811">
            <a:extLst>
              <a:ext uri="{FF2B5EF4-FFF2-40B4-BE49-F238E27FC236}">
                <a16:creationId xmlns:a16="http://schemas.microsoft.com/office/drawing/2014/main" id="{61C79E27-A01C-D098-16FE-AACC787DD80D}"/>
              </a:ext>
            </a:extLst>
          </p:cNvPr>
          <p:cNvSpPr/>
          <p:nvPr/>
        </p:nvSpPr>
        <p:spPr>
          <a:xfrm>
            <a:off x="11694855" y="438656"/>
            <a:ext cx="58487" cy="58487"/>
          </a:xfrm>
          <a:custGeom>
            <a:avLst/>
            <a:gdLst>
              <a:gd name="connsiteX0" fmla="*/ 315 w 58487"/>
              <a:gd name="connsiteY0" fmla="*/ 75 h 58487"/>
              <a:gd name="connsiteX1" fmla="*/ 58803 w 58487"/>
              <a:gd name="connsiteY1" fmla="*/ 75 h 58487"/>
              <a:gd name="connsiteX2" fmla="*/ 58803 w 58487"/>
              <a:gd name="connsiteY2" fmla="*/ 58563 h 58487"/>
              <a:gd name="connsiteX3" fmla="*/ 31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75"/>
                </a:moveTo>
                <a:lnTo>
                  <a:pt x="58803" y="75"/>
                </a:lnTo>
                <a:lnTo>
                  <a:pt x="58803" y="58563"/>
                </a:lnTo>
                <a:lnTo>
                  <a:pt x="31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3" name="任意多边形: 形状 812">
            <a:extLst>
              <a:ext uri="{FF2B5EF4-FFF2-40B4-BE49-F238E27FC236}">
                <a16:creationId xmlns:a16="http://schemas.microsoft.com/office/drawing/2014/main" id="{D7CCEB14-1036-568C-6960-BE2D68652D4E}"/>
              </a:ext>
            </a:extLst>
          </p:cNvPr>
          <p:cNvSpPr/>
          <p:nvPr/>
        </p:nvSpPr>
        <p:spPr>
          <a:xfrm>
            <a:off x="11753343" y="438656"/>
            <a:ext cx="58487" cy="58487"/>
          </a:xfrm>
          <a:custGeom>
            <a:avLst/>
            <a:gdLst>
              <a:gd name="connsiteX0" fmla="*/ 325 w 58487"/>
              <a:gd name="connsiteY0" fmla="*/ 75 h 58487"/>
              <a:gd name="connsiteX1" fmla="*/ 58813 w 58487"/>
              <a:gd name="connsiteY1" fmla="*/ 75 h 58487"/>
              <a:gd name="connsiteX2" fmla="*/ 58813 w 58487"/>
              <a:gd name="connsiteY2" fmla="*/ 58563 h 58487"/>
              <a:gd name="connsiteX3" fmla="*/ 32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75"/>
                </a:moveTo>
                <a:lnTo>
                  <a:pt x="58813" y="75"/>
                </a:lnTo>
                <a:lnTo>
                  <a:pt x="58813" y="58563"/>
                </a:lnTo>
                <a:lnTo>
                  <a:pt x="32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4" name="任意多边形: 形状 813">
            <a:extLst>
              <a:ext uri="{FF2B5EF4-FFF2-40B4-BE49-F238E27FC236}">
                <a16:creationId xmlns:a16="http://schemas.microsoft.com/office/drawing/2014/main" id="{507E808B-DE20-3EA0-AAB5-4131FCB05E1E}"/>
              </a:ext>
            </a:extLst>
          </p:cNvPr>
          <p:cNvSpPr/>
          <p:nvPr/>
        </p:nvSpPr>
        <p:spPr>
          <a:xfrm>
            <a:off x="11811830" y="438656"/>
            <a:ext cx="58487" cy="58487"/>
          </a:xfrm>
          <a:custGeom>
            <a:avLst/>
            <a:gdLst>
              <a:gd name="connsiteX0" fmla="*/ 335 w 58487"/>
              <a:gd name="connsiteY0" fmla="*/ 75 h 58487"/>
              <a:gd name="connsiteX1" fmla="*/ 58823 w 58487"/>
              <a:gd name="connsiteY1" fmla="*/ 75 h 58487"/>
              <a:gd name="connsiteX2" fmla="*/ 58823 w 58487"/>
              <a:gd name="connsiteY2" fmla="*/ 58563 h 58487"/>
              <a:gd name="connsiteX3" fmla="*/ 33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75"/>
                </a:moveTo>
                <a:lnTo>
                  <a:pt x="58823" y="75"/>
                </a:lnTo>
                <a:lnTo>
                  <a:pt x="58823" y="58563"/>
                </a:lnTo>
                <a:lnTo>
                  <a:pt x="33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5" name="任意多边形: 形状 814">
            <a:extLst>
              <a:ext uri="{FF2B5EF4-FFF2-40B4-BE49-F238E27FC236}">
                <a16:creationId xmlns:a16="http://schemas.microsoft.com/office/drawing/2014/main" id="{AC43A645-635A-D902-D661-734C320EF15B}"/>
              </a:ext>
            </a:extLst>
          </p:cNvPr>
          <p:cNvSpPr/>
          <p:nvPr/>
        </p:nvSpPr>
        <p:spPr>
          <a:xfrm>
            <a:off x="11870318" y="438656"/>
            <a:ext cx="58487" cy="58487"/>
          </a:xfrm>
          <a:custGeom>
            <a:avLst/>
            <a:gdLst>
              <a:gd name="connsiteX0" fmla="*/ 345 w 58487"/>
              <a:gd name="connsiteY0" fmla="*/ 75 h 58487"/>
              <a:gd name="connsiteX1" fmla="*/ 58833 w 58487"/>
              <a:gd name="connsiteY1" fmla="*/ 75 h 58487"/>
              <a:gd name="connsiteX2" fmla="*/ 58833 w 58487"/>
              <a:gd name="connsiteY2" fmla="*/ 58563 h 58487"/>
              <a:gd name="connsiteX3" fmla="*/ 34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75"/>
                </a:moveTo>
                <a:lnTo>
                  <a:pt x="58833" y="75"/>
                </a:lnTo>
                <a:lnTo>
                  <a:pt x="58833" y="58563"/>
                </a:lnTo>
                <a:lnTo>
                  <a:pt x="34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6" name="任意多边形: 形状 815">
            <a:extLst>
              <a:ext uri="{FF2B5EF4-FFF2-40B4-BE49-F238E27FC236}">
                <a16:creationId xmlns:a16="http://schemas.microsoft.com/office/drawing/2014/main" id="{B75A1834-BE8D-D5A8-D99D-03D9979F6044}"/>
              </a:ext>
            </a:extLst>
          </p:cNvPr>
          <p:cNvSpPr/>
          <p:nvPr/>
        </p:nvSpPr>
        <p:spPr>
          <a:xfrm>
            <a:off x="11928806" y="438656"/>
            <a:ext cx="58487" cy="58487"/>
          </a:xfrm>
          <a:custGeom>
            <a:avLst/>
            <a:gdLst>
              <a:gd name="connsiteX0" fmla="*/ 355 w 58487"/>
              <a:gd name="connsiteY0" fmla="*/ 75 h 58487"/>
              <a:gd name="connsiteX1" fmla="*/ 58843 w 58487"/>
              <a:gd name="connsiteY1" fmla="*/ 75 h 58487"/>
              <a:gd name="connsiteX2" fmla="*/ 58843 w 58487"/>
              <a:gd name="connsiteY2" fmla="*/ 58563 h 58487"/>
              <a:gd name="connsiteX3" fmla="*/ 35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75"/>
                </a:moveTo>
                <a:lnTo>
                  <a:pt x="58843" y="75"/>
                </a:lnTo>
                <a:lnTo>
                  <a:pt x="58843" y="58563"/>
                </a:lnTo>
                <a:lnTo>
                  <a:pt x="35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7" name="任意多边形: 形状 816">
            <a:extLst>
              <a:ext uri="{FF2B5EF4-FFF2-40B4-BE49-F238E27FC236}">
                <a16:creationId xmlns:a16="http://schemas.microsoft.com/office/drawing/2014/main" id="{6ABEACD7-5972-B5D4-F230-5E39D03A648F}"/>
              </a:ext>
            </a:extLst>
          </p:cNvPr>
          <p:cNvSpPr/>
          <p:nvPr/>
        </p:nvSpPr>
        <p:spPr>
          <a:xfrm>
            <a:off x="11987293" y="438656"/>
            <a:ext cx="58487" cy="58487"/>
          </a:xfrm>
          <a:custGeom>
            <a:avLst/>
            <a:gdLst>
              <a:gd name="connsiteX0" fmla="*/ 365 w 58487"/>
              <a:gd name="connsiteY0" fmla="*/ 75 h 58487"/>
              <a:gd name="connsiteX1" fmla="*/ 58853 w 58487"/>
              <a:gd name="connsiteY1" fmla="*/ 75 h 58487"/>
              <a:gd name="connsiteX2" fmla="*/ 58853 w 58487"/>
              <a:gd name="connsiteY2" fmla="*/ 58563 h 58487"/>
              <a:gd name="connsiteX3" fmla="*/ 36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75"/>
                </a:moveTo>
                <a:lnTo>
                  <a:pt x="58853" y="75"/>
                </a:lnTo>
                <a:lnTo>
                  <a:pt x="58853" y="58563"/>
                </a:lnTo>
                <a:lnTo>
                  <a:pt x="36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8" name="任意多边形: 形状 817">
            <a:extLst>
              <a:ext uri="{FF2B5EF4-FFF2-40B4-BE49-F238E27FC236}">
                <a16:creationId xmlns:a16="http://schemas.microsoft.com/office/drawing/2014/main" id="{6F491E70-7B35-232D-9A79-87F2688F7E9E}"/>
              </a:ext>
            </a:extLst>
          </p:cNvPr>
          <p:cNvSpPr/>
          <p:nvPr/>
        </p:nvSpPr>
        <p:spPr>
          <a:xfrm>
            <a:off x="12045781" y="438656"/>
            <a:ext cx="58487" cy="58487"/>
          </a:xfrm>
          <a:custGeom>
            <a:avLst/>
            <a:gdLst>
              <a:gd name="connsiteX0" fmla="*/ 375 w 58487"/>
              <a:gd name="connsiteY0" fmla="*/ 75 h 58487"/>
              <a:gd name="connsiteX1" fmla="*/ 58863 w 58487"/>
              <a:gd name="connsiteY1" fmla="*/ 75 h 58487"/>
              <a:gd name="connsiteX2" fmla="*/ 58863 w 58487"/>
              <a:gd name="connsiteY2" fmla="*/ 58563 h 58487"/>
              <a:gd name="connsiteX3" fmla="*/ 375 w 58487"/>
              <a:gd name="connsiteY3" fmla="*/ 585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75"/>
                </a:moveTo>
                <a:lnTo>
                  <a:pt x="58863" y="75"/>
                </a:lnTo>
                <a:lnTo>
                  <a:pt x="58863" y="58563"/>
                </a:lnTo>
                <a:lnTo>
                  <a:pt x="375" y="585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19" name="任意多边形: 形状 818">
            <a:extLst>
              <a:ext uri="{FF2B5EF4-FFF2-40B4-BE49-F238E27FC236}">
                <a16:creationId xmlns:a16="http://schemas.microsoft.com/office/drawing/2014/main" id="{B3C966C6-2610-0D93-69D5-A6882D5A2013}"/>
              </a:ext>
            </a:extLst>
          </p:cNvPr>
          <p:cNvSpPr/>
          <p:nvPr/>
        </p:nvSpPr>
        <p:spPr>
          <a:xfrm>
            <a:off x="10583592" y="497144"/>
            <a:ext cx="58487" cy="58487"/>
          </a:xfrm>
          <a:custGeom>
            <a:avLst/>
            <a:gdLst>
              <a:gd name="connsiteX0" fmla="*/ 125 w 58487"/>
              <a:gd name="connsiteY0" fmla="*/ 85 h 58487"/>
              <a:gd name="connsiteX1" fmla="*/ 58613 w 58487"/>
              <a:gd name="connsiteY1" fmla="*/ 85 h 58487"/>
              <a:gd name="connsiteX2" fmla="*/ 58613 w 58487"/>
              <a:gd name="connsiteY2" fmla="*/ 58573 h 58487"/>
              <a:gd name="connsiteX3" fmla="*/ 12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85"/>
                </a:moveTo>
                <a:lnTo>
                  <a:pt x="58613" y="85"/>
                </a:lnTo>
                <a:lnTo>
                  <a:pt x="58613" y="58573"/>
                </a:lnTo>
                <a:lnTo>
                  <a:pt x="12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0" name="任意多边形: 形状 819">
            <a:extLst>
              <a:ext uri="{FF2B5EF4-FFF2-40B4-BE49-F238E27FC236}">
                <a16:creationId xmlns:a16="http://schemas.microsoft.com/office/drawing/2014/main" id="{7FF584E2-F11F-435D-2384-AE57ADC17E10}"/>
              </a:ext>
            </a:extLst>
          </p:cNvPr>
          <p:cNvSpPr/>
          <p:nvPr/>
        </p:nvSpPr>
        <p:spPr>
          <a:xfrm>
            <a:off x="10817542" y="497144"/>
            <a:ext cx="58487" cy="58487"/>
          </a:xfrm>
          <a:custGeom>
            <a:avLst/>
            <a:gdLst>
              <a:gd name="connsiteX0" fmla="*/ 165 w 58487"/>
              <a:gd name="connsiteY0" fmla="*/ 85 h 58487"/>
              <a:gd name="connsiteX1" fmla="*/ 58653 w 58487"/>
              <a:gd name="connsiteY1" fmla="*/ 85 h 58487"/>
              <a:gd name="connsiteX2" fmla="*/ 58653 w 58487"/>
              <a:gd name="connsiteY2" fmla="*/ 58573 h 58487"/>
              <a:gd name="connsiteX3" fmla="*/ 16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85"/>
                </a:moveTo>
                <a:lnTo>
                  <a:pt x="58653" y="85"/>
                </a:lnTo>
                <a:lnTo>
                  <a:pt x="58653" y="58573"/>
                </a:lnTo>
                <a:lnTo>
                  <a:pt x="16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1" name="任意多边形: 形状 820">
            <a:extLst>
              <a:ext uri="{FF2B5EF4-FFF2-40B4-BE49-F238E27FC236}">
                <a16:creationId xmlns:a16="http://schemas.microsoft.com/office/drawing/2014/main" id="{D8ECF2FF-BF9A-313E-7B79-2065CD4EA722}"/>
              </a:ext>
            </a:extLst>
          </p:cNvPr>
          <p:cNvSpPr/>
          <p:nvPr/>
        </p:nvSpPr>
        <p:spPr>
          <a:xfrm>
            <a:off x="10876030" y="497144"/>
            <a:ext cx="58487" cy="58487"/>
          </a:xfrm>
          <a:custGeom>
            <a:avLst/>
            <a:gdLst>
              <a:gd name="connsiteX0" fmla="*/ 175 w 58487"/>
              <a:gd name="connsiteY0" fmla="*/ 85 h 58487"/>
              <a:gd name="connsiteX1" fmla="*/ 58663 w 58487"/>
              <a:gd name="connsiteY1" fmla="*/ 85 h 58487"/>
              <a:gd name="connsiteX2" fmla="*/ 58663 w 58487"/>
              <a:gd name="connsiteY2" fmla="*/ 58573 h 58487"/>
              <a:gd name="connsiteX3" fmla="*/ 17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85"/>
                </a:moveTo>
                <a:lnTo>
                  <a:pt x="58663" y="85"/>
                </a:lnTo>
                <a:lnTo>
                  <a:pt x="58663" y="58573"/>
                </a:lnTo>
                <a:lnTo>
                  <a:pt x="17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2" name="任意多边形: 形状 821">
            <a:extLst>
              <a:ext uri="{FF2B5EF4-FFF2-40B4-BE49-F238E27FC236}">
                <a16:creationId xmlns:a16="http://schemas.microsoft.com/office/drawing/2014/main" id="{BB6DBF0C-6BFC-19EE-27E4-F35AE07BD656}"/>
              </a:ext>
            </a:extLst>
          </p:cNvPr>
          <p:cNvSpPr/>
          <p:nvPr/>
        </p:nvSpPr>
        <p:spPr>
          <a:xfrm>
            <a:off x="10934517" y="497144"/>
            <a:ext cx="58487" cy="58487"/>
          </a:xfrm>
          <a:custGeom>
            <a:avLst/>
            <a:gdLst>
              <a:gd name="connsiteX0" fmla="*/ 185 w 58487"/>
              <a:gd name="connsiteY0" fmla="*/ 85 h 58487"/>
              <a:gd name="connsiteX1" fmla="*/ 58673 w 58487"/>
              <a:gd name="connsiteY1" fmla="*/ 85 h 58487"/>
              <a:gd name="connsiteX2" fmla="*/ 58673 w 58487"/>
              <a:gd name="connsiteY2" fmla="*/ 58573 h 58487"/>
              <a:gd name="connsiteX3" fmla="*/ 18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85"/>
                </a:moveTo>
                <a:lnTo>
                  <a:pt x="58673" y="85"/>
                </a:lnTo>
                <a:lnTo>
                  <a:pt x="58673" y="58573"/>
                </a:lnTo>
                <a:lnTo>
                  <a:pt x="18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3" name="任意多边形: 形状 822">
            <a:extLst>
              <a:ext uri="{FF2B5EF4-FFF2-40B4-BE49-F238E27FC236}">
                <a16:creationId xmlns:a16="http://schemas.microsoft.com/office/drawing/2014/main" id="{2A06DC14-B5BD-E383-F967-9E6B5AC146E3}"/>
              </a:ext>
            </a:extLst>
          </p:cNvPr>
          <p:cNvSpPr/>
          <p:nvPr/>
        </p:nvSpPr>
        <p:spPr>
          <a:xfrm>
            <a:off x="10993005" y="497144"/>
            <a:ext cx="58487" cy="58487"/>
          </a:xfrm>
          <a:custGeom>
            <a:avLst/>
            <a:gdLst>
              <a:gd name="connsiteX0" fmla="*/ 195 w 58487"/>
              <a:gd name="connsiteY0" fmla="*/ 85 h 58487"/>
              <a:gd name="connsiteX1" fmla="*/ 58683 w 58487"/>
              <a:gd name="connsiteY1" fmla="*/ 85 h 58487"/>
              <a:gd name="connsiteX2" fmla="*/ 58683 w 58487"/>
              <a:gd name="connsiteY2" fmla="*/ 58573 h 58487"/>
              <a:gd name="connsiteX3" fmla="*/ 19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85"/>
                </a:moveTo>
                <a:lnTo>
                  <a:pt x="58683" y="85"/>
                </a:lnTo>
                <a:lnTo>
                  <a:pt x="58683" y="58573"/>
                </a:lnTo>
                <a:lnTo>
                  <a:pt x="19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4" name="任意多边形: 形状 823">
            <a:extLst>
              <a:ext uri="{FF2B5EF4-FFF2-40B4-BE49-F238E27FC236}">
                <a16:creationId xmlns:a16="http://schemas.microsoft.com/office/drawing/2014/main" id="{4E685097-D37B-FA14-515D-DC8DADA5D460}"/>
              </a:ext>
            </a:extLst>
          </p:cNvPr>
          <p:cNvSpPr/>
          <p:nvPr/>
        </p:nvSpPr>
        <p:spPr>
          <a:xfrm>
            <a:off x="11109980" y="497144"/>
            <a:ext cx="58487" cy="58487"/>
          </a:xfrm>
          <a:custGeom>
            <a:avLst/>
            <a:gdLst>
              <a:gd name="connsiteX0" fmla="*/ 215 w 58487"/>
              <a:gd name="connsiteY0" fmla="*/ 85 h 58487"/>
              <a:gd name="connsiteX1" fmla="*/ 58703 w 58487"/>
              <a:gd name="connsiteY1" fmla="*/ 85 h 58487"/>
              <a:gd name="connsiteX2" fmla="*/ 58703 w 58487"/>
              <a:gd name="connsiteY2" fmla="*/ 58573 h 58487"/>
              <a:gd name="connsiteX3" fmla="*/ 21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85"/>
                </a:moveTo>
                <a:lnTo>
                  <a:pt x="58703" y="85"/>
                </a:lnTo>
                <a:lnTo>
                  <a:pt x="58703" y="58573"/>
                </a:lnTo>
                <a:lnTo>
                  <a:pt x="21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5" name="任意多边形: 形状 824">
            <a:extLst>
              <a:ext uri="{FF2B5EF4-FFF2-40B4-BE49-F238E27FC236}">
                <a16:creationId xmlns:a16="http://schemas.microsoft.com/office/drawing/2014/main" id="{A21F2BE2-5EA8-DB9B-DD9B-3AC17049C004}"/>
              </a:ext>
            </a:extLst>
          </p:cNvPr>
          <p:cNvSpPr/>
          <p:nvPr/>
        </p:nvSpPr>
        <p:spPr>
          <a:xfrm>
            <a:off x="11168467" y="497144"/>
            <a:ext cx="58487" cy="58487"/>
          </a:xfrm>
          <a:custGeom>
            <a:avLst/>
            <a:gdLst>
              <a:gd name="connsiteX0" fmla="*/ 225 w 58487"/>
              <a:gd name="connsiteY0" fmla="*/ 85 h 58487"/>
              <a:gd name="connsiteX1" fmla="*/ 58713 w 58487"/>
              <a:gd name="connsiteY1" fmla="*/ 85 h 58487"/>
              <a:gd name="connsiteX2" fmla="*/ 58713 w 58487"/>
              <a:gd name="connsiteY2" fmla="*/ 58573 h 58487"/>
              <a:gd name="connsiteX3" fmla="*/ 22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85"/>
                </a:moveTo>
                <a:lnTo>
                  <a:pt x="58713" y="85"/>
                </a:lnTo>
                <a:lnTo>
                  <a:pt x="58713" y="58573"/>
                </a:lnTo>
                <a:lnTo>
                  <a:pt x="22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6" name="任意多边形: 形状 825">
            <a:extLst>
              <a:ext uri="{FF2B5EF4-FFF2-40B4-BE49-F238E27FC236}">
                <a16:creationId xmlns:a16="http://schemas.microsoft.com/office/drawing/2014/main" id="{A02BEB81-3048-B8DB-74A5-96B3A159656C}"/>
              </a:ext>
            </a:extLst>
          </p:cNvPr>
          <p:cNvSpPr/>
          <p:nvPr/>
        </p:nvSpPr>
        <p:spPr>
          <a:xfrm>
            <a:off x="11343930" y="497144"/>
            <a:ext cx="58487" cy="58487"/>
          </a:xfrm>
          <a:custGeom>
            <a:avLst/>
            <a:gdLst>
              <a:gd name="connsiteX0" fmla="*/ 255 w 58487"/>
              <a:gd name="connsiteY0" fmla="*/ 85 h 58487"/>
              <a:gd name="connsiteX1" fmla="*/ 58743 w 58487"/>
              <a:gd name="connsiteY1" fmla="*/ 85 h 58487"/>
              <a:gd name="connsiteX2" fmla="*/ 58743 w 58487"/>
              <a:gd name="connsiteY2" fmla="*/ 58573 h 58487"/>
              <a:gd name="connsiteX3" fmla="*/ 25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85"/>
                </a:moveTo>
                <a:lnTo>
                  <a:pt x="58743" y="85"/>
                </a:lnTo>
                <a:lnTo>
                  <a:pt x="58743" y="58573"/>
                </a:lnTo>
                <a:lnTo>
                  <a:pt x="25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7" name="任意多边形: 形状 826">
            <a:extLst>
              <a:ext uri="{FF2B5EF4-FFF2-40B4-BE49-F238E27FC236}">
                <a16:creationId xmlns:a16="http://schemas.microsoft.com/office/drawing/2014/main" id="{5D179689-62CC-58A1-4C93-253EA8853097}"/>
              </a:ext>
            </a:extLst>
          </p:cNvPr>
          <p:cNvSpPr/>
          <p:nvPr/>
        </p:nvSpPr>
        <p:spPr>
          <a:xfrm>
            <a:off x="11402418" y="497144"/>
            <a:ext cx="58487" cy="58487"/>
          </a:xfrm>
          <a:custGeom>
            <a:avLst/>
            <a:gdLst>
              <a:gd name="connsiteX0" fmla="*/ 265 w 58487"/>
              <a:gd name="connsiteY0" fmla="*/ 85 h 58487"/>
              <a:gd name="connsiteX1" fmla="*/ 58753 w 58487"/>
              <a:gd name="connsiteY1" fmla="*/ 85 h 58487"/>
              <a:gd name="connsiteX2" fmla="*/ 58753 w 58487"/>
              <a:gd name="connsiteY2" fmla="*/ 58573 h 58487"/>
              <a:gd name="connsiteX3" fmla="*/ 26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85"/>
                </a:moveTo>
                <a:lnTo>
                  <a:pt x="58753" y="85"/>
                </a:lnTo>
                <a:lnTo>
                  <a:pt x="58753" y="58573"/>
                </a:lnTo>
                <a:lnTo>
                  <a:pt x="26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8" name="任意多边形: 形状 827">
            <a:extLst>
              <a:ext uri="{FF2B5EF4-FFF2-40B4-BE49-F238E27FC236}">
                <a16:creationId xmlns:a16="http://schemas.microsoft.com/office/drawing/2014/main" id="{621EE5D5-D961-0D15-1A4A-03898F6894D1}"/>
              </a:ext>
            </a:extLst>
          </p:cNvPr>
          <p:cNvSpPr/>
          <p:nvPr/>
        </p:nvSpPr>
        <p:spPr>
          <a:xfrm>
            <a:off x="11577880" y="497144"/>
            <a:ext cx="58487" cy="58487"/>
          </a:xfrm>
          <a:custGeom>
            <a:avLst/>
            <a:gdLst>
              <a:gd name="connsiteX0" fmla="*/ 295 w 58487"/>
              <a:gd name="connsiteY0" fmla="*/ 85 h 58487"/>
              <a:gd name="connsiteX1" fmla="*/ 58783 w 58487"/>
              <a:gd name="connsiteY1" fmla="*/ 85 h 58487"/>
              <a:gd name="connsiteX2" fmla="*/ 58783 w 58487"/>
              <a:gd name="connsiteY2" fmla="*/ 58573 h 58487"/>
              <a:gd name="connsiteX3" fmla="*/ 295 w 58487"/>
              <a:gd name="connsiteY3" fmla="*/ 585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85"/>
                </a:moveTo>
                <a:lnTo>
                  <a:pt x="58783" y="85"/>
                </a:lnTo>
                <a:lnTo>
                  <a:pt x="58783" y="58573"/>
                </a:lnTo>
                <a:lnTo>
                  <a:pt x="295" y="585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9" name="任意多边形: 形状 828">
            <a:extLst>
              <a:ext uri="{FF2B5EF4-FFF2-40B4-BE49-F238E27FC236}">
                <a16:creationId xmlns:a16="http://schemas.microsoft.com/office/drawing/2014/main" id="{5D7E40A9-D194-12C4-64A4-A4E8D4FC9E0B}"/>
              </a:ext>
            </a:extLst>
          </p:cNvPr>
          <p:cNvSpPr/>
          <p:nvPr/>
        </p:nvSpPr>
        <p:spPr>
          <a:xfrm>
            <a:off x="9998716" y="555631"/>
            <a:ext cx="58487" cy="58487"/>
          </a:xfrm>
          <a:custGeom>
            <a:avLst/>
            <a:gdLst>
              <a:gd name="connsiteX0" fmla="*/ 25 w 58487"/>
              <a:gd name="connsiteY0" fmla="*/ 95 h 58487"/>
              <a:gd name="connsiteX1" fmla="*/ 58513 w 58487"/>
              <a:gd name="connsiteY1" fmla="*/ 95 h 58487"/>
              <a:gd name="connsiteX2" fmla="*/ 58513 w 58487"/>
              <a:gd name="connsiteY2" fmla="*/ 58583 h 58487"/>
              <a:gd name="connsiteX3" fmla="*/ 2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95"/>
                </a:moveTo>
                <a:lnTo>
                  <a:pt x="58513" y="95"/>
                </a:lnTo>
                <a:lnTo>
                  <a:pt x="58513" y="58583"/>
                </a:lnTo>
                <a:lnTo>
                  <a:pt x="2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0" name="任意多边形: 形状 829">
            <a:extLst>
              <a:ext uri="{FF2B5EF4-FFF2-40B4-BE49-F238E27FC236}">
                <a16:creationId xmlns:a16="http://schemas.microsoft.com/office/drawing/2014/main" id="{6A89B2C7-DF0F-241D-2C92-2531D16AE348}"/>
              </a:ext>
            </a:extLst>
          </p:cNvPr>
          <p:cNvSpPr/>
          <p:nvPr/>
        </p:nvSpPr>
        <p:spPr>
          <a:xfrm>
            <a:off x="10174179" y="555631"/>
            <a:ext cx="58487" cy="58487"/>
          </a:xfrm>
          <a:custGeom>
            <a:avLst/>
            <a:gdLst>
              <a:gd name="connsiteX0" fmla="*/ 55 w 58487"/>
              <a:gd name="connsiteY0" fmla="*/ 95 h 58487"/>
              <a:gd name="connsiteX1" fmla="*/ 58543 w 58487"/>
              <a:gd name="connsiteY1" fmla="*/ 95 h 58487"/>
              <a:gd name="connsiteX2" fmla="*/ 58543 w 58487"/>
              <a:gd name="connsiteY2" fmla="*/ 58583 h 58487"/>
              <a:gd name="connsiteX3" fmla="*/ 5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95"/>
                </a:moveTo>
                <a:lnTo>
                  <a:pt x="58543" y="95"/>
                </a:lnTo>
                <a:lnTo>
                  <a:pt x="58543" y="58583"/>
                </a:lnTo>
                <a:lnTo>
                  <a:pt x="5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1" name="任意多边形: 形状 830">
            <a:extLst>
              <a:ext uri="{FF2B5EF4-FFF2-40B4-BE49-F238E27FC236}">
                <a16:creationId xmlns:a16="http://schemas.microsoft.com/office/drawing/2014/main" id="{DCC787E6-8D3A-4AD1-E04F-748FD946EA38}"/>
              </a:ext>
            </a:extLst>
          </p:cNvPr>
          <p:cNvSpPr/>
          <p:nvPr/>
        </p:nvSpPr>
        <p:spPr>
          <a:xfrm>
            <a:off x="10291154" y="555631"/>
            <a:ext cx="58487" cy="58487"/>
          </a:xfrm>
          <a:custGeom>
            <a:avLst/>
            <a:gdLst>
              <a:gd name="connsiteX0" fmla="*/ 75 w 58487"/>
              <a:gd name="connsiteY0" fmla="*/ 95 h 58487"/>
              <a:gd name="connsiteX1" fmla="*/ 58563 w 58487"/>
              <a:gd name="connsiteY1" fmla="*/ 95 h 58487"/>
              <a:gd name="connsiteX2" fmla="*/ 58563 w 58487"/>
              <a:gd name="connsiteY2" fmla="*/ 58583 h 58487"/>
              <a:gd name="connsiteX3" fmla="*/ 7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95"/>
                </a:moveTo>
                <a:lnTo>
                  <a:pt x="58563" y="95"/>
                </a:lnTo>
                <a:lnTo>
                  <a:pt x="58563" y="58583"/>
                </a:lnTo>
                <a:lnTo>
                  <a:pt x="7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2" name="任意多边形: 形状 831">
            <a:extLst>
              <a:ext uri="{FF2B5EF4-FFF2-40B4-BE49-F238E27FC236}">
                <a16:creationId xmlns:a16="http://schemas.microsoft.com/office/drawing/2014/main" id="{06AAEC59-32D8-E22F-8585-120389D1BD93}"/>
              </a:ext>
            </a:extLst>
          </p:cNvPr>
          <p:cNvSpPr/>
          <p:nvPr/>
        </p:nvSpPr>
        <p:spPr>
          <a:xfrm>
            <a:off x="10408129" y="555631"/>
            <a:ext cx="58487" cy="58487"/>
          </a:xfrm>
          <a:custGeom>
            <a:avLst/>
            <a:gdLst>
              <a:gd name="connsiteX0" fmla="*/ 95 w 58487"/>
              <a:gd name="connsiteY0" fmla="*/ 95 h 58487"/>
              <a:gd name="connsiteX1" fmla="*/ 58583 w 58487"/>
              <a:gd name="connsiteY1" fmla="*/ 95 h 58487"/>
              <a:gd name="connsiteX2" fmla="*/ 58583 w 58487"/>
              <a:gd name="connsiteY2" fmla="*/ 58583 h 58487"/>
              <a:gd name="connsiteX3" fmla="*/ 9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95"/>
                </a:moveTo>
                <a:lnTo>
                  <a:pt x="58583" y="95"/>
                </a:lnTo>
                <a:lnTo>
                  <a:pt x="58583" y="58583"/>
                </a:lnTo>
                <a:lnTo>
                  <a:pt x="9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3" name="任意多边形: 形状 832">
            <a:extLst>
              <a:ext uri="{FF2B5EF4-FFF2-40B4-BE49-F238E27FC236}">
                <a16:creationId xmlns:a16="http://schemas.microsoft.com/office/drawing/2014/main" id="{89811DE2-047E-AC7E-A69F-EFF5D5D6D021}"/>
              </a:ext>
            </a:extLst>
          </p:cNvPr>
          <p:cNvSpPr/>
          <p:nvPr/>
        </p:nvSpPr>
        <p:spPr>
          <a:xfrm>
            <a:off x="10466617" y="555631"/>
            <a:ext cx="58487" cy="58487"/>
          </a:xfrm>
          <a:custGeom>
            <a:avLst/>
            <a:gdLst>
              <a:gd name="connsiteX0" fmla="*/ 105 w 58487"/>
              <a:gd name="connsiteY0" fmla="*/ 95 h 58487"/>
              <a:gd name="connsiteX1" fmla="*/ 58593 w 58487"/>
              <a:gd name="connsiteY1" fmla="*/ 95 h 58487"/>
              <a:gd name="connsiteX2" fmla="*/ 58593 w 58487"/>
              <a:gd name="connsiteY2" fmla="*/ 58583 h 58487"/>
              <a:gd name="connsiteX3" fmla="*/ 10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95"/>
                </a:moveTo>
                <a:lnTo>
                  <a:pt x="58593" y="95"/>
                </a:lnTo>
                <a:lnTo>
                  <a:pt x="58593" y="58583"/>
                </a:lnTo>
                <a:lnTo>
                  <a:pt x="10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4" name="任意多边形: 形状 833">
            <a:extLst>
              <a:ext uri="{FF2B5EF4-FFF2-40B4-BE49-F238E27FC236}">
                <a16:creationId xmlns:a16="http://schemas.microsoft.com/office/drawing/2014/main" id="{02B10571-CDD3-A293-2472-A89E37EE99C4}"/>
              </a:ext>
            </a:extLst>
          </p:cNvPr>
          <p:cNvSpPr/>
          <p:nvPr/>
        </p:nvSpPr>
        <p:spPr>
          <a:xfrm>
            <a:off x="10583592" y="555631"/>
            <a:ext cx="58487" cy="58487"/>
          </a:xfrm>
          <a:custGeom>
            <a:avLst/>
            <a:gdLst>
              <a:gd name="connsiteX0" fmla="*/ 125 w 58487"/>
              <a:gd name="connsiteY0" fmla="*/ 95 h 58487"/>
              <a:gd name="connsiteX1" fmla="*/ 58613 w 58487"/>
              <a:gd name="connsiteY1" fmla="*/ 95 h 58487"/>
              <a:gd name="connsiteX2" fmla="*/ 58613 w 58487"/>
              <a:gd name="connsiteY2" fmla="*/ 58583 h 58487"/>
              <a:gd name="connsiteX3" fmla="*/ 12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95"/>
                </a:moveTo>
                <a:lnTo>
                  <a:pt x="58613" y="95"/>
                </a:lnTo>
                <a:lnTo>
                  <a:pt x="58613" y="58583"/>
                </a:lnTo>
                <a:lnTo>
                  <a:pt x="12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5" name="任意多边形: 形状 834">
            <a:extLst>
              <a:ext uri="{FF2B5EF4-FFF2-40B4-BE49-F238E27FC236}">
                <a16:creationId xmlns:a16="http://schemas.microsoft.com/office/drawing/2014/main" id="{CA44BDEF-7C28-3AB8-0F19-C968F165A3C3}"/>
              </a:ext>
            </a:extLst>
          </p:cNvPr>
          <p:cNvSpPr/>
          <p:nvPr/>
        </p:nvSpPr>
        <p:spPr>
          <a:xfrm>
            <a:off x="10759055" y="555631"/>
            <a:ext cx="58487" cy="58487"/>
          </a:xfrm>
          <a:custGeom>
            <a:avLst/>
            <a:gdLst>
              <a:gd name="connsiteX0" fmla="*/ 155 w 58487"/>
              <a:gd name="connsiteY0" fmla="*/ 95 h 58487"/>
              <a:gd name="connsiteX1" fmla="*/ 58643 w 58487"/>
              <a:gd name="connsiteY1" fmla="*/ 95 h 58487"/>
              <a:gd name="connsiteX2" fmla="*/ 58643 w 58487"/>
              <a:gd name="connsiteY2" fmla="*/ 58583 h 58487"/>
              <a:gd name="connsiteX3" fmla="*/ 15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95"/>
                </a:moveTo>
                <a:lnTo>
                  <a:pt x="58643" y="95"/>
                </a:lnTo>
                <a:lnTo>
                  <a:pt x="58643" y="58583"/>
                </a:lnTo>
                <a:lnTo>
                  <a:pt x="15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6" name="任意多边形: 形状 835">
            <a:extLst>
              <a:ext uri="{FF2B5EF4-FFF2-40B4-BE49-F238E27FC236}">
                <a16:creationId xmlns:a16="http://schemas.microsoft.com/office/drawing/2014/main" id="{73B068A1-75C6-73E6-C9BC-BDC4EE65C90F}"/>
              </a:ext>
            </a:extLst>
          </p:cNvPr>
          <p:cNvSpPr/>
          <p:nvPr/>
        </p:nvSpPr>
        <p:spPr>
          <a:xfrm>
            <a:off x="10817542" y="555631"/>
            <a:ext cx="58487" cy="58487"/>
          </a:xfrm>
          <a:custGeom>
            <a:avLst/>
            <a:gdLst>
              <a:gd name="connsiteX0" fmla="*/ 165 w 58487"/>
              <a:gd name="connsiteY0" fmla="*/ 95 h 58487"/>
              <a:gd name="connsiteX1" fmla="*/ 58653 w 58487"/>
              <a:gd name="connsiteY1" fmla="*/ 95 h 58487"/>
              <a:gd name="connsiteX2" fmla="*/ 58653 w 58487"/>
              <a:gd name="connsiteY2" fmla="*/ 58583 h 58487"/>
              <a:gd name="connsiteX3" fmla="*/ 16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95"/>
                </a:moveTo>
                <a:lnTo>
                  <a:pt x="58653" y="95"/>
                </a:lnTo>
                <a:lnTo>
                  <a:pt x="58653" y="58583"/>
                </a:lnTo>
                <a:lnTo>
                  <a:pt x="16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7" name="任意多边形: 形状 836">
            <a:extLst>
              <a:ext uri="{FF2B5EF4-FFF2-40B4-BE49-F238E27FC236}">
                <a16:creationId xmlns:a16="http://schemas.microsoft.com/office/drawing/2014/main" id="{F437B973-7554-CD0D-EA15-C68E4A288656}"/>
              </a:ext>
            </a:extLst>
          </p:cNvPr>
          <p:cNvSpPr/>
          <p:nvPr/>
        </p:nvSpPr>
        <p:spPr>
          <a:xfrm>
            <a:off x="10876030" y="555631"/>
            <a:ext cx="58487" cy="58487"/>
          </a:xfrm>
          <a:custGeom>
            <a:avLst/>
            <a:gdLst>
              <a:gd name="connsiteX0" fmla="*/ 175 w 58487"/>
              <a:gd name="connsiteY0" fmla="*/ 95 h 58487"/>
              <a:gd name="connsiteX1" fmla="*/ 58663 w 58487"/>
              <a:gd name="connsiteY1" fmla="*/ 95 h 58487"/>
              <a:gd name="connsiteX2" fmla="*/ 58663 w 58487"/>
              <a:gd name="connsiteY2" fmla="*/ 58583 h 58487"/>
              <a:gd name="connsiteX3" fmla="*/ 17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95"/>
                </a:moveTo>
                <a:lnTo>
                  <a:pt x="58663" y="95"/>
                </a:lnTo>
                <a:lnTo>
                  <a:pt x="58663" y="58583"/>
                </a:lnTo>
                <a:lnTo>
                  <a:pt x="17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8" name="任意多边形: 形状 837">
            <a:extLst>
              <a:ext uri="{FF2B5EF4-FFF2-40B4-BE49-F238E27FC236}">
                <a16:creationId xmlns:a16="http://schemas.microsoft.com/office/drawing/2014/main" id="{5FC81EBB-4F9E-6B4F-3A81-DC91D7E6254C}"/>
              </a:ext>
            </a:extLst>
          </p:cNvPr>
          <p:cNvSpPr/>
          <p:nvPr/>
        </p:nvSpPr>
        <p:spPr>
          <a:xfrm>
            <a:off x="10993005" y="555631"/>
            <a:ext cx="58487" cy="58487"/>
          </a:xfrm>
          <a:custGeom>
            <a:avLst/>
            <a:gdLst>
              <a:gd name="connsiteX0" fmla="*/ 195 w 58487"/>
              <a:gd name="connsiteY0" fmla="*/ 95 h 58487"/>
              <a:gd name="connsiteX1" fmla="*/ 58683 w 58487"/>
              <a:gd name="connsiteY1" fmla="*/ 95 h 58487"/>
              <a:gd name="connsiteX2" fmla="*/ 58683 w 58487"/>
              <a:gd name="connsiteY2" fmla="*/ 58583 h 58487"/>
              <a:gd name="connsiteX3" fmla="*/ 19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95"/>
                </a:moveTo>
                <a:lnTo>
                  <a:pt x="58683" y="95"/>
                </a:lnTo>
                <a:lnTo>
                  <a:pt x="58683" y="58583"/>
                </a:lnTo>
                <a:lnTo>
                  <a:pt x="19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39" name="任意多边形: 形状 838">
            <a:extLst>
              <a:ext uri="{FF2B5EF4-FFF2-40B4-BE49-F238E27FC236}">
                <a16:creationId xmlns:a16="http://schemas.microsoft.com/office/drawing/2014/main" id="{D70C4F21-99F5-D9A9-ED0E-8B24B5407B3B}"/>
              </a:ext>
            </a:extLst>
          </p:cNvPr>
          <p:cNvSpPr/>
          <p:nvPr/>
        </p:nvSpPr>
        <p:spPr>
          <a:xfrm>
            <a:off x="11109980" y="555631"/>
            <a:ext cx="58487" cy="58487"/>
          </a:xfrm>
          <a:custGeom>
            <a:avLst/>
            <a:gdLst>
              <a:gd name="connsiteX0" fmla="*/ 215 w 58487"/>
              <a:gd name="connsiteY0" fmla="*/ 95 h 58487"/>
              <a:gd name="connsiteX1" fmla="*/ 58703 w 58487"/>
              <a:gd name="connsiteY1" fmla="*/ 95 h 58487"/>
              <a:gd name="connsiteX2" fmla="*/ 58703 w 58487"/>
              <a:gd name="connsiteY2" fmla="*/ 58583 h 58487"/>
              <a:gd name="connsiteX3" fmla="*/ 21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95"/>
                </a:moveTo>
                <a:lnTo>
                  <a:pt x="58703" y="95"/>
                </a:lnTo>
                <a:lnTo>
                  <a:pt x="58703" y="58583"/>
                </a:lnTo>
                <a:lnTo>
                  <a:pt x="21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0" name="任意多边形: 形状 839">
            <a:extLst>
              <a:ext uri="{FF2B5EF4-FFF2-40B4-BE49-F238E27FC236}">
                <a16:creationId xmlns:a16="http://schemas.microsoft.com/office/drawing/2014/main" id="{EC047A60-4A96-93D9-1E46-BAAA8F728B38}"/>
              </a:ext>
            </a:extLst>
          </p:cNvPr>
          <p:cNvSpPr/>
          <p:nvPr/>
        </p:nvSpPr>
        <p:spPr>
          <a:xfrm>
            <a:off x="11168467" y="555631"/>
            <a:ext cx="58487" cy="58487"/>
          </a:xfrm>
          <a:custGeom>
            <a:avLst/>
            <a:gdLst>
              <a:gd name="connsiteX0" fmla="*/ 225 w 58487"/>
              <a:gd name="connsiteY0" fmla="*/ 95 h 58487"/>
              <a:gd name="connsiteX1" fmla="*/ 58713 w 58487"/>
              <a:gd name="connsiteY1" fmla="*/ 95 h 58487"/>
              <a:gd name="connsiteX2" fmla="*/ 58713 w 58487"/>
              <a:gd name="connsiteY2" fmla="*/ 58583 h 58487"/>
              <a:gd name="connsiteX3" fmla="*/ 22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95"/>
                </a:moveTo>
                <a:lnTo>
                  <a:pt x="58713" y="95"/>
                </a:lnTo>
                <a:lnTo>
                  <a:pt x="58713" y="58583"/>
                </a:lnTo>
                <a:lnTo>
                  <a:pt x="22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1" name="任意多边形: 形状 840">
            <a:extLst>
              <a:ext uri="{FF2B5EF4-FFF2-40B4-BE49-F238E27FC236}">
                <a16:creationId xmlns:a16="http://schemas.microsoft.com/office/drawing/2014/main" id="{4CAA4B4B-7D2F-39AF-4B8A-DAA034C79E8C}"/>
              </a:ext>
            </a:extLst>
          </p:cNvPr>
          <p:cNvSpPr/>
          <p:nvPr/>
        </p:nvSpPr>
        <p:spPr>
          <a:xfrm>
            <a:off x="11343930" y="555631"/>
            <a:ext cx="58487" cy="58487"/>
          </a:xfrm>
          <a:custGeom>
            <a:avLst/>
            <a:gdLst>
              <a:gd name="connsiteX0" fmla="*/ 255 w 58487"/>
              <a:gd name="connsiteY0" fmla="*/ 95 h 58487"/>
              <a:gd name="connsiteX1" fmla="*/ 58743 w 58487"/>
              <a:gd name="connsiteY1" fmla="*/ 95 h 58487"/>
              <a:gd name="connsiteX2" fmla="*/ 58743 w 58487"/>
              <a:gd name="connsiteY2" fmla="*/ 58583 h 58487"/>
              <a:gd name="connsiteX3" fmla="*/ 25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95"/>
                </a:moveTo>
                <a:lnTo>
                  <a:pt x="58743" y="95"/>
                </a:lnTo>
                <a:lnTo>
                  <a:pt x="58743" y="58583"/>
                </a:lnTo>
                <a:lnTo>
                  <a:pt x="25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2" name="任意多边形: 形状 841">
            <a:extLst>
              <a:ext uri="{FF2B5EF4-FFF2-40B4-BE49-F238E27FC236}">
                <a16:creationId xmlns:a16="http://schemas.microsoft.com/office/drawing/2014/main" id="{84A085D0-AABE-C41C-EA66-B98704CB4706}"/>
              </a:ext>
            </a:extLst>
          </p:cNvPr>
          <p:cNvSpPr/>
          <p:nvPr/>
        </p:nvSpPr>
        <p:spPr>
          <a:xfrm>
            <a:off x="11402418" y="555631"/>
            <a:ext cx="58487" cy="58487"/>
          </a:xfrm>
          <a:custGeom>
            <a:avLst/>
            <a:gdLst>
              <a:gd name="connsiteX0" fmla="*/ 265 w 58487"/>
              <a:gd name="connsiteY0" fmla="*/ 95 h 58487"/>
              <a:gd name="connsiteX1" fmla="*/ 58753 w 58487"/>
              <a:gd name="connsiteY1" fmla="*/ 95 h 58487"/>
              <a:gd name="connsiteX2" fmla="*/ 58753 w 58487"/>
              <a:gd name="connsiteY2" fmla="*/ 58583 h 58487"/>
              <a:gd name="connsiteX3" fmla="*/ 26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95"/>
                </a:moveTo>
                <a:lnTo>
                  <a:pt x="58753" y="95"/>
                </a:lnTo>
                <a:lnTo>
                  <a:pt x="58753" y="58583"/>
                </a:lnTo>
                <a:lnTo>
                  <a:pt x="26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3" name="任意多边形: 形状 842">
            <a:extLst>
              <a:ext uri="{FF2B5EF4-FFF2-40B4-BE49-F238E27FC236}">
                <a16:creationId xmlns:a16="http://schemas.microsoft.com/office/drawing/2014/main" id="{B86C3EE0-20F8-F45F-3A5C-6DBA5811A7D8}"/>
              </a:ext>
            </a:extLst>
          </p:cNvPr>
          <p:cNvSpPr/>
          <p:nvPr/>
        </p:nvSpPr>
        <p:spPr>
          <a:xfrm>
            <a:off x="11577880" y="555631"/>
            <a:ext cx="58487" cy="58487"/>
          </a:xfrm>
          <a:custGeom>
            <a:avLst/>
            <a:gdLst>
              <a:gd name="connsiteX0" fmla="*/ 295 w 58487"/>
              <a:gd name="connsiteY0" fmla="*/ 95 h 58487"/>
              <a:gd name="connsiteX1" fmla="*/ 58783 w 58487"/>
              <a:gd name="connsiteY1" fmla="*/ 95 h 58487"/>
              <a:gd name="connsiteX2" fmla="*/ 58783 w 58487"/>
              <a:gd name="connsiteY2" fmla="*/ 58583 h 58487"/>
              <a:gd name="connsiteX3" fmla="*/ 29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95"/>
                </a:moveTo>
                <a:lnTo>
                  <a:pt x="58783" y="95"/>
                </a:lnTo>
                <a:lnTo>
                  <a:pt x="58783" y="58583"/>
                </a:lnTo>
                <a:lnTo>
                  <a:pt x="29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4" name="任意多边形: 形状 843">
            <a:extLst>
              <a:ext uri="{FF2B5EF4-FFF2-40B4-BE49-F238E27FC236}">
                <a16:creationId xmlns:a16="http://schemas.microsoft.com/office/drawing/2014/main" id="{474CEAF6-03A1-3846-A523-5D0681ACAAFB}"/>
              </a:ext>
            </a:extLst>
          </p:cNvPr>
          <p:cNvSpPr/>
          <p:nvPr/>
        </p:nvSpPr>
        <p:spPr>
          <a:xfrm>
            <a:off x="11636368" y="555631"/>
            <a:ext cx="58487" cy="58487"/>
          </a:xfrm>
          <a:custGeom>
            <a:avLst/>
            <a:gdLst>
              <a:gd name="connsiteX0" fmla="*/ 305 w 58487"/>
              <a:gd name="connsiteY0" fmla="*/ 95 h 58487"/>
              <a:gd name="connsiteX1" fmla="*/ 58793 w 58487"/>
              <a:gd name="connsiteY1" fmla="*/ 95 h 58487"/>
              <a:gd name="connsiteX2" fmla="*/ 58793 w 58487"/>
              <a:gd name="connsiteY2" fmla="*/ 58583 h 58487"/>
              <a:gd name="connsiteX3" fmla="*/ 30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95"/>
                </a:moveTo>
                <a:lnTo>
                  <a:pt x="58793" y="95"/>
                </a:lnTo>
                <a:lnTo>
                  <a:pt x="58793" y="58583"/>
                </a:lnTo>
                <a:lnTo>
                  <a:pt x="30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5" name="任意多边形: 形状 844">
            <a:extLst>
              <a:ext uri="{FF2B5EF4-FFF2-40B4-BE49-F238E27FC236}">
                <a16:creationId xmlns:a16="http://schemas.microsoft.com/office/drawing/2014/main" id="{0D838ADA-5960-E739-6A8B-555B254F994F}"/>
              </a:ext>
            </a:extLst>
          </p:cNvPr>
          <p:cNvSpPr/>
          <p:nvPr/>
        </p:nvSpPr>
        <p:spPr>
          <a:xfrm>
            <a:off x="11753343" y="555631"/>
            <a:ext cx="58487" cy="58487"/>
          </a:xfrm>
          <a:custGeom>
            <a:avLst/>
            <a:gdLst>
              <a:gd name="connsiteX0" fmla="*/ 325 w 58487"/>
              <a:gd name="connsiteY0" fmla="*/ 95 h 58487"/>
              <a:gd name="connsiteX1" fmla="*/ 58813 w 58487"/>
              <a:gd name="connsiteY1" fmla="*/ 95 h 58487"/>
              <a:gd name="connsiteX2" fmla="*/ 58813 w 58487"/>
              <a:gd name="connsiteY2" fmla="*/ 58583 h 58487"/>
              <a:gd name="connsiteX3" fmla="*/ 32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95"/>
                </a:moveTo>
                <a:lnTo>
                  <a:pt x="58813" y="95"/>
                </a:lnTo>
                <a:lnTo>
                  <a:pt x="58813" y="58583"/>
                </a:lnTo>
                <a:lnTo>
                  <a:pt x="32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6" name="任意多边形: 形状 845">
            <a:extLst>
              <a:ext uri="{FF2B5EF4-FFF2-40B4-BE49-F238E27FC236}">
                <a16:creationId xmlns:a16="http://schemas.microsoft.com/office/drawing/2014/main" id="{C7853003-B415-E54F-F4D7-00A617FE713B}"/>
              </a:ext>
            </a:extLst>
          </p:cNvPr>
          <p:cNvSpPr/>
          <p:nvPr/>
        </p:nvSpPr>
        <p:spPr>
          <a:xfrm>
            <a:off x="11811830" y="555631"/>
            <a:ext cx="58487" cy="58487"/>
          </a:xfrm>
          <a:custGeom>
            <a:avLst/>
            <a:gdLst>
              <a:gd name="connsiteX0" fmla="*/ 335 w 58487"/>
              <a:gd name="connsiteY0" fmla="*/ 95 h 58487"/>
              <a:gd name="connsiteX1" fmla="*/ 58823 w 58487"/>
              <a:gd name="connsiteY1" fmla="*/ 95 h 58487"/>
              <a:gd name="connsiteX2" fmla="*/ 58823 w 58487"/>
              <a:gd name="connsiteY2" fmla="*/ 58583 h 58487"/>
              <a:gd name="connsiteX3" fmla="*/ 33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95"/>
                </a:moveTo>
                <a:lnTo>
                  <a:pt x="58823" y="95"/>
                </a:lnTo>
                <a:lnTo>
                  <a:pt x="58823" y="58583"/>
                </a:lnTo>
                <a:lnTo>
                  <a:pt x="33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7" name="任意多边形: 形状 846">
            <a:extLst>
              <a:ext uri="{FF2B5EF4-FFF2-40B4-BE49-F238E27FC236}">
                <a16:creationId xmlns:a16="http://schemas.microsoft.com/office/drawing/2014/main" id="{CF2EABAE-C988-8BB4-E117-AE79A9EC408F}"/>
              </a:ext>
            </a:extLst>
          </p:cNvPr>
          <p:cNvSpPr/>
          <p:nvPr/>
        </p:nvSpPr>
        <p:spPr>
          <a:xfrm>
            <a:off x="11928806" y="555631"/>
            <a:ext cx="58487" cy="58487"/>
          </a:xfrm>
          <a:custGeom>
            <a:avLst/>
            <a:gdLst>
              <a:gd name="connsiteX0" fmla="*/ 355 w 58487"/>
              <a:gd name="connsiteY0" fmla="*/ 95 h 58487"/>
              <a:gd name="connsiteX1" fmla="*/ 58843 w 58487"/>
              <a:gd name="connsiteY1" fmla="*/ 95 h 58487"/>
              <a:gd name="connsiteX2" fmla="*/ 58843 w 58487"/>
              <a:gd name="connsiteY2" fmla="*/ 58583 h 58487"/>
              <a:gd name="connsiteX3" fmla="*/ 355 w 58487"/>
              <a:gd name="connsiteY3" fmla="*/ 585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95"/>
                </a:moveTo>
                <a:lnTo>
                  <a:pt x="58843" y="95"/>
                </a:lnTo>
                <a:lnTo>
                  <a:pt x="58843" y="58583"/>
                </a:lnTo>
                <a:lnTo>
                  <a:pt x="355" y="585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8" name="任意多边形: 形状 847">
            <a:extLst>
              <a:ext uri="{FF2B5EF4-FFF2-40B4-BE49-F238E27FC236}">
                <a16:creationId xmlns:a16="http://schemas.microsoft.com/office/drawing/2014/main" id="{8BEA390F-9964-ECD8-134C-112B188934E9}"/>
              </a:ext>
            </a:extLst>
          </p:cNvPr>
          <p:cNvSpPr/>
          <p:nvPr/>
        </p:nvSpPr>
        <p:spPr>
          <a:xfrm>
            <a:off x="10057204" y="614119"/>
            <a:ext cx="58487" cy="58487"/>
          </a:xfrm>
          <a:custGeom>
            <a:avLst/>
            <a:gdLst>
              <a:gd name="connsiteX0" fmla="*/ 35 w 58487"/>
              <a:gd name="connsiteY0" fmla="*/ 105 h 58487"/>
              <a:gd name="connsiteX1" fmla="*/ 58523 w 58487"/>
              <a:gd name="connsiteY1" fmla="*/ 105 h 58487"/>
              <a:gd name="connsiteX2" fmla="*/ 58523 w 58487"/>
              <a:gd name="connsiteY2" fmla="*/ 58593 h 58487"/>
              <a:gd name="connsiteX3" fmla="*/ 3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105"/>
                </a:moveTo>
                <a:lnTo>
                  <a:pt x="58523" y="105"/>
                </a:lnTo>
                <a:lnTo>
                  <a:pt x="58523" y="58593"/>
                </a:lnTo>
                <a:lnTo>
                  <a:pt x="3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9" name="任意多边形: 形状 848">
            <a:extLst>
              <a:ext uri="{FF2B5EF4-FFF2-40B4-BE49-F238E27FC236}">
                <a16:creationId xmlns:a16="http://schemas.microsoft.com/office/drawing/2014/main" id="{94083637-8359-8612-8242-9DE8CF2A917A}"/>
              </a:ext>
            </a:extLst>
          </p:cNvPr>
          <p:cNvSpPr/>
          <p:nvPr/>
        </p:nvSpPr>
        <p:spPr>
          <a:xfrm>
            <a:off x="10174179" y="614119"/>
            <a:ext cx="58487" cy="58487"/>
          </a:xfrm>
          <a:custGeom>
            <a:avLst/>
            <a:gdLst>
              <a:gd name="connsiteX0" fmla="*/ 55 w 58487"/>
              <a:gd name="connsiteY0" fmla="*/ 105 h 58487"/>
              <a:gd name="connsiteX1" fmla="*/ 58543 w 58487"/>
              <a:gd name="connsiteY1" fmla="*/ 105 h 58487"/>
              <a:gd name="connsiteX2" fmla="*/ 58543 w 58487"/>
              <a:gd name="connsiteY2" fmla="*/ 58593 h 58487"/>
              <a:gd name="connsiteX3" fmla="*/ 5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05"/>
                </a:moveTo>
                <a:lnTo>
                  <a:pt x="58543" y="105"/>
                </a:lnTo>
                <a:lnTo>
                  <a:pt x="58543" y="58593"/>
                </a:lnTo>
                <a:lnTo>
                  <a:pt x="5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0" name="任意多边形: 形状 849">
            <a:extLst>
              <a:ext uri="{FF2B5EF4-FFF2-40B4-BE49-F238E27FC236}">
                <a16:creationId xmlns:a16="http://schemas.microsoft.com/office/drawing/2014/main" id="{8BCB1809-852E-3A4B-92A4-9E40F26D36C6}"/>
              </a:ext>
            </a:extLst>
          </p:cNvPr>
          <p:cNvSpPr/>
          <p:nvPr/>
        </p:nvSpPr>
        <p:spPr>
          <a:xfrm>
            <a:off x="10408129" y="614119"/>
            <a:ext cx="58487" cy="58487"/>
          </a:xfrm>
          <a:custGeom>
            <a:avLst/>
            <a:gdLst>
              <a:gd name="connsiteX0" fmla="*/ 95 w 58487"/>
              <a:gd name="connsiteY0" fmla="*/ 105 h 58487"/>
              <a:gd name="connsiteX1" fmla="*/ 58583 w 58487"/>
              <a:gd name="connsiteY1" fmla="*/ 105 h 58487"/>
              <a:gd name="connsiteX2" fmla="*/ 58583 w 58487"/>
              <a:gd name="connsiteY2" fmla="*/ 58593 h 58487"/>
              <a:gd name="connsiteX3" fmla="*/ 9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105"/>
                </a:moveTo>
                <a:lnTo>
                  <a:pt x="58583" y="105"/>
                </a:lnTo>
                <a:lnTo>
                  <a:pt x="58583" y="58593"/>
                </a:lnTo>
                <a:lnTo>
                  <a:pt x="9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1" name="任意多边形: 形状 850">
            <a:extLst>
              <a:ext uri="{FF2B5EF4-FFF2-40B4-BE49-F238E27FC236}">
                <a16:creationId xmlns:a16="http://schemas.microsoft.com/office/drawing/2014/main" id="{C3F2430F-F46B-2229-C1B9-58A43D172D5D}"/>
              </a:ext>
            </a:extLst>
          </p:cNvPr>
          <p:cNvSpPr/>
          <p:nvPr/>
        </p:nvSpPr>
        <p:spPr>
          <a:xfrm>
            <a:off x="10466617" y="614119"/>
            <a:ext cx="58487" cy="58487"/>
          </a:xfrm>
          <a:custGeom>
            <a:avLst/>
            <a:gdLst>
              <a:gd name="connsiteX0" fmla="*/ 105 w 58487"/>
              <a:gd name="connsiteY0" fmla="*/ 105 h 58487"/>
              <a:gd name="connsiteX1" fmla="*/ 58593 w 58487"/>
              <a:gd name="connsiteY1" fmla="*/ 105 h 58487"/>
              <a:gd name="connsiteX2" fmla="*/ 58593 w 58487"/>
              <a:gd name="connsiteY2" fmla="*/ 58593 h 58487"/>
              <a:gd name="connsiteX3" fmla="*/ 10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105"/>
                </a:moveTo>
                <a:lnTo>
                  <a:pt x="58593" y="105"/>
                </a:lnTo>
                <a:lnTo>
                  <a:pt x="58593" y="58593"/>
                </a:lnTo>
                <a:lnTo>
                  <a:pt x="10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2" name="任意多边形: 形状 851">
            <a:extLst>
              <a:ext uri="{FF2B5EF4-FFF2-40B4-BE49-F238E27FC236}">
                <a16:creationId xmlns:a16="http://schemas.microsoft.com/office/drawing/2014/main" id="{A3C3D465-73A8-035E-7C17-55B106A63896}"/>
              </a:ext>
            </a:extLst>
          </p:cNvPr>
          <p:cNvSpPr/>
          <p:nvPr/>
        </p:nvSpPr>
        <p:spPr>
          <a:xfrm>
            <a:off x="10583592" y="614119"/>
            <a:ext cx="58487" cy="58487"/>
          </a:xfrm>
          <a:custGeom>
            <a:avLst/>
            <a:gdLst>
              <a:gd name="connsiteX0" fmla="*/ 125 w 58487"/>
              <a:gd name="connsiteY0" fmla="*/ 105 h 58487"/>
              <a:gd name="connsiteX1" fmla="*/ 58613 w 58487"/>
              <a:gd name="connsiteY1" fmla="*/ 105 h 58487"/>
              <a:gd name="connsiteX2" fmla="*/ 58613 w 58487"/>
              <a:gd name="connsiteY2" fmla="*/ 58593 h 58487"/>
              <a:gd name="connsiteX3" fmla="*/ 12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105"/>
                </a:moveTo>
                <a:lnTo>
                  <a:pt x="58613" y="105"/>
                </a:lnTo>
                <a:lnTo>
                  <a:pt x="58613" y="58593"/>
                </a:lnTo>
                <a:lnTo>
                  <a:pt x="12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3" name="任意多边形: 形状 852">
            <a:extLst>
              <a:ext uri="{FF2B5EF4-FFF2-40B4-BE49-F238E27FC236}">
                <a16:creationId xmlns:a16="http://schemas.microsoft.com/office/drawing/2014/main" id="{F9E67EC2-4388-F392-37F6-335C788EB7D5}"/>
              </a:ext>
            </a:extLst>
          </p:cNvPr>
          <p:cNvSpPr/>
          <p:nvPr/>
        </p:nvSpPr>
        <p:spPr>
          <a:xfrm>
            <a:off x="10700567" y="614119"/>
            <a:ext cx="58487" cy="58487"/>
          </a:xfrm>
          <a:custGeom>
            <a:avLst/>
            <a:gdLst>
              <a:gd name="connsiteX0" fmla="*/ 145 w 58487"/>
              <a:gd name="connsiteY0" fmla="*/ 105 h 58487"/>
              <a:gd name="connsiteX1" fmla="*/ 58633 w 58487"/>
              <a:gd name="connsiteY1" fmla="*/ 105 h 58487"/>
              <a:gd name="connsiteX2" fmla="*/ 58633 w 58487"/>
              <a:gd name="connsiteY2" fmla="*/ 58593 h 58487"/>
              <a:gd name="connsiteX3" fmla="*/ 14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05"/>
                </a:moveTo>
                <a:lnTo>
                  <a:pt x="58633" y="105"/>
                </a:lnTo>
                <a:lnTo>
                  <a:pt x="58633" y="58593"/>
                </a:lnTo>
                <a:lnTo>
                  <a:pt x="14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4" name="任意多边形: 形状 853">
            <a:extLst>
              <a:ext uri="{FF2B5EF4-FFF2-40B4-BE49-F238E27FC236}">
                <a16:creationId xmlns:a16="http://schemas.microsoft.com/office/drawing/2014/main" id="{29CFD3F9-43E8-97B2-DF0E-15D54B28E43C}"/>
              </a:ext>
            </a:extLst>
          </p:cNvPr>
          <p:cNvSpPr/>
          <p:nvPr/>
        </p:nvSpPr>
        <p:spPr>
          <a:xfrm>
            <a:off x="10759055" y="614119"/>
            <a:ext cx="58487" cy="58487"/>
          </a:xfrm>
          <a:custGeom>
            <a:avLst/>
            <a:gdLst>
              <a:gd name="connsiteX0" fmla="*/ 155 w 58487"/>
              <a:gd name="connsiteY0" fmla="*/ 105 h 58487"/>
              <a:gd name="connsiteX1" fmla="*/ 58643 w 58487"/>
              <a:gd name="connsiteY1" fmla="*/ 105 h 58487"/>
              <a:gd name="connsiteX2" fmla="*/ 58643 w 58487"/>
              <a:gd name="connsiteY2" fmla="*/ 58593 h 58487"/>
              <a:gd name="connsiteX3" fmla="*/ 15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105"/>
                </a:moveTo>
                <a:lnTo>
                  <a:pt x="58643" y="105"/>
                </a:lnTo>
                <a:lnTo>
                  <a:pt x="58643" y="58593"/>
                </a:lnTo>
                <a:lnTo>
                  <a:pt x="15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5" name="任意多边形: 形状 854">
            <a:extLst>
              <a:ext uri="{FF2B5EF4-FFF2-40B4-BE49-F238E27FC236}">
                <a16:creationId xmlns:a16="http://schemas.microsoft.com/office/drawing/2014/main" id="{21B90B73-A3C8-FC67-BBDA-0DEB0CB35BBC}"/>
              </a:ext>
            </a:extLst>
          </p:cNvPr>
          <p:cNvSpPr/>
          <p:nvPr/>
        </p:nvSpPr>
        <p:spPr>
          <a:xfrm>
            <a:off x="10817542" y="614119"/>
            <a:ext cx="58487" cy="58487"/>
          </a:xfrm>
          <a:custGeom>
            <a:avLst/>
            <a:gdLst>
              <a:gd name="connsiteX0" fmla="*/ 165 w 58487"/>
              <a:gd name="connsiteY0" fmla="*/ 105 h 58487"/>
              <a:gd name="connsiteX1" fmla="*/ 58653 w 58487"/>
              <a:gd name="connsiteY1" fmla="*/ 105 h 58487"/>
              <a:gd name="connsiteX2" fmla="*/ 58653 w 58487"/>
              <a:gd name="connsiteY2" fmla="*/ 58593 h 58487"/>
              <a:gd name="connsiteX3" fmla="*/ 16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05"/>
                </a:moveTo>
                <a:lnTo>
                  <a:pt x="58653" y="105"/>
                </a:lnTo>
                <a:lnTo>
                  <a:pt x="58653" y="58593"/>
                </a:lnTo>
                <a:lnTo>
                  <a:pt x="16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6" name="任意多边形: 形状 855">
            <a:extLst>
              <a:ext uri="{FF2B5EF4-FFF2-40B4-BE49-F238E27FC236}">
                <a16:creationId xmlns:a16="http://schemas.microsoft.com/office/drawing/2014/main" id="{55156D70-30CF-FF51-FD57-30CD901108A1}"/>
              </a:ext>
            </a:extLst>
          </p:cNvPr>
          <p:cNvSpPr/>
          <p:nvPr/>
        </p:nvSpPr>
        <p:spPr>
          <a:xfrm>
            <a:off x="10876030" y="614119"/>
            <a:ext cx="58487" cy="58487"/>
          </a:xfrm>
          <a:custGeom>
            <a:avLst/>
            <a:gdLst>
              <a:gd name="connsiteX0" fmla="*/ 175 w 58487"/>
              <a:gd name="connsiteY0" fmla="*/ 105 h 58487"/>
              <a:gd name="connsiteX1" fmla="*/ 58663 w 58487"/>
              <a:gd name="connsiteY1" fmla="*/ 105 h 58487"/>
              <a:gd name="connsiteX2" fmla="*/ 58663 w 58487"/>
              <a:gd name="connsiteY2" fmla="*/ 58593 h 58487"/>
              <a:gd name="connsiteX3" fmla="*/ 17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105"/>
                </a:moveTo>
                <a:lnTo>
                  <a:pt x="58663" y="105"/>
                </a:lnTo>
                <a:lnTo>
                  <a:pt x="58663" y="58593"/>
                </a:lnTo>
                <a:lnTo>
                  <a:pt x="17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7" name="任意多边形: 形状 856">
            <a:extLst>
              <a:ext uri="{FF2B5EF4-FFF2-40B4-BE49-F238E27FC236}">
                <a16:creationId xmlns:a16="http://schemas.microsoft.com/office/drawing/2014/main" id="{68B9384A-9AF5-3818-4B46-951124DC4BA3}"/>
              </a:ext>
            </a:extLst>
          </p:cNvPr>
          <p:cNvSpPr/>
          <p:nvPr/>
        </p:nvSpPr>
        <p:spPr>
          <a:xfrm>
            <a:off x="10993005" y="614119"/>
            <a:ext cx="58487" cy="58487"/>
          </a:xfrm>
          <a:custGeom>
            <a:avLst/>
            <a:gdLst>
              <a:gd name="connsiteX0" fmla="*/ 195 w 58487"/>
              <a:gd name="connsiteY0" fmla="*/ 105 h 58487"/>
              <a:gd name="connsiteX1" fmla="*/ 58683 w 58487"/>
              <a:gd name="connsiteY1" fmla="*/ 105 h 58487"/>
              <a:gd name="connsiteX2" fmla="*/ 58683 w 58487"/>
              <a:gd name="connsiteY2" fmla="*/ 58593 h 58487"/>
              <a:gd name="connsiteX3" fmla="*/ 19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05"/>
                </a:moveTo>
                <a:lnTo>
                  <a:pt x="58683" y="105"/>
                </a:lnTo>
                <a:lnTo>
                  <a:pt x="58683" y="58593"/>
                </a:lnTo>
                <a:lnTo>
                  <a:pt x="19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8" name="任意多边形: 形状 857">
            <a:extLst>
              <a:ext uri="{FF2B5EF4-FFF2-40B4-BE49-F238E27FC236}">
                <a16:creationId xmlns:a16="http://schemas.microsoft.com/office/drawing/2014/main" id="{2EA2E318-D2E3-3513-3814-CE5794225320}"/>
              </a:ext>
            </a:extLst>
          </p:cNvPr>
          <p:cNvSpPr/>
          <p:nvPr/>
        </p:nvSpPr>
        <p:spPr>
          <a:xfrm>
            <a:off x="11051492" y="614119"/>
            <a:ext cx="58487" cy="58487"/>
          </a:xfrm>
          <a:custGeom>
            <a:avLst/>
            <a:gdLst>
              <a:gd name="connsiteX0" fmla="*/ 205 w 58487"/>
              <a:gd name="connsiteY0" fmla="*/ 105 h 58487"/>
              <a:gd name="connsiteX1" fmla="*/ 58693 w 58487"/>
              <a:gd name="connsiteY1" fmla="*/ 105 h 58487"/>
              <a:gd name="connsiteX2" fmla="*/ 58693 w 58487"/>
              <a:gd name="connsiteY2" fmla="*/ 58593 h 58487"/>
              <a:gd name="connsiteX3" fmla="*/ 20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105"/>
                </a:moveTo>
                <a:lnTo>
                  <a:pt x="58693" y="105"/>
                </a:lnTo>
                <a:lnTo>
                  <a:pt x="58693" y="58593"/>
                </a:lnTo>
                <a:lnTo>
                  <a:pt x="20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9" name="任意多边形: 形状 858">
            <a:extLst>
              <a:ext uri="{FF2B5EF4-FFF2-40B4-BE49-F238E27FC236}">
                <a16:creationId xmlns:a16="http://schemas.microsoft.com/office/drawing/2014/main" id="{B57FF04A-94BE-AEB1-31DA-CDFC9A990A4C}"/>
              </a:ext>
            </a:extLst>
          </p:cNvPr>
          <p:cNvSpPr/>
          <p:nvPr/>
        </p:nvSpPr>
        <p:spPr>
          <a:xfrm>
            <a:off x="11226955" y="614119"/>
            <a:ext cx="58487" cy="58487"/>
          </a:xfrm>
          <a:custGeom>
            <a:avLst/>
            <a:gdLst>
              <a:gd name="connsiteX0" fmla="*/ 235 w 58487"/>
              <a:gd name="connsiteY0" fmla="*/ 105 h 58487"/>
              <a:gd name="connsiteX1" fmla="*/ 58723 w 58487"/>
              <a:gd name="connsiteY1" fmla="*/ 105 h 58487"/>
              <a:gd name="connsiteX2" fmla="*/ 58723 w 58487"/>
              <a:gd name="connsiteY2" fmla="*/ 58593 h 58487"/>
              <a:gd name="connsiteX3" fmla="*/ 23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105"/>
                </a:moveTo>
                <a:lnTo>
                  <a:pt x="58723" y="105"/>
                </a:lnTo>
                <a:lnTo>
                  <a:pt x="58723" y="58593"/>
                </a:lnTo>
                <a:lnTo>
                  <a:pt x="23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0" name="任意多边形: 形状 859">
            <a:extLst>
              <a:ext uri="{FF2B5EF4-FFF2-40B4-BE49-F238E27FC236}">
                <a16:creationId xmlns:a16="http://schemas.microsoft.com/office/drawing/2014/main" id="{8F4183E2-D66E-2E32-1296-13CCC6020FA3}"/>
              </a:ext>
            </a:extLst>
          </p:cNvPr>
          <p:cNvSpPr/>
          <p:nvPr/>
        </p:nvSpPr>
        <p:spPr>
          <a:xfrm>
            <a:off x="11285442" y="614119"/>
            <a:ext cx="58487" cy="58487"/>
          </a:xfrm>
          <a:custGeom>
            <a:avLst/>
            <a:gdLst>
              <a:gd name="connsiteX0" fmla="*/ 245 w 58487"/>
              <a:gd name="connsiteY0" fmla="*/ 105 h 58487"/>
              <a:gd name="connsiteX1" fmla="*/ 58733 w 58487"/>
              <a:gd name="connsiteY1" fmla="*/ 105 h 58487"/>
              <a:gd name="connsiteX2" fmla="*/ 58733 w 58487"/>
              <a:gd name="connsiteY2" fmla="*/ 58593 h 58487"/>
              <a:gd name="connsiteX3" fmla="*/ 24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105"/>
                </a:moveTo>
                <a:lnTo>
                  <a:pt x="58733" y="105"/>
                </a:lnTo>
                <a:lnTo>
                  <a:pt x="58733" y="58593"/>
                </a:lnTo>
                <a:lnTo>
                  <a:pt x="24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1" name="任意多边形: 形状 860">
            <a:extLst>
              <a:ext uri="{FF2B5EF4-FFF2-40B4-BE49-F238E27FC236}">
                <a16:creationId xmlns:a16="http://schemas.microsoft.com/office/drawing/2014/main" id="{55FE1C16-65DE-D490-9820-D89CB083D766}"/>
              </a:ext>
            </a:extLst>
          </p:cNvPr>
          <p:cNvSpPr/>
          <p:nvPr/>
        </p:nvSpPr>
        <p:spPr>
          <a:xfrm>
            <a:off x="11343930" y="614119"/>
            <a:ext cx="58487" cy="58487"/>
          </a:xfrm>
          <a:custGeom>
            <a:avLst/>
            <a:gdLst>
              <a:gd name="connsiteX0" fmla="*/ 255 w 58487"/>
              <a:gd name="connsiteY0" fmla="*/ 105 h 58487"/>
              <a:gd name="connsiteX1" fmla="*/ 58743 w 58487"/>
              <a:gd name="connsiteY1" fmla="*/ 105 h 58487"/>
              <a:gd name="connsiteX2" fmla="*/ 58743 w 58487"/>
              <a:gd name="connsiteY2" fmla="*/ 58593 h 58487"/>
              <a:gd name="connsiteX3" fmla="*/ 25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105"/>
                </a:moveTo>
                <a:lnTo>
                  <a:pt x="58743" y="105"/>
                </a:lnTo>
                <a:lnTo>
                  <a:pt x="58743" y="58593"/>
                </a:lnTo>
                <a:lnTo>
                  <a:pt x="25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2" name="任意多边形: 形状 861">
            <a:extLst>
              <a:ext uri="{FF2B5EF4-FFF2-40B4-BE49-F238E27FC236}">
                <a16:creationId xmlns:a16="http://schemas.microsoft.com/office/drawing/2014/main" id="{0ED5B688-FA4A-D5E8-AA10-39153CAA85D9}"/>
              </a:ext>
            </a:extLst>
          </p:cNvPr>
          <p:cNvSpPr/>
          <p:nvPr/>
        </p:nvSpPr>
        <p:spPr>
          <a:xfrm>
            <a:off x="11402418" y="614119"/>
            <a:ext cx="58487" cy="58487"/>
          </a:xfrm>
          <a:custGeom>
            <a:avLst/>
            <a:gdLst>
              <a:gd name="connsiteX0" fmla="*/ 265 w 58487"/>
              <a:gd name="connsiteY0" fmla="*/ 105 h 58487"/>
              <a:gd name="connsiteX1" fmla="*/ 58753 w 58487"/>
              <a:gd name="connsiteY1" fmla="*/ 105 h 58487"/>
              <a:gd name="connsiteX2" fmla="*/ 58753 w 58487"/>
              <a:gd name="connsiteY2" fmla="*/ 58593 h 58487"/>
              <a:gd name="connsiteX3" fmla="*/ 26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05"/>
                </a:moveTo>
                <a:lnTo>
                  <a:pt x="58753" y="105"/>
                </a:lnTo>
                <a:lnTo>
                  <a:pt x="58753" y="58593"/>
                </a:lnTo>
                <a:lnTo>
                  <a:pt x="26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3" name="任意多边形: 形状 862">
            <a:extLst>
              <a:ext uri="{FF2B5EF4-FFF2-40B4-BE49-F238E27FC236}">
                <a16:creationId xmlns:a16="http://schemas.microsoft.com/office/drawing/2014/main" id="{A66C33E0-7CBE-AF52-1B96-D84B4C975B13}"/>
              </a:ext>
            </a:extLst>
          </p:cNvPr>
          <p:cNvSpPr/>
          <p:nvPr/>
        </p:nvSpPr>
        <p:spPr>
          <a:xfrm>
            <a:off x="11460905" y="614119"/>
            <a:ext cx="58487" cy="58487"/>
          </a:xfrm>
          <a:custGeom>
            <a:avLst/>
            <a:gdLst>
              <a:gd name="connsiteX0" fmla="*/ 275 w 58487"/>
              <a:gd name="connsiteY0" fmla="*/ 105 h 58487"/>
              <a:gd name="connsiteX1" fmla="*/ 58763 w 58487"/>
              <a:gd name="connsiteY1" fmla="*/ 105 h 58487"/>
              <a:gd name="connsiteX2" fmla="*/ 58763 w 58487"/>
              <a:gd name="connsiteY2" fmla="*/ 58593 h 58487"/>
              <a:gd name="connsiteX3" fmla="*/ 27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105"/>
                </a:moveTo>
                <a:lnTo>
                  <a:pt x="58763" y="105"/>
                </a:lnTo>
                <a:lnTo>
                  <a:pt x="58763" y="58593"/>
                </a:lnTo>
                <a:lnTo>
                  <a:pt x="27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4" name="任意多边形: 形状 863">
            <a:extLst>
              <a:ext uri="{FF2B5EF4-FFF2-40B4-BE49-F238E27FC236}">
                <a16:creationId xmlns:a16="http://schemas.microsoft.com/office/drawing/2014/main" id="{E05F3714-D402-AC3D-137F-AA5E79960DFC}"/>
              </a:ext>
            </a:extLst>
          </p:cNvPr>
          <p:cNvSpPr/>
          <p:nvPr/>
        </p:nvSpPr>
        <p:spPr>
          <a:xfrm>
            <a:off x="11694855" y="614119"/>
            <a:ext cx="58487" cy="58487"/>
          </a:xfrm>
          <a:custGeom>
            <a:avLst/>
            <a:gdLst>
              <a:gd name="connsiteX0" fmla="*/ 315 w 58487"/>
              <a:gd name="connsiteY0" fmla="*/ 105 h 58487"/>
              <a:gd name="connsiteX1" fmla="*/ 58803 w 58487"/>
              <a:gd name="connsiteY1" fmla="*/ 105 h 58487"/>
              <a:gd name="connsiteX2" fmla="*/ 58803 w 58487"/>
              <a:gd name="connsiteY2" fmla="*/ 58593 h 58487"/>
              <a:gd name="connsiteX3" fmla="*/ 31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05"/>
                </a:moveTo>
                <a:lnTo>
                  <a:pt x="58803" y="105"/>
                </a:lnTo>
                <a:lnTo>
                  <a:pt x="58803" y="58593"/>
                </a:lnTo>
                <a:lnTo>
                  <a:pt x="31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5" name="任意多边形: 形状 864">
            <a:extLst>
              <a:ext uri="{FF2B5EF4-FFF2-40B4-BE49-F238E27FC236}">
                <a16:creationId xmlns:a16="http://schemas.microsoft.com/office/drawing/2014/main" id="{505FC5CB-D2E9-8945-CE9E-3984366A3F8F}"/>
              </a:ext>
            </a:extLst>
          </p:cNvPr>
          <p:cNvSpPr/>
          <p:nvPr/>
        </p:nvSpPr>
        <p:spPr>
          <a:xfrm>
            <a:off x="11987293" y="614119"/>
            <a:ext cx="58487" cy="58487"/>
          </a:xfrm>
          <a:custGeom>
            <a:avLst/>
            <a:gdLst>
              <a:gd name="connsiteX0" fmla="*/ 365 w 58487"/>
              <a:gd name="connsiteY0" fmla="*/ 105 h 58487"/>
              <a:gd name="connsiteX1" fmla="*/ 58853 w 58487"/>
              <a:gd name="connsiteY1" fmla="*/ 105 h 58487"/>
              <a:gd name="connsiteX2" fmla="*/ 58853 w 58487"/>
              <a:gd name="connsiteY2" fmla="*/ 58593 h 58487"/>
              <a:gd name="connsiteX3" fmla="*/ 365 w 58487"/>
              <a:gd name="connsiteY3" fmla="*/ 585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05"/>
                </a:moveTo>
                <a:lnTo>
                  <a:pt x="58853" y="105"/>
                </a:lnTo>
                <a:lnTo>
                  <a:pt x="58853" y="58593"/>
                </a:lnTo>
                <a:lnTo>
                  <a:pt x="365" y="585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6" name="任意多边形: 形状 865">
            <a:extLst>
              <a:ext uri="{FF2B5EF4-FFF2-40B4-BE49-F238E27FC236}">
                <a16:creationId xmlns:a16="http://schemas.microsoft.com/office/drawing/2014/main" id="{69D54C93-EAE1-65DB-F705-C7C1DFFC5926}"/>
              </a:ext>
            </a:extLst>
          </p:cNvPr>
          <p:cNvSpPr/>
          <p:nvPr/>
        </p:nvSpPr>
        <p:spPr>
          <a:xfrm>
            <a:off x="9940229" y="672606"/>
            <a:ext cx="58487" cy="58487"/>
          </a:xfrm>
          <a:custGeom>
            <a:avLst/>
            <a:gdLst>
              <a:gd name="connsiteX0" fmla="*/ 15 w 58487"/>
              <a:gd name="connsiteY0" fmla="*/ 115 h 58487"/>
              <a:gd name="connsiteX1" fmla="*/ 58503 w 58487"/>
              <a:gd name="connsiteY1" fmla="*/ 115 h 58487"/>
              <a:gd name="connsiteX2" fmla="*/ 58503 w 58487"/>
              <a:gd name="connsiteY2" fmla="*/ 58603 h 58487"/>
              <a:gd name="connsiteX3" fmla="*/ 1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115"/>
                </a:moveTo>
                <a:lnTo>
                  <a:pt x="58503" y="115"/>
                </a:lnTo>
                <a:lnTo>
                  <a:pt x="58503" y="58603"/>
                </a:lnTo>
                <a:lnTo>
                  <a:pt x="1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7" name="任意多边形: 形状 866">
            <a:extLst>
              <a:ext uri="{FF2B5EF4-FFF2-40B4-BE49-F238E27FC236}">
                <a16:creationId xmlns:a16="http://schemas.microsoft.com/office/drawing/2014/main" id="{04972019-A17D-398D-DC36-32562F77E1E4}"/>
              </a:ext>
            </a:extLst>
          </p:cNvPr>
          <p:cNvSpPr/>
          <p:nvPr/>
        </p:nvSpPr>
        <p:spPr>
          <a:xfrm>
            <a:off x="9998716" y="672606"/>
            <a:ext cx="58487" cy="58487"/>
          </a:xfrm>
          <a:custGeom>
            <a:avLst/>
            <a:gdLst>
              <a:gd name="connsiteX0" fmla="*/ 25 w 58487"/>
              <a:gd name="connsiteY0" fmla="*/ 115 h 58487"/>
              <a:gd name="connsiteX1" fmla="*/ 58513 w 58487"/>
              <a:gd name="connsiteY1" fmla="*/ 115 h 58487"/>
              <a:gd name="connsiteX2" fmla="*/ 58513 w 58487"/>
              <a:gd name="connsiteY2" fmla="*/ 58603 h 58487"/>
              <a:gd name="connsiteX3" fmla="*/ 2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115"/>
                </a:moveTo>
                <a:lnTo>
                  <a:pt x="58513" y="115"/>
                </a:lnTo>
                <a:lnTo>
                  <a:pt x="58513" y="58603"/>
                </a:lnTo>
                <a:lnTo>
                  <a:pt x="2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8" name="任意多边形: 形状 867">
            <a:extLst>
              <a:ext uri="{FF2B5EF4-FFF2-40B4-BE49-F238E27FC236}">
                <a16:creationId xmlns:a16="http://schemas.microsoft.com/office/drawing/2014/main" id="{0575E4BF-617D-F5C8-7B7C-36A97E3C294B}"/>
              </a:ext>
            </a:extLst>
          </p:cNvPr>
          <p:cNvSpPr/>
          <p:nvPr/>
        </p:nvSpPr>
        <p:spPr>
          <a:xfrm>
            <a:off x="10174179" y="672606"/>
            <a:ext cx="58487" cy="58487"/>
          </a:xfrm>
          <a:custGeom>
            <a:avLst/>
            <a:gdLst>
              <a:gd name="connsiteX0" fmla="*/ 55 w 58487"/>
              <a:gd name="connsiteY0" fmla="*/ 115 h 58487"/>
              <a:gd name="connsiteX1" fmla="*/ 58543 w 58487"/>
              <a:gd name="connsiteY1" fmla="*/ 115 h 58487"/>
              <a:gd name="connsiteX2" fmla="*/ 58543 w 58487"/>
              <a:gd name="connsiteY2" fmla="*/ 58603 h 58487"/>
              <a:gd name="connsiteX3" fmla="*/ 5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15"/>
                </a:moveTo>
                <a:lnTo>
                  <a:pt x="58543" y="115"/>
                </a:lnTo>
                <a:lnTo>
                  <a:pt x="58543" y="58603"/>
                </a:lnTo>
                <a:lnTo>
                  <a:pt x="5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9" name="任意多边形: 形状 868">
            <a:extLst>
              <a:ext uri="{FF2B5EF4-FFF2-40B4-BE49-F238E27FC236}">
                <a16:creationId xmlns:a16="http://schemas.microsoft.com/office/drawing/2014/main" id="{650F4833-F6BF-14A9-14EA-C8A9D092E1C0}"/>
              </a:ext>
            </a:extLst>
          </p:cNvPr>
          <p:cNvSpPr/>
          <p:nvPr/>
        </p:nvSpPr>
        <p:spPr>
          <a:xfrm>
            <a:off x="10291154" y="672606"/>
            <a:ext cx="58487" cy="58487"/>
          </a:xfrm>
          <a:custGeom>
            <a:avLst/>
            <a:gdLst>
              <a:gd name="connsiteX0" fmla="*/ 75 w 58487"/>
              <a:gd name="connsiteY0" fmla="*/ 115 h 58487"/>
              <a:gd name="connsiteX1" fmla="*/ 58563 w 58487"/>
              <a:gd name="connsiteY1" fmla="*/ 115 h 58487"/>
              <a:gd name="connsiteX2" fmla="*/ 58563 w 58487"/>
              <a:gd name="connsiteY2" fmla="*/ 58603 h 58487"/>
              <a:gd name="connsiteX3" fmla="*/ 7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115"/>
                </a:moveTo>
                <a:lnTo>
                  <a:pt x="58563" y="115"/>
                </a:lnTo>
                <a:lnTo>
                  <a:pt x="58563" y="58603"/>
                </a:lnTo>
                <a:lnTo>
                  <a:pt x="7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0" name="任意多边形: 形状 869">
            <a:extLst>
              <a:ext uri="{FF2B5EF4-FFF2-40B4-BE49-F238E27FC236}">
                <a16:creationId xmlns:a16="http://schemas.microsoft.com/office/drawing/2014/main" id="{521A4641-DA1A-4990-F573-0C23B31F5D68}"/>
              </a:ext>
            </a:extLst>
          </p:cNvPr>
          <p:cNvSpPr/>
          <p:nvPr/>
        </p:nvSpPr>
        <p:spPr>
          <a:xfrm>
            <a:off x="10525104" y="672606"/>
            <a:ext cx="58487" cy="58487"/>
          </a:xfrm>
          <a:custGeom>
            <a:avLst/>
            <a:gdLst>
              <a:gd name="connsiteX0" fmla="*/ 115 w 58487"/>
              <a:gd name="connsiteY0" fmla="*/ 115 h 58487"/>
              <a:gd name="connsiteX1" fmla="*/ 58603 w 58487"/>
              <a:gd name="connsiteY1" fmla="*/ 115 h 58487"/>
              <a:gd name="connsiteX2" fmla="*/ 58603 w 58487"/>
              <a:gd name="connsiteY2" fmla="*/ 58603 h 58487"/>
              <a:gd name="connsiteX3" fmla="*/ 11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115"/>
                </a:moveTo>
                <a:lnTo>
                  <a:pt x="58603" y="115"/>
                </a:lnTo>
                <a:lnTo>
                  <a:pt x="58603" y="58603"/>
                </a:lnTo>
                <a:lnTo>
                  <a:pt x="11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1" name="任意多边形: 形状 870">
            <a:extLst>
              <a:ext uri="{FF2B5EF4-FFF2-40B4-BE49-F238E27FC236}">
                <a16:creationId xmlns:a16="http://schemas.microsoft.com/office/drawing/2014/main" id="{E69F3533-4A9A-D30E-0229-333687E00AC5}"/>
              </a:ext>
            </a:extLst>
          </p:cNvPr>
          <p:cNvSpPr/>
          <p:nvPr/>
        </p:nvSpPr>
        <p:spPr>
          <a:xfrm>
            <a:off x="10583592" y="672606"/>
            <a:ext cx="58487" cy="58487"/>
          </a:xfrm>
          <a:custGeom>
            <a:avLst/>
            <a:gdLst>
              <a:gd name="connsiteX0" fmla="*/ 125 w 58487"/>
              <a:gd name="connsiteY0" fmla="*/ 115 h 58487"/>
              <a:gd name="connsiteX1" fmla="*/ 58613 w 58487"/>
              <a:gd name="connsiteY1" fmla="*/ 115 h 58487"/>
              <a:gd name="connsiteX2" fmla="*/ 58613 w 58487"/>
              <a:gd name="connsiteY2" fmla="*/ 58603 h 58487"/>
              <a:gd name="connsiteX3" fmla="*/ 12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115"/>
                </a:moveTo>
                <a:lnTo>
                  <a:pt x="58613" y="115"/>
                </a:lnTo>
                <a:lnTo>
                  <a:pt x="58613" y="58603"/>
                </a:lnTo>
                <a:lnTo>
                  <a:pt x="12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2" name="任意多边形: 形状 871">
            <a:extLst>
              <a:ext uri="{FF2B5EF4-FFF2-40B4-BE49-F238E27FC236}">
                <a16:creationId xmlns:a16="http://schemas.microsoft.com/office/drawing/2014/main" id="{19E766C5-AD8F-B234-D0E8-FEBD67487372}"/>
              </a:ext>
            </a:extLst>
          </p:cNvPr>
          <p:cNvSpPr/>
          <p:nvPr/>
        </p:nvSpPr>
        <p:spPr>
          <a:xfrm>
            <a:off x="10642079" y="672606"/>
            <a:ext cx="58487" cy="58487"/>
          </a:xfrm>
          <a:custGeom>
            <a:avLst/>
            <a:gdLst>
              <a:gd name="connsiteX0" fmla="*/ 135 w 58487"/>
              <a:gd name="connsiteY0" fmla="*/ 115 h 58487"/>
              <a:gd name="connsiteX1" fmla="*/ 58623 w 58487"/>
              <a:gd name="connsiteY1" fmla="*/ 115 h 58487"/>
              <a:gd name="connsiteX2" fmla="*/ 58623 w 58487"/>
              <a:gd name="connsiteY2" fmla="*/ 58603 h 58487"/>
              <a:gd name="connsiteX3" fmla="*/ 13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15"/>
                </a:moveTo>
                <a:lnTo>
                  <a:pt x="58623" y="115"/>
                </a:lnTo>
                <a:lnTo>
                  <a:pt x="58623" y="58603"/>
                </a:lnTo>
                <a:lnTo>
                  <a:pt x="13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3" name="任意多边形: 形状 872">
            <a:extLst>
              <a:ext uri="{FF2B5EF4-FFF2-40B4-BE49-F238E27FC236}">
                <a16:creationId xmlns:a16="http://schemas.microsoft.com/office/drawing/2014/main" id="{934BDBF8-DE65-3035-A0D7-91899F84DC3C}"/>
              </a:ext>
            </a:extLst>
          </p:cNvPr>
          <p:cNvSpPr/>
          <p:nvPr/>
        </p:nvSpPr>
        <p:spPr>
          <a:xfrm>
            <a:off x="10700567" y="672606"/>
            <a:ext cx="58487" cy="58487"/>
          </a:xfrm>
          <a:custGeom>
            <a:avLst/>
            <a:gdLst>
              <a:gd name="connsiteX0" fmla="*/ 145 w 58487"/>
              <a:gd name="connsiteY0" fmla="*/ 115 h 58487"/>
              <a:gd name="connsiteX1" fmla="*/ 58633 w 58487"/>
              <a:gd name="connsiteY1" fmla="*/ 115 h 58487"/>
              <a:gd name="connsiteX2" fmla="*/ 58633 w 58487"/>
              <a:gd name="connsiteY2" fmla="*/ 58603 h 58487"/>
              <a:gd name="connsiteX3" fmla="*/ 14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15"/>
                </a:moveTo>
                <a:lnTo>
                  <a:pt x="58633" y="115"/>
                </a:lnTo>
                <a:lnTo>
                  <a:pt x="58633" y="58603"/>
                </a:lnTo>
                <a:lnTo>
                  <a:pt x="14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4" name="任意多边形: 形状 873">
            <a:extLst>
              <a:ext uri="{FF2B5EF4-FFF2-40B4-BE49-F238E27FC236}">
                <a16:creationId xmlns:a16="http://schemas.microsoft.com/office/drawing/2014/main" id="{F382E885-4330-3143-7C16-03B4BA682264}"/>
              </a:ext>
            </a:extLst>
          </p:cNvPr>
          <p:cNvSpPr/>
          <p:nvPr/>
        </p:nvSpPr>
        <p:spPr>
          <a:xfrm>
            <a:off x="10817542" y="672606"/>
            <a:ext cx="58487" cy="58487"/>
          </a:xfrm>
          <a:custGeom>
            <a:avLst/>
            <a:gdLst>
              <a:gd name="connsiteX0" fmla="*/ 165 w 58487"/>
              <a:gd name="connsiteY0" fmla="*/ 115 h 58487"/>
              <a:gd name="connsiteX1" fmla="*/ 58653 w 58487"/>
              <a:gd name="connsiteY1" fmla="*/ 115 h 58487"/>
              <a:gd name="connsiteX2" fmla="*/ 58653 w 58487"/>
              <a:gd name="connsiteY2" fmla="*/ 58603 h 58487"/>
              <a:gd name="connsiteX3" fmla="*/ 16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15"/>
                </a:moveTo>
                <a:lnTo>
                  <a:pt x="58653" y="115"/>
                </a:lnTo>
                <a:lnTo>
                  <a:pt x="58653" y="58603"/>
                </a:lnTo>
                <a:lnTo>
                  <a:pt x="16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5" name="任意多边形: 形状 874">
            <a:extLst>
              <a:ext uri="{FF2B5EF4-FFF2-40B4-BE49-F238E27FC236}">
                <a16:creationId xmlns:a16="http://schemas.microsoft.com/office/drawing/2014/main" id="{98E10E73-C2CD-21CA-619D-09D5EBF96D21}"/>
              </a:ext>
            </a:extLst>
          </p:cNvPr>
          <p:cNvSpPr/>
          <p:nvPr/>
        </p:nvSpPr>
        <p:spPr>
          <a:xfrm>
            <a:off x="10876030" y="672606"/>
            <a:ext cx="58487" cy="58487"/>
          </a:xfrm>
          <a:custGeom>
            <a:avLst/>
            <a:gdLst>
              <a:gd name="connsiteX0" fmla="*/ 175 w 58487"/>
              <a:gd name="connsiteY0" fmla="*/ 115 h 58487"/>
              <a:gd name="connsiteX1" fmla="*/ 58663 w 58487"/>
              <a:gd name="connsiteY1" fmla="*/ 115 h 58487"/>
              <a:gd name="connsiteX2" fmla="*/ 58663 w 58487"/>
              <a:gd name="connsiteY2" fmla="*/ 58603 h 58487"/>
              <a:gd name="connsiteX3" fmla="*/ 17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115"/>
                </a:moveTo>
                <a:lnTo>
                  <a:pt x="58663" y="115"/>
                </a:lnTo>
                <a:lnTo>
                  <a:pt x="58663" y="58603"/>
                </a:lnTo>
                <a:lnTo>
                  <a:pt x="17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6" name="任意多边形: 形状 875">
            <a:extLst>
              <a:ext uri="{FF2B5EF4-FFF2-40B4-BE49-F238E27FC236}">
                <a16:creationId xmlns:a16="http://schemas.microsoft.com/office/drawing/2014/main" id="{095FE85E-7D56-C635-1F40-7943B7E8BCAB}"/>
              </a:ext>
            </a:extLst>
          </p:cNvPr>
          <p:cNvSpPr/>
          <p:nvPr/>
        </p:nvSpPr>
        <p:spPr>
          <a:xfrm>
            <a:off x="10934517" y="672606"/>
            <a:ext cx="58487" cy="58487"/>
          </a:xfrm>
          <a:custGeom>
            <a:avLst/>
            <a:gdLst>
              <a:gd name="connsiteX0" fmla="*/ 185 w 58487"/>
              <a:gd name="connsiteY0" fmla="*/ 115 h 58487"/>
              <a:gd name="connsiteX1" fmla="*/ 58673 w 58487"/>
              <a:gd name="connsiteY1" fmla="*/ 115 h 58487"/>
              <a:gd name="connsiteX2" fmla="*/ 58673 w 58487"/>
              <a:gd name="connsiteY2" fmla="*/ 58603 h 58487"/>
              <a:gd name="connsiteX3" fmla="*/ 18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15"/>
                </a:moveTo>
                <a:lnTo>
                  <a:pt x="58673" y="115"/>
                </a:lnTo>
                <a:lnTo>
                  <a:pt x="58673" y="58603"/>
                </a:lnTo>
                <a:lnTo>
                  <a:pt x="18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7" name="任意多边形: 形状 876">
            <a:extLst>
              <a:ext uri="{FF2B5EF4-FFF2-40B4-BE49-F238E27FC236}">
                <a16:creationId xmlns:a16="http://schemas.microsoft.com/office/drawing/2014/main" id="{B6DEACBE-C7E9-33C4-26FA-3C1F67831B9D}"/>
              </a:ext>
            </a:extLst>
          </p:cNvPr>
          <p:cNvSpPr/>
          <p:nvPr/>
        </p:nvSpPr>
        <p:spPr>
          <a:xfrm>
            <a:off x="10993005" y="672606"/>
            <a:ext cx="58487" cy="58487"/>
          </a:xfrm>
          <a:custGeom>
            <a:avLst/>
            <a:gdLst>
              <a:gd name="connsiteX0" fmla="*/ 195 w 58487"/>
              <a:gd name="connsiteY0" fmla="*/ 115 h 58487"/>
              <a:gd name="connsiteX1" fmla="*/ 58683 w 58487"/>
              <a:gd name="connsiteY1" fmla="*/ 115 h 58487"/>
              <a:gd name="connsiteX2" fmla="*/ 58683 w 58487"/>
              <a:gd name="connsiteY2" fmla="*/ 58603 h 58487"/>
              <a:gd name="connsiteX3" fmla="*/ 19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15"/>
                </a:moveTo>
                <a:lnTo>
                  <a:pt x="58683" y="115"/>
                </a:lnTo>
                <a:lnTo>
                  <a:pt x="58683" y="58603"/>
                </a:lnTo>
                <a:lnTo>
                  <a:pt x="19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8" name="任意多边形: 形状 877">
            <a:extLst>
              <a:ext uri="{FF2B5EF4-FFF2-40B4-BE49-F238E27FC236}">
                <a16:creationId xmlns:a16="http://schemas.microsoft.com/office/drawing/2014/main" id="{555D398E-170F-5F5A-F7EC-5738DA04D716}"/>
              </a:ext>
            </a:extLst>
          </p:cNvPr>
          <p:cNvSpPr/>
          <p:nvPr/>
        </p:nvSpPr>
        <p:spPr>
          <a:xfrm>
            <a:off x="11226955" y="672606"/>
            <a:ext cx="58487" cy="58487"/>
          </a:xfrm>
          <a:custGeom>
            <a:avLst/>
            <a:gdLst>
              <a:gd name="connsiteX0" fmla="*/ 235 w 58487"/>
              <a:gd name="connsiteY0" fmla="*/ 115 h 58487"/>
              <a:gd name="connsiteX1" fmla="*/ 58723 w 58487"/>
              <a:gd name="connsiteY1" fmla="*/ 115 h 58487"/>
              <a:gd name="connsiteX2" fmla="*/ 58723 w 58487"/>
              <a:gd name="connsiteY2" fmla="*/ 58603 h 58487"/>
              <a:gd name="connsiteX3" fmla="*/ 23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115"/>
                </a:moveTo>
                <a:lnTo>
                  <a:pt x="58723" y="115"/>
                </a:lnTo>
                <a:lnTo>
                  <a:pt x="58723" y="58603"/>
                </a:lnTo>
                <a:lnTo>
                  <a:pt x="23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9" name="任意多边形: 形状 878">
            <a:extLst>
              <a:ext uri="{FF2B5EF4-FFF2-40B4-BE49-F238E27FC236}">
                <a16:creationId xmlns:a16="http://schemas.microsoft.com/office/drawing/2014/main" id="{B46CF7BD-673E-B2DB-E907-33101E8CE9A6}"/>
              </a:ext>
            </a:extLst>
          </p:cNvPr>
          <p:cNvSpPr/>
          <p:nvPr/>
        </p:nvSpPr>
        <p:spPr>
          <a:xfrm>
            <a:off x="11343930" y="672606"/>
            <a:ext cx="58487" cy="58487"/>
          </a:xfrm>
          <a:custGeom>
            <a:avLst/>
            <a:gdLst>
              <a:gd name="connsiteX0" fmla="*/ 255 w 58487"/>
              <a:gd name="connsiteY0" fmla="*/ 115 h 58487"/>
              <a:gd name="connsiteX1" fmla="*/ 58743 w 58487"/>
              <a:gd name="connsiteY1" fmla="*/ 115 h 58487"/>
              <a:gd name="connsiteX2" fmla="*/ 58743 w 58487"/>
              <a:gd name="connsiteY2" fmla="*/ 58603 h 58487"/>
              <a:gd name="connsiteX3" fmla="*/ 25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115"/>
                </a:moveTo>
                <a:lnTo>
                  <a:pt x="58743" y="115"/>
                </a:lnTo>
                <a:lnTo>
                  <a:pt x="58743" y="58603"/>
                </a:lnTo>
                <a:lnTo>
                  <a:pt x="25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0" name="任意多边形: 形状 879">
            <a:extLst>
              <a:ext uri="{FF2B5EF4-FFF2-40B4-BE49-F238E27FC236}">
                <a16:creationId xmlns:a16="http://schemas.microsoft.com/office/drawing/2014/main" id="{86765F06-C87A-0FD3-50D8-A7AB13ED73DF}"/>
              </a:ext>
            </a:extLst>
          </p:cNvPr>
          <p:cNvSpPr/>
          <p:nvPr/>
        </p:nvSpPr>
        <p:spPr>
          <a:xfrm>
            <a:off x="11402418" y="672606"/>
            <a:ext cx="58487" cy="58487"/>
          </a:xfrm>
          <a:custGeom>
            <a:avLst/>
            <a:gdLst>
              <a:gd name="connsiteX0" fmla="*/ 265 w 58487"/>
              <a:gd name="connsiteY0" fmla="*/ 115 h 58487"/>
              <a:gd name="connsiteX1" fmla="*/ 58753 w 58487"/>
              <a:gd name="connsiteY1" fmla="*/ 115 h 58487"/>
              <a:gd name="connsiteX2" fmla="*/ 58753 w 58487"/>
              <a:gd name="connsiteY2" fmla="*/ 58603 h 58487"/>
              <a:gd name="connsiteX3" fmla="*/ 26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15"/>
                </a:moveTo>
                <a:lnTo>
                  <a:pt x="58753" y="115"/>
                </a:lnTo>
                <a:lnTo>
                  <a:pt x="58753" y="58603"/>
                </a:lnTo>
                <a:lnTo>
                  <a:pt x="26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1" name="任意多边形: 形状 880">
            <a:extLst>
              <a:ext uri="{FF2B5EF4-FFF2-40B4-BE49-F238E27FC236}">
                <a16:creationId xmlns:a16="http://schemas.microsoft.com/office/drawing/2014/main" id="{0E952DBE-9726-A79C-D197-0C44F6B614B2}"/>
              </a:ext>
            </a:extLst>
          </p:cNvPr>
          <p:cNvSpPr/>
          <p:nvPr/>
        </p:nvSpPr>
        <p:spPr>
          <a:xfrm>
            <a:off x="11519393" y="672606"/>
            <a:ext cx="58487" cy="58487"/>
          </a:xfrm>
          <a:custGeom>
            <a:avLst/>
            <a:gdLst>
              <a:gd name="connsiteX0" fmla="*/ 285 w 58487"/>
              <a:gd name="connsiteY0" fmla="*/ 115 h 58487"/>
              <a:gd name="connsiteX1" fmla="*/ 58773 w 58487"/>
              <a:gd name="connsiteY1" fmla="*/ 115 h 58487"/>
              <a:gd name="connsiteX2" fmla="*/ 58773 w 58487"/>
              <a:gd name="connsiteY2" fmla="*/ 58603 h 58487"/>
              <a:gd name="connsiteX3" fmla="*/ 28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115"/>
                </a:moveTo>
                <a:lnTo>
                  <a:pt x="58773" y="115"/>
                </a:lnTo>
                <a:lnTo>
                  <a:pt x="58773" y="58603"/>
                </a:lnTo>
                <a:lnTo>
                  <a:pt x="28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2" name="任意多边形: 形状 881">
            <a:extLst>
              <a:ext uri="{FF2B5EF4-FFF2-40B4-BE49-F238E27FC236}">
                <a16:creationId xmlns:a16="http://schemas.microsoft.com/office/drawing/2014/main" id="{B10852E2-5378-DA74-870B-1BBB73BB08B3}"/>
              </a:ext>
            </a:extLst>
          </p:cNvPr>
          <p:cNvSpPr/>
          <p:nvPr/>
        </p:nvSpPr>
        <p:spPr>
          <a:xfrm>
            <a:off x="11811830" y="672606"/>
            <a:ext cx="58487" cy="58487"/>
          </a:xfrm>
          <a:custGeom>
            <a:avLst/>
            <a:gdLst>
              <a:gd name="connsiteX0" fmla="*/ 335 w 58487"/>
              <a:gd name="connsiteY0" fmla="*/ 115 h 58487"/>
              <a:gd name="connsiteX1" fmla="*/ 58823 w 58487"/>
              <a:gd name="connsiteY1" fmla="*/ 115 h 58487"/>
              <a:gd name="connsiteX2" fmla="*/ 58823 w 58487"/>
              <a:gd name="connsiteY2" fmla="*/ 58603 h 58487"/>
              <a:gd name="connsiteX3" fmla="*/ 33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115"/>
                </a:moveTo>
                <a:lnTo>
                  <a:pt x="58823" y="115"/>
                </a:lnTo>
                <a:lnTo>
                  <a:pt x="58823" y="58603"/>
                </a:lnTo>
                <a:lnTo>
                  <a:pt x="33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3" name="任意多边形: 形状 882">
            <a:extLst>
              <a:ext uri="{FF2B5EF4-FFF2-40B4-BE49-F238E27FC236}">
                <a16:creationId xmlns:a16="http://schemas.microsoft.com/office/drawing/2014/main" id="{A8E26B68-2C0D-7564-E6A7-4EF4C78615E2}"/>
              </a:ext>
            </a:extLst>
          </p:cNvPr>
          <p:cNvSpPr/>
          <p:nvPr/>
        </p:nvSpPr>
        <p:spPr>
          <a:xfrm>
            <a:off x="11870318" y="672606"/>
            <a:ext cx="58487" cy="58487"/>
          </a:xfrm>
          <a:custGeom>
            <a:avLst/>
            <a:gdLst>
              <a:gd name="connsiteX0" fmla="*/ 345 w 58487"/>
              <a:gd name="connsiteY0" fmla="*/ 115 h 58487"/>
              <a:gd name="connsiteX1" fmla="*/ 58833 w 58487"/>
              <a:gd name="connsiteY1" fmla="*/ 115 h 58487"/>
              <a:gd name="connsiteX2" fmla="*/ 58833 w 58487"/>
              <a:gd name="connsiteY2" fmla="*/ 58603 h 58487"/>
              <a:gd name="connsiteX3" fmla="*/ 34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115"/>
                </a:moveTo>
                <a:lnTo>
                  <a:pt x="58833" y="115"/>
                </a:lnTo>
                <a:lnTo>
                  <a:pt x="58833" y="58603"/>
                </a:lnTo>
                <a:lnTo>
                  <a:pt x="34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4" name="任意多边形: 形状 883">
            <a:extLst>
              <a:ext uri="{FF2B5EF4-FFF2-40B4-BE49-F238E27FC236}">
                <a16:creationId xmlns:a16="http://schemas.microsoft.com/office/drawing/2014/main" id="{4F001FEF-1F13-49D5-BF12-2EA881262800}"/>
              </a:ext>
            </a:extLst>
          </p:cNvPr>
          <p:cNvSpPr/>
          <p:nvPr/>
        </p:nvSpPr>
        <p:spPr>
          <a:xfrm>
            <a:off x="11928806" y="672606"/>
            <a:ext cx="58487" cy="58487"/>
          </a:xfrm>
          <a:custGeom>
            <a:avLst/>
            <a:gdLst>
              <a:gd name="connsiteX0" fmla="*/ 355 w 58487"/>
              <a:gd name="connsiteY0" fmla="*/ 115 h 58487"/>
              <a:gd name="connsiteX1" fmla="*/ 58843 w 58487"/>
              <a:gd name="connsiteY1" fmla="*/ 115 h 58487"/>
              <a:gd name="connsiteX2" fmla="*/ 58843 w 58487"/>
              <a:gd name="connsiteY2" fmla="*/ 58603 h 58487"/>
              <a:gd name="connsiteX3" fmla="*/ 355 w 58487"/>
              <a:gd name="connsiteY3" fmla="*/ 586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115"/>
                </a:moveTo>
                <a:lnTo>
                  <a:pt x="58843" y="115"/>
                </a:lnTo>
                <a:lnTo>
                  <a:pt x="58843" y="58603"/>
                </a:lnTo>
                <a:lnTo>
                  <a:pt x="355" y="586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5" name="任意多边形: 形状 884">
            <a:extLst>
              <a:ext uri="{FF2B5EF4-FFF2-40B4-BE49-F238E27FC236}">
                <a16:creationId xmlns:a16="http://schemas.microsoft.com/office/drawing/2014/main" id="{49617519-718F-8286-C2A3-51B09DA85FF1}"/>
              </a:ext>
            </a:extLst>
          </p:cNvPr>
          <p:cNvSpPr/>
          <p:nvPr/>
        </p:nvSpPr>
        <p:spPr>
          <a:xfrm>
            <a:off x="10057204" y="731094"/>
            <a:ext cx="58487" cy="58487"/>
          </a:xfrm>
          <a:custGeom>
            <a:avLst/>
            <a:gdLst>
              <a:gd name="connsiteX0" fmla="*/ 35 w 58487"/>
              <a:gd name="connsiteY0" fmla="*/ 125 h 58487"/>
              <a:gd name="connsiteX1" fmla="*/ 58523 w 58487"/>
              <a:gd name="connsiteY1" fmla="*/ 125 h 58487"/>
              <a:gd name="connsiteX2" fmla="*/ 58523 w 58487"/>
              <a:gd name="connsiteY2" fmla="*/ 58613 h 58487"/>
              <a:gd name="connsiteX3" fmla="*/ 3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125"/>
                </a:moveTo>
                <a:lnTo>
                  <a:pt x="58523" y="125"/>
                </a:lnTo>
                <a:lnTo>
                  <a:pt x="58523" y="58613"/>
                </a:lnTo>
                <a:lnTo>
                  <a:pt x="3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6" name="任意多边形: 形状 885">
            <a:extLst>
              <a:ext uri="{FF2B5EF4-FFF2-40B4-BE49-F238E27FC236}">
                <a16:creationId xmlns:a16="http://schemas.microsoft.com/office/drawing/2014/main" id="{95EF2593-338F-3363-0C2A-ACA77EF574A0}"/>
              </a:ext>
            </a:extLst>
          </p:cNvPr>
          <p:cNvSpPr/>
          <p:nvPr/>
        </p:nvSpPr>
        <p:spPr>
          <a:xfrm>
            <a:off x="10115691" y="731094"/>
            <a:ext cx="58487" cy="58487"/>
          </a:xfrm>
          <a:custGeom>
            <a:avLst/>
            <a:gdLst>
              <a:gd name="connsiteX0" fmla="*/ 45 w 58487"/>
              <a:gd name="connsiteY0" fmla="*/ 125 h 58487"/>
              <a:gd name="connsiteX1" fmla="*/ 58533 w 58487"/>
              <a:gd name="connsiteY1" fmla="*/ 125 h 58487"/>
              <a:gd name="connsiteX2" fmla="*/ 58533 w 58487"/>
              <a:gd name="connsiteY2" fmla="*/ 58613 h 58487"/>
              <a:gd name="connsiteX3" fmla="*/ 4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125"/>
                </a:moveTo>
                <a:lnTo>
                  <a:pt x="58533" y="125"/>
                </a:lnTo>
                <a:lnTo>
                  <a:pt x="58533" y="58613"/>
                </a:lnTo>
                <a:lnTo>
                  <a:pt x="4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7" name="任意多边形: 形状 886">
            <a:extLst>
              <a:ext uri="{FF2B5EF4-FFF2-40B4-BE49-F238E27FC236}">
                <a16:creationId xmlns:a16="http://schemas.microsoft.com/office/drawing/2014/main" id="{6A6747F2-49C0-4BDA-E80D-B9EE66E0758C}"/>
              </a:ext>
            </a:extLst>
          </p:cNvPr>
          <p:cNvSpPr/>
          <p:nvPr/>
        </p:nvSpPr>
        <p:spPr>
          <a:xfrm>
            <a:off x="10408129" y="731094"/>
            <a:ext cx="58487" cy="58487"/>
          </a:xfrm>
          <a:custGeom>
            <a:avLst/>
            <a:gdLst>
              <a:gd name="connsiteX0" fmla="*/ 95 w 58487"/>
              <a:gd name="connsiteY0" fmla="*/ 125 h 58487"/>
              <a:gd name="connsiteX1" fmla="*/ 58583 w 58487"/>
              <a:gd name="connsiteY1" fmla="*/ 125 h 58487"/>
              <a:gd name="connsiteX2" fmla="*/ 58583 w 58487"/>
              <a:gd name="connsiteY2" fmla="*/ 58613 h 58487"/>
              <a:gd name="connsiteX3" fmla="*/ 9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125"/>
                </a:moveTo>
                <a:lnTo>
                  <a:pt x="58583" y="125"/>
                </a:lnTo>
                <a:lnTo>
                  <a:pt x="58583" y="58613"/>
                </a:lnTo>
                <a:lnTo>
                  <a:pt x="9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8" name="任意多边形: 形状 887">
            <a:extLst>
              <a:ext uri="{FF2B5EF4-FFF2-40B4-BE49-F238E27FC236}">
                <a16:creationId xmlns:a16="http://schemas.microsoft.com/office/drawing/2014/main" id="{C3E75EDB-4B23-B726-257F-BFF6636546F9}"/>
              </a:ext>
            </a:extLst>
          </p:cNvPr>
          <p:cNvSpPr/>
          <p:nvPr/>
        </p:nvSpPr>
        <p:spPr>
          <a:xfrm>
            <a:off x="10525104" y="731094"/>
            <a:ext cx="58487" cy="58487"/>
          </a:xfrm>
          <a:custGeom>
            <a:avLst/>
            <a:gdLst>
              <a:gd name="connsiteX0" fmla="*/ 115 w 58487"/>
              <a:gd name="connsiteY0" fmla="*/ 125 h 58487"/>
              <a:gd name="connsiteX1" fmla="*/ 58603 w 58487"/>
              <a:gd name="connsiteY1" fmla="*/ 125 h 58487"/>
              <a:gd name="connsiteX2" fmla="*/ 58603 w 58487"/>
              <a:gd name="connsiteY2" fmla="*/ 58613 h 58487"/>
              <a:gd name="connsiteX3" fmla="*/ 11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125"/>
                </a:moveTo>
                <a:lnTo>
                  <a:pt x="58603" y="125"/>
                </a:lnTo>
                <a:lnTo>
                  <a:pt x="58603" y="58613"/>
                </a:lnTo>
                <a:lnTo>
                  <a:pt x="11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89" name="任意多边形: 形状 888">
            <a:extLst>
              <a:ext uri="{FF2B5EF4-FFF2-40B4-BE49-F238E27FC236}">
                <a16:creationId xmlns:a16="http://schemas.microsoft.com/office/drawing/2014/main" id="{B53B564C-23E8-C774-E0F3-FF6AD03A3B8C}"/>
              </a:ext>
            </a:extLst>
          </p:cNvPr>
          <p:cNvSpPr/>
          <p:nvPr/>
        </p:nvSpPr>
        <p:spPr>
          <a:xfrm>
            <a:off x="10642079" y="731094"/>
            <a:ext cx="58487" cy="58487"/>
          </a:xfrm>
          <a:custGeom>
            <a:avLst/>
            <a:gdLst>
              <a:gd name="connsiteX0" fmla="*/ 135 w 58487"/>
              <a:gd name="connsiteY0" fmla="*/ 125 h 58487"/>
              <a:gd name="connsiteX1" fmla="*/ 58623 w 58487"/>
              <a:gd name="connsiteY1" fmla="*/ 125 h 58487"/>
              <a:gd name="connsiteX2" fmla="*/ 58623 w 58487"/>
              <a:gd name="connsiteY2" fmla="*/ 58613 h 58487"/>
              <a:gd name="connsiteX3" fmla="*/ 13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25"/>
                </a:moveTo>
                <a:lnTo>
                  <a:pt x="58623" y="125"/>
                </a:lnTo>
                <a:lnTo>
                  <a:pt x="58623" y="58613"/>
                </a:lnTo>
                <a:lnTo>
                  <a:pt x="13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0" name="任意多边形: 形状 889">
            <a:extLst>
              <a:ext uri="{FF2B5EF4-FFF2-40B4-BE49-F238E27FC236}">
                <a16:creationId xmlns:a16="http://schemas.microsoft.com/office/drawing/2014/main" id="{C4A354A4-46FE-AEE4-B89D-97FD3CD8DA37}"/>
              </a:ext>
            </a:extLst>
          </p:cNvPr>
          <p:cNvSpPr/>
          <p:nvPr/>
        </p:nvSpPr>
        <p:spPr>
          <a:xfrm>
            <a:off x="10759055" y="731094"/>
            <a:ext cx="58487" cy="58487"/>
          </a:xfrm>
          <a:custGeom>
            <a:avLst/>
            <a:gdLst>
              <a:gd name="connsiteX0" fmla="*/ 155 w 58487"/>
              <a:gd name="connsiteY0" fmla="*/ 125 h 58487"/>
              <a:gd name="connsiteX1" fmla="*/ 58643 w 58487"/>
              <a:gd name="connsiteY1" fmla="*/ 125 h 58487"/>
              <a:gd name="connsiteX2" fmla="*/ 58643 w 58487"/>
              <a:gd name="connsiteY2" fmla="*/ 58613 h 58487"/>
              <a:gd name="connsiteX3" fmla="*/ 15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125"/>
                </a:moveTo>
                <a:lnTo>
                  <a:pt x="58643" y="125"/>
                </a:lnTo>
                <a:lnTo>
                  <a:pt x="58643" y="58613"/>
                </a:lnTo>
                <a:lnTo>
                  <a:pt x="15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1" name="任意多边形: 形状 890">
            <a:extLst>
              <a:ext uri="{FF2B5EF4-FFF2-40B4-BE49-F238E27FC236}">
                <a16:creationId xmlns:a16="http://schemas.microsoft.com/office/drawing/2014/main" id="{B9E85668-1AAB-B8BF-0F35-9909EDBAA4BA}"/>
              </a:ext>
            </a:extLst>
          </p:cNvPr>
          <p:cNvSpPr/>
          <p:nvPr/>
        </p:nvSpPr>
        <p:spPr>
          <a:xfrm>
            <a:off x="10817542" y="731094"/>
            <a:ext cx="58487" cy="58487"/>
          </a:xfrm>
          <a:custGeom>
            <a:avLst/>
            <a:gdLst>
              <a:gd name="connsiteX0" fmla="*/ 165 w 58487"/>
              <a:gd name="connsiteY0" fmla="*/ 125 h 58487"/>
              <a:gd name="connsiteX1" fmla="*/ 58653 w 58487"/>
              <a:gd name="connsiteY1" fmla="*/ 125 h 58487"/>
              <a:gd name="connsiteX2" fmla="*/ 58653 w 58487"/>
              <a:gd name="connsiteY2" fmla="*/ 58613 h 58487"/>
              <a:gd name="connsiteX3" fmla="*/ 16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25"/>
                </a:moveTo>
                <a:lnTo>
                  <a:pt x="58653" y="125"/>
                </a:lnTo>
                <a:lnTo>
                  <a:pt x="58653" y="58613"/>
                </a:lnTo>
                <a:lnTo>
                  <a:pt x="16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2" name="任意多边形: 形状 891">
            <a:extLst>
              <a:ext uri="{FF2B5EF4-FFF2-40B4-BE49-F238E27FC236}">
                <a16:creationId xmlns:a16="http://schemas.microsoft.com/office/drawing/2014/main" id="{B3D2FB37-A52E-039F-D313-4D266B6B65A8}"/>
              </a:ext>
            </a:extLst>
          </p:cNvPr>
          <p:cNvSpPr/>
          <p:nvPr/>
        </p:nvSpPr>
        <p:spPr>
          <a:xfrm>
            <a:off x="10934517" y="731094"/>
            <a:ext cx="58487" cy="58487"/>
          </a:xfrm>
          <a:custGeom>
            <a:avLst/>
            <a:gdLst>
              <a:gd name="connsiteX0" fmla="*/ 185 w 58487"/>
              <a:gd name="connsiteY0" fmla="*/ 125 h 58487"/>
              <a:gd name="connsiteX1" fmla="*/ 58673 w 58487"/>
              <a:gd name="connsiteY1" fmla="*/ 125 h 58487"/>
              <a:gd name="connsiteX2" fmla="*/ 58673 w 58487"/>
              <a:gd name="connsiteY2" fmla="*/ 58613 h 58487"/>
              <a:gd name="connsiteX3" fmla="*/ 18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25"/>
                </a:moveTo>
                <a:lnTo>
                  <a:pt x="58673" y="125"/>
                </a:lnTo>
                <a:lnTo>
                  <a:pt x="58673" y="58613"/>
                </a:lnTo>
                <a:lnTo>
                  <a:pt x="18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3" name="任意多边形: 形状 892">
            <a:extLst>
              <a:ext uri="{FF2B5EF4-FFF2-40B4-BE49-F238E27FC236}">
                <a16:creationId xmlns:a16="http://schemas.microsoft.com/office/drawing/2014/main" id="{F12ECEB9-3860-CEFC-1E25-ED94E4D21750}"/>
              </a:ext>
            </a:extLst>
          </p:cNvPr>
          <p:cNvSpPr/>
          <p:nvPr/>
        </p:nvSpPr>
        <p:spPr>
          <a:xfrm>
            <a:off x="11109980" y="731094"/>
            <a:ext cx="58487" cy="58487"/>
          </a:xfrm>
          <a:custGeom>
            <a:avLst/>
            <a:gdLst>
              <a:gd name="connsiteX0" fmla="*/ 215 w 58487"/>
              <a:gd name="connsiteY0" fmla="*/ 125 h 58487"/>
              <a:gd name="connsiteX1" fmla="*/ 58703 w 58487"/>
              <a:gd name="connsiteY1" fmla="*/ 125 h 58487"/>
              <a:gd name="connsiteX2" fmla="*/ 58703 w 58487"/>
              <a:gd name="connsiteY2" fmla="*/ 58613 h 58487"/>
              <a:gd name="connsiteX3" fmla="*/ 21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125"/>
                </a:moveTo>
                <a:lnTo>
                  <a:pt x="58703" y="125"/>
                </a:lnTo>
                <a:lnTo>
                  <a:pt x="58703" y="58613"/>
                </a:lnTo>
                <a:lnTo>
                  <a:pt x="21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4" name="任意多边形: 形状 893">
            <a:extLst>
              <a:ext uri="{FF2B5EF4-FFF2-40B4-BE49-F238E27FC236}">
                <a16:creationId xmlns:a16="http://schemas.microsoft.com/office/drawing/2014/main" id="{B9FD270D-715F-B6FA-3C83-DDDE533F793B}"/>
              </a:ext>
            </a:extLst>
          </p:cNvPr>
          <p:cNvSpPr/>
          <p:nvPr/>
        </p:nvSpPr>
        <p:spPr>
          <a:xfrm>
            <a:off x="11168467" y="731094"/>
            <a:ext cx="58487" cy="58487"/>
          </a:xfrm>
          <a:custGeom>
            <a:avLst/>
            <a:gdLst>
              <a:gd name="connsiteX0" fmla="*/ 225 w 58487"/>
              <a:gd name="connsiteY0" fmla="*/ 125 h 58487"/>
              <a:gd name="connsiteX1" fmla="*/ 58713 w 58487"/>
              <a:gd name="connsiteY1" fmla="*/ 125 h 58487"/>
              <a:gd name="connsiteX2" fmla="*/ 58713 w 58487"/>
              <a:gd name="connsiteY2" fmla="*/ 58613 h 58487"/>
              <a:gd name="connsiteX3" fmla="*/ 22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125"/>
                </a:moveTo>
                <a:lnTo>
                  <a:pt x="58713" y="125"/>
                </a:lnTo>
                <a:lnTo>
                  <a:pt x="58713" y="58613"/>
                </a:lnTo>
                <a:lnTo>
                  <a:pt x="22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5" name="任意多边形: 形状 894">
            <a:extLst>
              <a:ext uri="{FF2B5EF4-FFF2-40B4-BE49-F238E27FC236}">
                <a16:creationId xmlns:a16="http://schemas.microsoft.com/office/drawing/2014/main" id="{1A0B8BAE-22F3-93FC-4A05-AD95D1ACC13F}"/>
              </a:ext>
            </a:extLst>
          </p:cNvPr>
          <p:cNvSpPr/>
          <p:nvPr/>
        </p:nvSpPr>
        <p:spPr>
          <a:xfrm>
            <a:off x="11285442" y="731094"/>
            <a:ext cx="58487" cy="58487"/>
          </a:xfrm>
          <a:custGeom>
            <a:avLst/>
            <a:gdLst>
              <a:gd name="connsiteX0" fmla="*/ 245 w 58487"/>
              <a:gd name="connsiteY0" fmla="*/ 125 h 58487"/>
              <a:gd name="connsiteX1" fmla="*/ 58733 w 58487"/>
              <a:gd name="connsiteY1" fmla="*/ 125 h 58487"/>
              <a:gd name="connsiteX2" fmla="*/ 58733 w 58487"/>
              <a:gd name="connsiteY2" fmla="*/ 58613 h 58487"/>
              <a:gd name="connsiteX3" fmla="*/ 24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125"/>
                </a:moveTo>
                <a:lnTo>
                  <a:pt x="58733" y="125"/>
                </a:lnTo>
                <a:lnTo>
                  <a:pt x="58733" y="58613"/>
                </a:lnTo>
                <a:lnTo>
                  <a:pt x="24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6" name="任意多边形: 形状 895">
            <a:extLst>
              <a:ext uri="{FF2B5EF4-FFF2-40B4-BE49-F238E27FC236}">
                <a16:creationId xmlns:a16="http://schemas.microsoft.com/office/drawing/2014/main" id="{85930067-406D-9728-1AAE-AFFDABD2A912}"/>
              </a:ext>
            </a:extLst>
          </p:cNvPr>
          <p:cNvSpPr/>
          <p:nvPr/>
        </p:nvSpPr>
        <p:spPr>
          <a:xfrm>
            <a:off x="11343930" y="731094"/>
            <a:ext cx="58487" cy="58487"/>
          </a:xfrm>
          <a:custGeom>
            <a:avLst/>
            <a:gdLst>
              <a:gd name="connsiteX0" fmla="*/ 255 w 58487"/>
              <a:gd name="connsiteY0" fmla="*/ 125 h 58487"/>
              <a:gd name="connsiteX1" fmla="*/ 58743 w 58487"/>
              <a:gd name="connsiteY1" fmla="*/ 125 h 58487"/>
              <a:gd name="connsiteX2" fmla="*/ 58743 w 58487"/>
              <a:gd name="connsiteY2" fmla="*/ 58613 h 58487"/>
              <a:gd name="connsiteX3" fmla="*/ 25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125"/>
                </a:moveTo>
                <a:lnTo>
                  <a:pt x="58743" y="125"/>
                </a:lnTo>
                <a:lnTo>
                  <a:pt x="58743" y="58613"/>
                </a:lnTo>
                <a:lnTo>
                  <a:pt x="25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7" name="任意多边形: 形状 896">
            <a:extLst>
              <a:ext uri="{FF2B5EF4-FFF2-40B4-BE49-F238E27FC236}">
                <a16:creationId xmlns:a16="http://schemas.microsoft.com/office/drawing/2014/main" id="{3E3113A9-B51A-0948-50AE-14B0CF75F17C}"/>
              </a:ext>
            </a:extLst>
          </p:cNvPr>
          <p:cNvSpPr/>
          <p:nvPr/>
        </p:nvSpPr>
        <p:spPr>
          <a:xfrm>
            <a:off x="11402418" y="731094"/>
            <a:ext cx="58487" cy="58487"/>
          </a:xfrm>
          <a:custGeom>
            <a:avLst/>
            <a:gdLst>
              <a:gd name="connsiteX0" fmla="*/ 265 w 58487"/>
              <a:gd name="connsiteY0" fmla="*/ 125 h 58487"/>
              <a:gd name="connsiteX1" fmla="*/ 58753 w 58487"/>
              <a:gd name="connsiteY1" fmla="*/ 125 h 58487"/>
              <a:gd name="connsiteX2" fmla="*/ 58753 w 58487"/>
              <a:gd name="connsiteY2" fmla="*/ 58613 h 58487"/>
              <a:gd name="connsiteX3" fmla="*/ 26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25"/>
                </a:moveTo>
                <a:lnTo>
                  <a:pt x="58753" y="125"/>
                </a:lnTo>
                <a:lnTo>
                  <a:pt x="58753" y="58613"/>
                </a:lnTo>
                <a:lnTo>
                  <a:pt x="26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8" name="任意多边形: 形状 897">
            <a:extLst>
              <a:ext uri="{FF2B5EF4-FFF2-40B4-BE49-F238E27FC236}">
                <a16:creationId xmlns:a16="http://schemas.microsoft.com/office/drawing/2014/main" id="{A51D1E0C-2D50-8D7E-C1BC-E3202DEFDC16}"/>
              </a:ext>
            </a:extLst>
          </p:cNvPr>
          <p:cNvSpPr/>
          <p:nvPr/>
        </p:nvSpPr>
        <p:spPr>
          <a:xfrm>
            <a:off x="11519393" y="731094"/>
            <a:ext cx="58487" cy="58487"/>
          </a:xfrm>
          <a:custGeom>
            <a:avLst/>
            <a:gdLst>
              <a:gd name="connsiteX0" fmla="*/ 285 w 58487"/>
              <a:gd name="connsiteY0" fmla="*/ 125 h 58487"/>
              <a:gd name="connsiteX1" fmla="*/ 58773 w 58487"/>
              <a:gd name="connsiteY1" fmla="*/ 125 h 58487"/>
              <a:gd name="connsiteX2" fmla="*/ 58773 w 58487"/>
              <a:gd name="connsiteY2" fmla="*/ 58613 h 58487"/>
              <a:gd name="connsiteX3" fmla="*/ 28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125"/>
                </a:moveTo>
                <a:lnTo>
                  <a:pt x="58773" y="125"/>
                </a:lnTo>
                <a:lnTo>
                  <a:pt x="58773" y="58613"/>
                </a:lnTo>
                <a:lnTo>
                  <a:pt x="28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9" name="任意多边形: 形状 898">
            <a:extLst>
              <a:ext uri="{FF2B5EF4-FFF2-40B4-BE49-F238E27FC236}">
                <a16:creationId xmlns:a16="http://schemas.microsoft.com/office/drawing/2014/main" id="{8648A0E7-3290-6625-B029-46529FB6F4B7}"/>
              </a:ext>
            </a:extLst>
          </p:cNvPr>
          <p:cNvSpPr/>
          <p:nvPr/>
        </p:nvSpPr>
        <p:spPr>
          <a:xfrm>
            <a:off x="11577880" y="731094"/>
            <a:ext cx="58487" cy="58487"/>
          </a:xfrm>
          <a:custGeom>
            <a:avLst/>
            <a:gdLst>
              <a:gd name="connsiteX0" fmla="*/ 295 w 58487"/>
              <a:gd name="connsiteY0" fmla="*/ 125 h 58487"/>
              <a:gd name="connsiteX1" fmla="*/ 58783 w 58487"/>
              <a:gd name="connsiteY1" fmla="*/ 125 h 58487"/>
              <a:gd name="connsiteX2" fmla="*/ 58783 w 58487"/>
              <a:gd name="connsiteY2" fmla="*/ 58613 h 58487"/>
              <a:gd name="connsiteX3" fmla="*/ 29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25"/>
                </a:moveTo>
                <a:lnTo>
                  <a:pt x="58783" y="125"/>
                </a:lnTo>
                <a:lnTo>
                  <a:pt x="58783" y="58613"/>
                </a:lnTo>
                <a:lnTo>
                  <a:pt x="29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0" name="任意多边形: 形状 899">
            <a:extLst>
              <a:ext uri="{FF2B5EF4-FFF2-40B4-BE49-F238E27FC236}">
                <a16:creationId xmlns:a16="http://schemas.microsoft.com/office/drawing/2014/main" id="{E043DB64-0A02-E87B-A6F8-E5CE2CB3363B}"/>
              </a:ext>
            </a:extLst>
          </p:cNvPr>
          <p:cNvSpPr/>
          <p:nvPr/>
        </p:nvSpPr>
        <p:spPr>
          <a:xfrm>
            <a:off x="11694855" y="731094"/>
            <a:ext cx="58487" cy="58487"/>
          </a:xfrm>
          <a:custGeom>
            <a:avLst/>
            <a:gdLst>
              <a:gd name="connsiteX0" fmla="*/ 315 w 58487"/>
              <a:gd name="connsiteY0" fmla="*/ 125 h 58487"/>
              <a:gd name="connsiteX1" fmla="*/ 58803 w 58487"/>
              <a:gd name="connsiteY1" fmla="*/ 125 h 58487"/>
              <a:gd name="connsiteX2" fmla="*/ 58803 w 58487"/>
              <a:gd name="connsiteY2" fmla="*/ 58613 h 58487"/>
              <a:gd name="connsiteX3" fmla="*/ 31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25"/>
                </a:moveTo>
                <a:lnTo>
                  <a:pt x="58803" y="125"/>
                </a:lnTo>
                <a:lnTo>
                  <a:pt x="58803" y="58613"/>
                </a:lnTo>
                <a:lnTo>
                  <a:pt x="31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1" name="任意多边形: 形状 900">
            <a:extLst>
              <a:ext uri="{FF2B5EF4-FFF2-40B4-BE49-F238E27FC236}">
                <a16:creationId xmlns:a16="http://schemas.microsoft.com/office/drawing/2014/main" id="{FB5686D6-9E2E-71B0-A0EE-8BA31DB11708}"/>
              </a:ext>
            </a:extLst>
          </p:cNvPr>
          <p:cNvSpPr/>
          <p:nvPr/>
        </p:nvSpPr>
        <p:spPr>
          <a:xfrm>
            <a:off x="11753343" y="731094"/>
            <a:ext cx="58487" cy="58487"/>
          </a:xfrm>
          <a:custGeom>
            <a:avLst/>
            <a:gdLst>
              <a:gd name="connsiteX0" fmla="*/ 325 w 58487"/>
              <a:gd name="connsiteY0" fmla="*/ 125 h 58487"/>
              <a:gd name="connsiteX1" fmla="*/ 58813 w 58487"/>
              <a:gd name="connsiteY1" fmla="*/ 125 h 58487"/>
              <a:gd name="connsiteX2" fmla="*/ 58813 w 58487"/>
              <a:gd name="connsiteY2" fmla="*/ 58613 h 58487"/>
              <a:gd name="connsiteX3" fmla="*/ 32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25"/>
                </a:moveTo>
                <a:lnTo>
                  <a:pt x="58813" y="125"/>
                </a:lnTo>
                <a:lnTo>
                  <a:pt x="58813" y="58613"/>
                </a:lnTo>
                <a:lnTo>
                  <a:pt x="32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2" name="任意多边形: 形状 901">
            <a:extLst>
              <a:ext uri="{FF2B5EF4-FFF2-40B4-BE49-F238E27FC236}">
                <a16:creationId xmlns:a16="http://schemas.microsoft.com/office/drawing/2014/main" id="{8000FA60-8D92-C237-A447-7A345609B498}"/>
              </a:ext>
            </a:extLst>
          </p:cNvPr>
          <p:cNvSpPr/>
          <p:nvPr/>
        </p:nvSpPr>
        <p:spPr>
          <a:xfrm>
            <a:off x="11811830" y="731094"/>
            <a:ext cx="58487" cy="58487"/>
          </a:xfrm>
          <a:custGeom>
            <a:avLst/>
            <a:gdLst>
              <a:gd name="connsiteX0" fmla="*/ 335 w 58487"/>
              <a:gd name="connsiteY0" fmla="*/ 125 h 58487"/>
              <a:gd name="connsiteX1" fmla="*/ 58823 w 58487"/>
              <a:gd name="connsiteY1" fmla="*/ 125 h 58487"/>
              <a:gd name="connsiteX2" fmla="*/ 58823 w 58487"/>
              <a:gd name="connsiteY2" fmla="*/ 58613 h 58487"/>
              <a:gd name="connsiteX3" fmla="*/ 33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125"/>
                </a:moveTo>
                <a:lnTo>
                  <a:pt x="58823" y="125"/>
                </a:lnTo>
                <a:lnTo>
                  <a:pt x="58823" y="58613"/>
                </a:lnTo>
                <a:lnTo>
                  <a:pt x="33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3" name="任意多边形: 形状 902">
            <a:extLst>
              <a:ext uri="{FF2B5EF4-FFF2-40B4-BE49-F238E27FC236}">
                <a16:creationId xmlns:a16="http://schemas.microsoft.com/office/drawing/2014/main" id="{001C9CC4-9459-08A4-05FD-D72FB0E0944C}"/>
              </a:ext>
            </a:extLst>
          </p:cNvPr>
          <p:cNvSpPr/>
          <p:nvPr/>
        </p:nvSpPr>
        <p:spPr>
          <a:xfrm>
            <a:off x="11870318" y="731094"/>
            <a:ext cx="58487" cy="58487"/>
          </a:xfrm>
          <a:custGeom>
            <a:avLst/>
            <a:gdLst>
              <a:gd name="connsiteX0" fmla="*/ 345 w 58487"/>
              <a:gd name="connsiteY0" fmla="*/ 125 h 58487"/>
              <a:gd name="connsiteX1" fmla="*/ 58833 w 58487"/>
              <a:gd name="connsiteY1" fmla="*/ 125 h 58487"/>
              <a:gd name="connsiteX2" fmla="*/ 58833 w 58487"/>
              <a:gd name="connsiteY2" fmla="*/ 58613 h 58487"/>
              <a:gd name="connsiteX3" fmla="*/ 34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125"/>
                </a:moveTo>
                <a:lnTo>
                  <a:pt x="58833" y="125"/>
                </a:lnTo>
                <a:lnTo>
                  <a:pt x="58833" y="58613"/>
                </a:lnTo>
                <a:lnTo>
                  <a:pt x="34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4" name="任意多边形: 形状 903">
            <a:extLst>
              <a:ext uri="{FF2B5EF4-FFF2-40B4-BE49-F238E27FC236}">
                <a16:creationId xmlns:a16="http://schemas.microsoft.com/office/drawing/2014/main" id="{9AF93857-547D-5D3D-53E1-E564DE7C6899}"/>
              </a:ext>
            </a:extLst>
          </p:cNvPr>
          <p:cNvSpPr/>
          <p:nvPr/>
        </p:nvSpPr>
        <p:spPr>
          <a:xfrm>
            <a:off x="11928806" y="731094"/>
            <a:ext cx="58487" cy="58487"/>
          </a:xfrm>
          <a:custGeom>
            <a:avLst/>
            <a:gdLst>
              <a:gd name="connsiteX0" fmla="*/ 355 w 58487"/>
              <a:gd name="connsiteY0" fmla="*/ 125 h 58487"/>
              <a:gd name="connsiteX1" fmla="*/ 58843 w 58487"/>
              <a:gd name="connsiteY1" fmla="*/ 125 h 58487"/>
              <a:gd name="connsiteX2" fmla="*/ 58843 w 58487"/>
              <a:gd name="connsiteY2" fmla="*/ 58613 h 58487"/>
              <a:gd name="connsiteX3" fmla="*/ 35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125"/>
                </a:moveTo>
                <a:lnTo>
                  <a:pt x="58843" y="125"/>
                </a:lnTo>
                <a:lnTo>
                  <a:pt x="58843" y="58613"/>
                </a:lnTo>
                <a:lnTo>
                  <a:pt x="35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5" name="任意多边形: 形状 904">
            <a:extLst>
              <a:ext uri="{FF2B5EF4-FFF2-40B4-BE49-F238E27FC236}">
                <a16:creationId xmlns:a16="http://schemas.microsoft.com/office/drawing/2014/main" id="{7957FD1F-1D49-A216-02AD-CAA963495936}"/>
              </a:ext>
            </a:extLst>
          </p:cNvPr>
          <p:cNvSpPr/>
          <p:nvPr/>
        </p:nvSpPr>
        <p:spPr>
          <a:xfrm>
            <a:off x="11987293" y="731094"/>
            <a:ext cx="58487" cy="58487"/>
          </a:xfrm>
          <a:custGeom>
            <a:avLst/>
            <a:gdLst>
              <a:gd name="connsiteX0" fmla="*/ 365 w 58487"/>
              <a:gd name="connsiteY0" fmla="*/ 125 h 58487"/>
              <a:gd name="connsiteX1" fmla="*/ 58853 w 58487"/>
              <a:gd name="connsiteY1" fmla="*/ 125 h 58487"/>
              <a:gd name="connsiteX2" fmla="*/ 58853 w 58487"/>
              <a:gd name="connsiteY2" fmla="*/ 58613 h 58487"/>
              <a:gd name="connsiteX3" fmla="*/ 365 w 58487"/>
              <a:gd name="connsiteY3" fmla="*/ 586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25"/>
                </a:moveTo>
                <a:lnTo>
                  <a:pt x="58853" y="125"/>
                </a:lnTo>
                <a:lnTo>
                  <a:pt x="58853" y="58613"/>
                </a:lnTo>
                <a:lnTo>
                  <a:pt x="365" y="586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6" name="任意多边形: 形状 905">
            <a:extLst>
              <a:ext uri="{FF2B5EF4-FFF2-40B4-BE49-F238E27FC236}">
                <a16:creationId xmlns:a16="http://schemas.microsoft.com/office/drawing/2014/main" id="{AD78A016-858B-DFEF-EAF6-3BC2506575D4}"/>
              </a:ext>
            </a:extLst>
          </p:cNvPr>
          <p:cNvSpPr/>
          <p:nvPr/>
        </p:nvSpPr>
        <p:spPr>
          <a:xfrm>
            <a:off x="10057204" y="789581"/>
            <a:ext cx="58487" cy="58487"/>
          </a:xfrm>
          <a:custGeom>
            <a:avLst/>
            <a:gdLst>
              <a:gd name="connsiteX0" fmla="*/ 35 w 58487"/>
              <a:gd name="connsiteY0" fmla="*/ 135 h 58487"/>
              <a:gd name="connsiteX1" fmla="*/ 58523 w 58487"/>
              <a:gd name="connsiteY1" fmla="*/ 135 h 58487"/>
              <a:gd name="connsiteX2" fmla="*/ 58523 w 58487"/>
              <a:gd name="connsiteY2" fmla="*/ 58623 h 58487"/>
              <a:gd name="connsiteX3" fmla="*/ 3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135"/>
                </a:moveTo>
                <a:lnTo>
                  <a:pt x="58523" y="135"/>
                </a:lnTo>
                <a:lnTo>
                  <a:pt x="58523" y="58623"/>
                </a:lnTo>
                <a:lnTo>
                  <a:pt x="3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7" name="任意多边形: 形状 906">
            <a:extLst>
              <a:ext uri="{FF2B5EF4-FFF2-40B4-BE49-F238E27FC236}">
                <a16:creationId xmlns:a16="http://schemas.microsoft.com/office/drawing/2014/main" id="{8B115905-6BD1-0FAC-0FE9-16A6B2071106}"/>
              </a:ext>
            </a:extLst>
          </p:cNvPr>
          <p:cNvSpPr/>
          <p:nvPr/>
        </p:nvSpPr>
        <p:spPr>
          <a:xfrm>
            <a:off x="10115691" y="789581"/>
            <a:ext cx="58487" cy="58487"/>
          </a:xfrm>
          <a:custGeom>
            <a:avLst/>
            <a:gdLst>
              <a:gd name="connsiteX0" fmla="*/ 45 w 58487"/>
              <a:gd name="connsiteY0" fmla="*/ 135 h 58487"/>
              <a:gd name="connsiteX1" fmla="*/ 58533 w 58487"/>
              <a:gd name="connsiteY1" fmla="*/ 135 h 58487"/>
              <a:gd name="connsiteX2" fmla="*/ 58533 w 58487"/>
              <a:gd name="connsiteY2" fmla="*/ 58623 h 58487"/>
              <a:gd name="connsiteX3" fmla="*/ 4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135"/>
                </a:moveTo>
                <a:lnTo>
                  <a:pt x="58533" y="135"/>
                </a:lnTo>
                <a:lnTo>
                  <a:pt x="58533" y="58623"/>
                </a:lnTo>
                <a:lnTo>
                  <a:pt x="4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8" name="任意多边形: 形状 907">
            <a:extLst>
              <a:ext uri="{FF2B5EF4-FFF2-40B4-BE49-F238E27FC236}">
                <a16:creationId xmlns:a16="http://schemas.microsoft.com/office/drawing/2014/main" id="{BD99A464-DCA8-A381-64AB-848142AA4FAB}"/>
              </a:ext>
            </a:extLst>
          </p:cNvPr>
          <p:cNvSpPr/>
          <p:nvPr/>
        </p:nvSpPr>
        <p:spPr>
          <a:xfrm>
            <a:off x="10174179" y="789581"/>
            <a:ext cx="58487" cy="58487"/>
          </a:xfrm>
          <a:custGeom>
            <a:avLst/>
            <a:gdLst>
              <a:gd name="connsiteX0" fmla="*/ 55 w 58487"/>
              <a:gd name="connsiteY0" fmla="*/ 135 h 58487"/>
              <a:gd name="connsiteX1" fmla="*/ 58543 w 58487"/>
              <a:gd name="connsiteY1" fmla="*/ 135 h 58487"/>
              <a:gd name="connsiteX2" fmla="*/ 58543 w 58487"/>
              <a:gd name="connsiteY2" fmla="*/ 58623 h 58487"/>
              <a:gd name="connsiteX3" fmla="*/ 5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35"/>
                </a:moveTo>
                <a:lnTo>
                  <a:pt x="58543" y="135"/>
                </a:lnTo>
                <a:lnTo>
                  <a:pt x="58543" y="58623"/>
                </a:lnTo>
                <a:lnTo>
                  <a:pt x="5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9" name="任意多边形: 形状 908">
            <a:extLst>
              <a:ext uri="{FF2B5EF4-FFF2-40B4-BE49-F238E27FC236}">
                <a16:creationId xmlns:a16="http://schemas.microsoft.com/office/drawing/2014/main" id="{4F172BAE-563E-BF8B-EFE5-41982E211180}"/>
              </a:ext>
            </a:extLst>
          </p:cNvPr>
          <p:cNvSpPr/>
          <p:nvPr/>
        </p:nvSpPr>
        <p:spPr>
          <a:xfrm>
            <a:off x="10232667" y="789581"/>
            <a:ext cx="58487" cy="58487"/>
          </a:xfrm>
          <a:custGeom>
            <a:avLst/>
            <a:gdLst>
              <a:gd name="connsiteX0" fmla="*/ 65 w 58487"/>
              <a:gd name="connsiteY0" fmla="*/ 135 h 58487"/>
              <a:gd name="connsiteX1" fmla="*/ 58553 w 58487"/>
              <a:gd name="connsiteY1" fmla="*/ 135 h 58487"/>
              <a:gd name="connsiteX2" fmla="*/ 58553 w 58487"/>
              <a:gd name="connsiteY2" fmla="*/ 58623 h 58487"/>
              <a:gd name="connsiteX3" fmla="*/ 6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135"/>
                </a:moveTo>
                <a:lnTo>
                  <a:pt x="58553" y="135"/>
                </a:lnTo>
                <a:lnTo>
                  <a:pt x="58553" y="58623"/>
                </a:lnTo>
                <a:lnTo>
                  <a:pt x="6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0" name="任意多边形: 形状 909">
            <a:extLst>
              <a:ext uri="{FF2B5EF4-FFF2-40B4-BE49-F238E27FC236}">
                <a16:creationId xmlns:a16="http://schemas.microsoft.com/office/drawing/2014/main" id="{3E7E0873-A86D-5B6E-649D-AAE14B2D1F4F}"/>
              </a:ext>
            </a:extLst>
          </p:cNvPr>
          <p:cNvSpPr/>
          <p:nvPr/>
        </p:nvSpPr>
        <p:spPr>
          <a:xfrm>
            <a:off x="10291154" y="789581"/>
            <a:ext cx="58487" cy="58487"/>
          </a:xfrm>
          <a:custGeom>
            <a:avLst/>
            <a:gdLst>
              <a:gd name="connsiteX0" fmla="*/ 75 w 58487"/>
              <a:gd name="connsiteY0" fmla="*/ 135 h 58487"/>
              <a:gd name="connsiteX1" fmla="*/ 58563 w 58487"/>
              <a:gd name="connsiteY1" fmla="*/ 135 h 58487"/>
              <a:gd name="connsiteX2" fmla="*/ 58563 w 58487"/>
              <a:gd name="connsiteY2" fmla="*/ 58623 h 58487"/>
              <a:gd name="connsiteX3" fmla="*/ 7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135"/>
                </a:moveTo>
                <a:lnTo>
                  <a:pt x="58563" y="135"/>
                </a:lnTo>
                <a:lnTo>
                  <a:pt x="58563" y="58623"/>
                </a:lnTo>
                <a:lnTo>
                  <a:pt x="7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1" name="任意多边形: 形状 910">
            <a:extLst>
              <a:ext uri="{FF2B5EF4-FFF2-40B4-BE49-F238E27FC236}">
                <a16:creationId xmlns:a16="http://schemas.microsoft.com/office/drawing/2014/main" id="{740E0712-CD7D-4745-B954-D8AB5CF6CDC3}"/>
              </a:ext>
            </a:extLst>
          </p:cNvPr>
          <p:cNvSpPr/>
          <p:nvPr/>
        </p:nvSpPr>
        <p:spPr>
          <a:xfrm>
            <a:off x="10349642" y="789581"/>
            <a:ext cx="58487" cy="58487"/>
          </a:xfrm>
          <a:custGeom>
            <a:avLst/>
            <a:gdLst>
              <a:gd name="connsiteX0" fmla="*/ 85 w 58487"/>
              <a:gd name="connsiteY0" fmla="*/ 135 h 58487"/>
              <a:gd name="connsiteX1" fmla="*/ 58573 w 58487"/>
              <a:gd name="connsiteY1" fmla="*/ 135 h 58487"/>
              <a:gd name="connsiteX2" fmla="*/ 58573 w 58487"/>
              <a:gd name="connsiteY2" fmla="*/ 58623 h 58487"/>
              <a:gd name="connsiteX3" fmla="*/ 8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135"/>
                </a:moveTo>
                <a:lnTo>
                  <a:pt x="58573" y="135"/>
                </a:lnTo>
                <a:lnTo>
                  <a:pt x="58573" y="58623"/>
                </a:lnTo>
                <a:lnTo>
                  <a:pt x="8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2" name="任意多边形: 形状 911">
            <a:extLst>
              <a:ext uri="{FF2B5EF4-FFF2-40B4-BE49-F238E27FC236}">
                <a16:creationId xmlns:a16="http://schemas.microsoft.com/office/drawing/2014/main" id="{E82DCB7B-CD98-65F5-D1BC-8DF4241819A0}"/>
              </a:ext>
            </a:extLst>
          </p:cNvPr>
          <p:cNvSpPr/>
          <p:nvPr/>
        </p:nvSpPr>
        <p:spPr>
          <a:xfrm>
            <a:off x="10466617" y="789581"/>
            <a:ext cx="58487" cy="58487"/>
          </a:xfrm>
          <a:custGeom>
            <a:avLst/>
            <a:gdLst>
              <a:gd name="connsiteX0" fmla="*/ 105 w 58487"/>
              <a:gd name="connsiteY0" fmla="*/ 135 h 58487"/>
              <a:gd name="connsiteX1" fmla="*/ 58593 w 58487"/>
              <a:gd name="connsiteY1" fmla="*/ 135 h 58487"/>
              <a:gd name="connsiteX2" fmla="*/ 58593 w 58487"/>
              <a:gd name="connsiteY2" fmla="*/ 58623 h 58487"/>
              <a:gd name="connsiteX3" fmla="*/ 10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135"/>
                </a:moveTo>
                <a:lnTo>
                  <a:pt x="58593" y="135"/>
                </a:lnTo>
                <a:lnTo>
                  <a:pt x="58593" y="58623"/>
                </a:lnTo>
                <a:lnTo>
                  <a:pt x="10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3" name="任意多边形: 形状 912">
            <a:extLst>
              <a:ext uri="{FF2B5EF4-FFF2-40B4-BE49-F238E27FC236}">
                <a16:creationId xmlns:a16="http://schemas.microsoft.com/office/drawing/2014/main" id="{C37DC8AD-5862-1DBD-71AD-815805E3CAC5}"/>
              </a:ext>
            </a:extLst>
          </p:cNvPr>
          <p:cNvSpPr/>
          <p:nvPr/>
        </p:nvSpPr>
        <p:spPr>
          <a:xfrm>
            <a:off x="10583592" y="789581"/>
            <a:ext cx="58487" cy="58487"/>
          </a:xfrm>
          <a:custGeom>
            <a:avLst/>
            <a:gdLst>
              <a:gd name="connsiteX0" fmla="*/ 125 w 58487"/>
              <a:gd name="connsiteY0" fmla="*/ 135 h 58487"/>
              <a:gd name="connsiteX1" fmla="*/ 58613 w 58487"/>
              <a:gd name="connsiteY1" fmla="*/ 135 h 58487"/>
              <a:gd name="connsiteX2" fmla="*/ 58613 w 58487"/>
              <a:gd name="connsiteY2" fmla="*/ 58623 h 58487"/>
              <a:gd name="connsiteX3" fmla="*/ 12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135"/>
                </a:moveTo>
                <a:lnTo>
                  <a:pt x="58613" y="135"/>
                </a:lnTo>
                <a:lnTo>
                  <a:pt x="58613" y="58623"/>
                </a:lnTo>
                <a:lnTo>
                  <a:pt x="12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4" name="任意多边形: 形状 913">
            <a:extLst>
              <a:ext uri="{FF2B5EF4-FFF2-40B4-BE49-F238E27FC236}">
                <a16:creationId xmlns:a16="http://schemas.microsoft.com/office/drawing/2014/main" id="{02CA5350-AA39-0D28-C773-D90D2BE930C7}"/>
              </a:ext>
            </a:extLst>
          </p:cNvPr>
          <p:cNvSpPr/>
          <p:nvPr/>
        </p:nvSpPr>
        <p:spPr>
          <a:xfrm>
            <a:off x="10642079" y="789581"/>
            <a:ext cx="58487" cy="58487"/>
          </a:xfrm>
          <a:custGeom>
            <a:avLst/>
            <a:gdLst>
              <a:gd name="connsiteX0" fmla="*/ 135 w 58487"/>
              <a:gd name="connsiteY0" fmla="*/ 135 h 58487"/>
              <a:gd name="connsiteX1" fmla="*/ 58623 w 58487"/>
              <a:gd name="connsiteY1" fmla="*/ 135 h 58487"/>
              <a:gd name="connsiteX2" fmla="*/ 58623 w 58487"/>
              <a:gd name="connsiteY2" fmla="*/ 58623 h 58487"/>
              <a:gd name="connsiteX3" fmla="*/ 13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35"/>
                </a:moveTo>
                <a:lnTo>
                  <a:pt x="58623" y="135"/>
                </a:lnTo>
                <a:lnTo>
                  <a:pt x="58623" y="58623"/>
                </a:lnTo>
                <a:lnTo>
                  <a:pt x="13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5" name="任意多边形: 形状 914">
            <a:extLst>
              <a:ext uri="{FF2B5EF4-FFF2-40B4-BE49-F238E27FC236}">
                <a16:creationId xmlns:a16="http://schemas.microsoft.com/office/drawing/2014/main" id="{9AE5CCD3-C498-DB90-EF4B-BDA15D794242}"/>
              </a:ext>
            </a:extLst>
          </p:cNvPr>
          <p:cNvSpPr/>
          <p:nvPr/>
        </p:nvSpPr>
        <p:spPr>
          <a:xfrm>
            <a:off x="10817542" y="789581"/>
            <a:ext cx="58487" cy="58487"/>
          </a:xfrm>
          <a:custGeom>
            <a:avLst/>
            <a:gdLst>
              <a:gd name="connsiteX0" fmla="*/ 165 w 58487"/>
              <a:gd name="connsiteY0" fmla="*/ 135 h 58487"/>
              <a:gd name="connsiteX1" fmla="*/ 58653 w 58487"/>
              <a:gd name="connsiteY1" fmla="*/ 135 h 58487"/>
              <a:gd name="connsiteX2" fmla="*/ 58653 w 58487"/>
              <a:gd name="connsiteY2" fmla="*/ 58623 h 58487"/>
              <a:gd name="connsiteX3" fmla="*/ 16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35"/>
                </a:moveTo>
                <a:lnTo>
                  <a:pt x="58653" y="135"/>
                </a:lnTo>
                <a:lnTo>
                  <a:pt x="58653" y="58623"/>
                </a:lnTo>
                <a:lnTo>
                  <a:pt x="16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6" name="任意多边形: 形状 915">
            <a:extLst>
              <a:ext uri="{FF2B5EF4-FFF2-40B4-BE49-F238E27FC236}">
                <a16:creationId xmlns:a16="http://schemas.microsoft.com/office/drawing/2014/main" id="{03D3C6E6-CDD1-31D1-C8B9-8722F9419CC4}"/>
              </a:ext>
            </a:extLst>
          </p:cNvPr>
          <p:cNvSpPr/>
          <p:nvPr/>
        </p:nvSpPr>
        <p:spPr>
          <a:xfrm>
            <a:off x="10876030" y="789581"/>
            <a:ext cx="58487" cy="58487"/>
          </a:xfrm>
          <a:custGeom>
            <a:avLst/>
            <a:gdLst>
              <a:gd name="connsiteX0" fmla="*/ 175 w 58487"/>
              <a:gd name="connsiteY0" fmla="*/ 135 h 58487"/>
              <a:gd name="connsiteX1" fmla="*/ 58663 w 58487"/>
              <a:gd name="connsiteY1" fmla="*/ 135 h 58487"/>
              <a:gd name="connsiteX2" fmla="*/ 58663 w 58487"/>
              <a:gd name="connsiteY2" fmla="*/ 58623 h 58487"/>
              <a:gd name="connsiteX3" fmla="*/ 17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135"/>
                </a:moveTo>
                <a:lnTo>
                  <a:pt x="58663" y="135"/>
                </a:lnTo>
                <a:lnTo>
                  <a:pt x="58663" y="58623"/>
                </a:lnTo>
                <a:lnTo>
                  <a:pt x="17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7" name="任意多边形: 形状 916">
            <a:extLst>
              <a:ext uri="{FF2B5EF4-FFF2-40B4-BE49-F238E27FC236}">
                <a16:creationId xmlns:a16="http://schemas.microsoft.com/office/drawing/2014/main" id="{F4127AEB-5B38-AAA2-78D0-698E93F76DDD}"/>
              </a:ext>
            </a:extLst>
          </p:cNvPr>
          <p:cNvSpPr/>
          <p:nvPr/>
        </p:nvSpPr>
        <p:spPr>
          <a:xfrm>
            <a:off x="10934517" y="789581"/>
            <a:ext cx="58487" cy="58487"/>
          </a:xfrm>
          <a:custGeom>
            <a:avLst/>
            <a:gdLst>
              <a:gd name="connsiteX0" fmla="*/ 185 w 58487"/>
              <a:gd name="connsiteY0" fmla="*/ 135 h 58487"/>
              <a:gd name="connsiteX1" fmla="*/ 58673 w 58487"/>
              <a:gd name="connsiteY1" fmla="*/ 135 h 58487"/>
              <a:gd name="connsiteX2" fmla="*/ 58673 w 58487"/>
              <a:gd name="connsiteY2" fmla="*/ 58623 h 58487"/>
              <a:gd name="connsiteX3" fmla="*/ 18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35"/>
                </a:moveTo>
                <a:lnTo>
                  <a:pt x="58673" y="135"/>
                </a:lnTo>
                <a:lnTo>
                  <a:pt x="58673" y="58623"/>
                </a:lnTo>
                <a:lnTo>
                  <a:pt x="18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8" name="任意多边形: 形状 917">
            <a:extLst>
              <a:ext uri="{FF2B5EF4-FFF2-40B4-BE49-F238E27FC236}">
                <a16:creationId xmlns:a16="http://schemas.microsoft.com/office/drawing/2014/main" id="{364F3732-6DA3-8840-2C63-B05D238BD432}"/>
              </a:ext>
            </a:extLst>
          </p:cNvPr>
          <p:cNvSpPr/>
          <p:nvPr/>
        </p:nvSpPr>
        <p:spPr>
          <a:xfrm>
            <a:off x="11226955" y="789581"/>
            <a:ext cx="58487" cy="58487"/>
          </a:xfrm>
          <a:custGeom>
            <a:avLst/>
            <a:gdLst>
              <a:gd name="connsiteX0" fmla="*/ 235 w 58487"/>
              <a:gd name="connsiteY0" fmla="*/ 135 h 58487"/>
              <a:gd name="connsiteX1" fmla="*/ 58723 w 58487"/>
              <a:gd name="connsiteY1" fmla="*/ 135 h 58487"/>
              <a:gd name="connsiteX2" fmla="*/ 58723 w 58487"/>
              <a:gd name="connsiteY2" fmla="*/ 58623 h 58487"/>
              <a:gd name="connsiteX3" fmla="*/ 23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135"/>
                </a:moveTo>
                <a:lnTo>
                  <a:pt x="58723" y="135"/>
                </a:lnTo>
                <a:lnTo>
                  <a:pt x="58723" y="58623"/>
                </a:lnTo>
                <a:lnTo>
                  <a:pt x="23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9" name="任意多边形: 形状 918">
            <a:extLst>
              <a:ext uri="{FF2B5EF4-FFF2-40B4-BE49-F238E27FC236}">
                <a16:creationId xmlns:a16="http://schemas.microsoft.com/office/drawing/2014/main" id="{90902BFF-CDB9-AB5C-C761-84570D043534}"/>
              </a:ext>
            </a:extLst>
          </p:cNvPr>
          <p:cNvSpPr/>
          <p:nvPr/>
        </p:nvSpPr>
        <p:spPr>
          <a:xfrm>
            <a:off x="11343930" y="789581"/>
            <a:ext cx="58487" cy="58487"/>
          </a:xfrm>
          <a:custGeom>
            <a:avLst/>
            <a:gdLst>
              <a:gd name="connsiteX0" fmla="*/ 255 w 58487"/>
              <a:gd name="connsiteY0" fmla="*/ 135 h 58487"/>
              <a:gd name="connsiteX1" fmla="*/ 58743 w 58487"/>
              <a:gd name="connsiteY1" fmla="*/ 135 h 58487"/>
              <a:gd name="connsiteX2" fmla="*/ 58743 w 58487"/>
              <a:gd name="connsiteY2" fmla="*/ 58623 h 58487"/>
              <a:gd name="connsiteX3" fmla="*/ 25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135"/>
                </a:moveTo>
                <a:lnTo>
                  <a:pt x="58743" y="135"/>
                </a:lnTo>
                <a:lnTo>
                  <a:pt x="58743" y="58623"/>
                </a:lnTo>
                <a:lnTo>
                  <a:pt x="25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0" name="任意多边形: 形状 919">
            <a:extLst>
              <a:ext uri="{FF2B5EF4-FFF2-40B4-BE49-F238E27FC236}">
                <a16:creationId xmlns:a16="http://schemas.microsoft.com/office/drawing/2014/main" id="{4ADBBBFC-AD5B-5511-FD0E-01BF82235247}"/>
              </a:ext>
            </a:extLst>
          </p:cNvPr>
          <p:cNvSpPr/>
          <p:nvPr/>
        </p:nvSpPr>
        <p:spPr>
          <a:xfrm>
            <a:off x="11636368" y="789581"/>
            <a:ext cx="58487" cy="58487"/>
          </a:xfrm>
          <a:custGeom>
            <a:avLst/>
            <a:gdLst>
              <a:gd name="connsiteX0" fmla="*/ 305 w 58487"/>
              <a:gd name="connsiteY0" fmla="*/ 135 h 58487"/>
              <a:gd name="connsiteX1" fmla="*/ 58793 w 58487"/>
              <a:gd name="connsiteY1" fmla="*/ 135 h 58487"/>
              <a:gd name="connsiteX2" fmla="*/ 58793 w 58487"/>
              <a:gd name="connsiteY2" fmla="*/ 58623 h 58487"/>
              <a:gd name="connsiteX3" fmla="*/ 30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135"/>
                </a:moveTo>
                <a:lnTo>
                  <a:pt x="58793" y="135"/>
                </a:lnTo>
                <a:lnTo>
                  <a:pt x="58793" y="58623"/>
                </a:lnTo>
                <a:lnTo>
                  <a:pt x="30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1" name="任意多边形: 形状 920">
            <a:extLst>
              <a:ext uri="{FF2B5EF4-FFF2-40B4-BE49-F238E27FC236}">
                <a16:creationId xmlns:a16="http://schemas.microsoft.com/office/drawing/2014/main" id="{A5FCB05C-0224-FFBC-85AE-8C0FDDBB67E8}"/>
              </a:ext>
            </a:extLst>
          </p:cNvPr>
          <p:cNvSpPr/>
          <p:nvPr/>
        </p:nvSpPr>
        <p:spPr>
          <a:xfrm>
            <a:off x="11694855" y="789581"/>
            <a:ext cx="58487" cy="58487"/>
          </a:xfrm>
          <a:custGeom>
            <a:avLst/>
            <a:gdLst>
              <a:gd name="connsiteX0" fmla="*/ 315 w 58487"/>
              <a:gd name="connsiteY0" fmla="*/ 135 h 58487"/>
              <a:gd name="connsiteX1" fmla="*/ 58803 w 58487"/>
              <a:gd name="connsiteY1" fmla="*/ 135 h 58487"/>
              <a:gd name="connsiteX2" fmla="*/ 58803 w 58487"/>
              <a:gd name="connsiteY2" fmla="*/ 58623 h 58487"/>
              <a:gd name="connsiteX3" fmla="*/ 31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35"/>
                </a:moveTo>
                <a:lnTo>
                  <a:pt x="58803" y="135"/>
                </a:lnTo>
                <a:lnTo>
                  <a:pt x="58803" y="58623"/>
                </a:lnTo>
                <a:lnTo>
                  <a:pt x="31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2" name="任意多边形: 形状 921">
            <a:extLst>
              <a:ext uri="{FF2B5EF4-FFF2-40B4-BE49-F238E27FC236}">
                <a16:creationId xmlns:a16="http://schemas.microsoft.com/office/drawing/2014/main" id="{71476E83-E121-6628-3E05-5B40627364D8}"/>
              </a:ext>
            </a:extLst>
          </p:cNvPr>
          <p:cNvSpPr/>
          <p:nvPr/>
        </p:nvSpPr>
        <p:spPr>
          <a:xfrm>
            <a:off x="11753343" y="789581"/>
            <a:ext cx="58487" cy="58487"/>
          </a:xfrm>
          <a:custGeom>
            <a:avLst/>
            <a:gdLst>
              <a:gd name="connsiteX0" fmla="*/ 325 w 58487"/>
              <a:gd name="connsiteY0" fmla="*/ 135 h 58487"/>
              <a:gd name="connsiteX1" fmla="*/ 58813 w 58487"/>
              <a:gd name="connsiteY1" fmla="*/ 135 h 58487"/>
              <a:gd name="connsiteX2" fmla="*/ 58813 w 58487"/>
              <a:gd name="connsiteY2" fmla="*/ 58623 h 58487"/>
              <a:gd name="connsiteX3" fmla="*/ 32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35"/>
                </a:moveTo>
                <a:lnTo>
                  <a:pt x="58813" y="135"/>
                </a:lnTo>
                <a:lnTo>
                  <a:pt x="58813" y="58623"/>
                </a:lnTo>
                <a:lnTo>
                  <a:pt x="32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3" name="任意多边形: 形状 922">
            <a:extLst>
              <a:ext uri="{FF2B5EF4-FFF2-40B4-BE49-F238E27FC236}">
                <a16:creationId xmlns:a16="http://schemas.microsoft.com/office/drawing/2014/main" id="{5A40B7DD-BDD0-4C5A-6110-C0B23FD04585}"/>
              </a:ext>
            </a:extLst>
          </p:cNvPr>
          <p:cNvSpPr/>
          <p:nvPr/>
        </p:nvSpPr>
        <p:spPr>
          <a:xfrm>
            <a:off x="11987293" y="789581"/>
            <a:ext cx="58487" cy="58487"/>
          </a:xfrm>
          <a:custGeom>
            <a:avLst/>
            <a:gdLst>
              <a:gd name="connsiteX0" fmla="*/ 365 w 58487"/>
              <a:gd name="connsiteY0" fmla="*/ 135 h 58487"/>
              <a:gd name="connsiteX1" fmla="*/ 58853 w 58487"/>
              <a:gd name="connsiteY1" fmla="*/ 135 h 58487"/>
              <a:gd name="connsiteX2" fmla="*/ 58853 w 58487"/>
              <a:gd name="connsiteY2" fmla="*/ 58623 h 58487"/>
              <a:gd name="connsiteX3" fmla="*/ 36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35"/>
                </a:moveTo>
                <a:lnTo>
                  <a:pt x="58853" y="135"/>
                </a:lnTo>
                <a:lnTo>
                  <a:pt x="58853" y="58623"/>
                </a:lnTo>
                <a:lnTo>
                  <a:pt x="36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4" name="任意多边形: 形状 923">
            <a:extLst>
              <a:ext uri="{FF2B5EF4-FFF2-40B4-BE49-F238E27FC236}">
                <a16:creationId xmlns:a16="http://schemas.microsoft.com/office/drawing/2014/main" id="{895B872A-7B89-2E08-D873-C500EEF820CB}"/>
              </a:ext>
            </a:extLst>
          </p:cNvPr>
          <p:cNvSpPr/>
          <p:nvPr/>
        </p:nvSpPr>
        <p:spPr>
          <a:xfrm>
            <a:off x="12045781" y="789581"/>
            <a:ext cx="58487" cy="58487"/>
          </a:xfrm>
          <a:custGeom>
            <a:avLst/>
            <a:gdLst>
              <a:gd name="connsiteX0" fmla="*/ 375 w 58487"/>
              <a:gd name="connsiteY0" fmla="*/ 135 h 58487"/>
              <a:gd name="connsiteX1" fmla="*/ 58863 w 58487"/>
              <a:gd name="connsiteY1" fmla="*/ 135 h 58487"/>
              <a:gd name="connsiteX2" fmla="*/ 58863 w 58487"/>
              <a:gd name="connsiteY2" fmla="*/ 58623 h 58487"/>
              <a:gd name="connsiteX3" fmla="*/ 375 w 58487"/>
              <a:gd name="connsiteY3" fmla="*/ 586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35"/>
                </a:moveTo>
                <a:lnTo>
                  <a:pt x="58863" y="135"/>
                </a:lnTo>
                <a:lnTo>
                  <a:pt x="58863" y="58623"/>
                </a:lnTo>
                <a:lnTo>
                  <a:pt x="375" y="586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5" name="任意多边形: 形状 924">
            <a:extLst>
              <a:ext uri="{FF2B5EF4-FFF2-40B4-BE49-F238E27FC236}">
                <a16:creationId xmlns:a16="http://schemas.microsoft.com/office/drawing/2014/main" id="{E450FF92-ABFA-A1CE-1398-7C7272E6BDCE}"/>
              </a:ext>
            </a:extLst>
          </p:cNvPr>
          <p:cNvSpPr/>
          <p:nvPr/>
        </p:nvSpPr>
        <p:spPr>
          <a:xfrm>
            <a:off x="9998716" y="848069"/>
            <a:ext cx="58487" cy="58487"/>
          </a:xfrm>
          <a:custGeom>
            <a:avLst/>
            <a:gdLst>
              <a:gd name="connsiteX0" fmla="*/ 25 w 58487"/>
              <a:gd name="connsiteY0" fmla="*/ 145 h 58487"/>
              <a:gd name="connsiteX1" fmla="*/ 58513 w 58487"/>
              <a:gd name="connsiteY1" fmla="*/ 145 h 58487"/>
              <a:gd name="connsiteX2" fmla="*/ 58513 w 58487"/>
              <a:gd name="connsiteY2" fmla="*/ 58633 h 58487"/>
              <a:gd name="connsiteX3" fmla="*/ 2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145"/>
                </a:moveTo>
                <a:lnTo>
                  <a:pt x="58513" y="145"/>
                </a:lnTo>
                <a:lnTo>
                  <a:pt x="58513" y="58633"/>
                </a:lnTo>
                <a:lnTo>
                  <a:pt x="2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6" name="任意多边形: 形状 925">
            <a:extLst>
              <a:ext uri="{FF2B5EF4-FFF2-40B4-BE49-F238E27FC236}">
                <a16:creationId xmlns:a16="http://schemas.microsoft.com/office/drawing/2014/main" id="{6674A8F4-2FE1-717B-81AC-5DA694798325}"/>
              </a:ext>
            </a:extLst>
          </p:cNvPr>
          <p:cNvSpPr/>
          <p:nvPr/>
        </p:nvSpPr>
        <p:spPr>
          <a:xfrm>
            <a:off x="10057204" y="848069"/>
            <a:ext cx="58487" cy="58487"/>
          </a:xfrm>
          <a:custGeom>
            <a:avLst/>
            <a:gdLst>
              <a:gd name="connsiteX0" fmla="*/ 35 w 58487"/>
              <a:gd name="connsiteY0" fmla="*/ 145 h 58487"/>
              <a:gd name="connsiteX1" fmla="*/ 58523 w 58487"/>
              <a:gd name="connsiteY1" fmla="*/ 145 h 58487"/>
              <a:gd name="connsiteX2" fmla="*/ 58523 w 58487"/>
              <a:gd name="connsiteY2" fmla="*/ 58633 h 58487"/>
              <a:gd name="connsiteX3" fmla="*/ 3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145"/>
                </a:moveTo>
                <a:lnTo>
                  <a:pt x="58523" y="145"/>
                </a:lnTo>
                <a:lnTo>
                  <a:pt x="58523" y="58633"/>
                </a:lnTo>
                <a:lnTo>
                  <a:pt x="3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7" name="任意多边形: 形状 926">
            <a:extLst>
              <a:ext uri="{FF2B5EF4-FFF2-40B4-BE49-F238E27FC236}">
                <a16:creationId xmlns:a16="http://schemas.microsoft.com/office/drawing/2014/main" id="{079536BF-7950-C960-28B0-BE5BF4581CB8}"/>
              </a:ext>
            </a:extLst>
          </p:cNvPr>
          <p:cNvSpPr/>
          <p:nvPr/>
        </p:nvSpPr>
        <p:spPr>
          <a:xfrm>
            <a:off x="10115691" y="848069"/>
            <a:ext cx="58487" cy="58487"/>
          </a:xfrm>
          <a:custGeom>
            <a:avLst/>
            <a:gdLst>
              <a:gd name="connsiteX0" fmla="*/ 45 w 58487"/>
              <a:gd name="connsiteY0" fmla="*/ 145 h 58487"/>
              <a:gd name="connsiteX1" fmla="*/ 58533 w 58487"/>
              <a:gd name="connsiteY1" fmla="*/ 145 h 58487"/>
              <a:gd name="connsiteX2" fmla="*/ 58533 w 58487"/>
              <a:gd name="connsiteY2" fmla="*/ 58633 h 58487"/>
              <a:gd name="connsiteX3" fmla="*/ 4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145"/>
                </a:moveTo>
                <a:lnTo>
                  <a:pt x="58533" y="145"/>
                </a:lnTo>
                <a:lnTo>
                  <a:pt x="58533" y="58633"/>
                </a:lnTo>
                <a:lnTo>
                  <a:pt x="4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8" name="任意多边形: 形状 927">
            <a:extLst>
              <a:ext uri="{FF2B5EF4-FFF2-40B4-BE49-F238E27FC236}">
                <a16:creationId xmlns:a16="http://schemas.microsoft.com/office/drawing/2014/main" id="{C7648CC7-6842-F5A9-7483-604F4DAEDEF6}"/>
              </a:ext>
            </a:extLst>
          </p:cNvPr>
          <p:cNvSpPr/>
          <p:nvPr/>
        </p:nvSpPr>
        <p:spPr>
          <a:xfrm>
            <a:off x="10525104" y="848069"/>
            <a:ext cx="58487" cy="58487"/>
          </a:xfrm>
          <a:custGeom>
            <a:avLst/>
            <a:gdLst>
              <a:gd name="connsiteX0" fmla="*/ 115 w 58487"/>
              <a:gd name="connsiteY0" fmla="*/ 145 h 58487"/>
              <a:gd name="connsiteX1" fmla="*/ 58603 w 58487"/>
              <a:gd name="connsiteY1" fmla="*/ 145 h 58487"/>
              <a:gd name="connsiteX2" fmla="*/ 58603 w 58487"/>
              <a:gd name="connsiteY2" fmla="*/ 58633 h 58487"/>
              <a:gd name="connsiteX3" fmla="*/ 11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145"/>
                </a:moveTo>
                <a:lnTo>
                  <a:pt x="58603" y="145"/>
                </a:lnTo>
                <a:lnTo>
                  <a:pt x="58603" y="58633"/>
                </a:lnTo>
                <a:lnTo>
                  <a:pt x="11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9" name="任意多边形: 形状 928">
            <a:extLst>
              <a:ext uri="{FF2B5EF4-FFF2-40B4-BE49-F238E27FC236}">
                <a16:creationId xmlns:a16="http://schemas.microsoft.com/office/drawing/2014/main" id="{B758D93D-ADF0-605E-EDC2-83391F56BA0D}"/>
              </a:ext>
            </a:extLst>
          </p:cNvPr>
          <p:cNvSpPr/>
          <p:nvPr/>
        </p:nvSpPr>
        <p:spPr>
          <a:xfrm>
            <a:off x="10700567" y="848069"/>
            <a:ext cx="58487" cy="58487"/>
          </a:xfrm>
          <a:custGeom>
            <a:avLst/>
            <a:gdLst>
              <a:gd name="connsiteX0" fmla="*/ 145 w 58487"/>
              <a:gd name="connsiteY0" fmla="*/ 145 h 58487"/>
              <a:gd name="connsiteX1" fmla="*/ 58633 w 58487"/>
              <a:gd name="connsiteY1" fmla="*/ 145 h 58487"/>
              <a:gd name="connsiteX2" fmla="*/ 58633 w 58487"/>
              <a:gd name="connsiteY2" fmla="*/ 58633 h 58487"/>
              <a:gd name="connsiteX3" fmla="*/ 14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45"/>
                </a:moveTo>
                <a:lnTo>
                  <a:pt x="58633" y="145"/>
                </a:lnTo>
                <a:lnTo>
                  <a:pt x="58633" y="58633"/>
                </a:lnTo>
                <a:lnTo>
                  <a:pt x="14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0" name="任意多边形: 形状 929">
            <a:extLst>
              <a:ext uri="{FF2B5EF4-FFF2-40B4-BE49-F238E27FC236}">
                <a16:creationId xmlns:a16="http://schemas.microsoft.com/office/drawing/2014/main" id="{6DC000F9-4C34-8786-A05F-3F489B42C259}"/>
              </a:ext>
            </a:extLst>
          </p:cNvPr>
          <p:cNvSpPr/>
          <p:nvPr/>
        </p:nvSpPr>
        <p:spPr>
          <a:xfrm>
            <a:off x="10759055" y="848069"/>
            <a:ext cx="58487" cy="58487"/>
          </a:xfrm>
          <a:custGeom>
            <a:avLst/>
            <a:gdLst>
              <a:gd name="connsiteX0" fmla="*/ 155 w 58487"/>
              <a:gd name="connsiteY0" fmla="*/ 145 h 58487"/>
              <a:gd name="connsiteX1" fmla="*/ 58643 w 58487"/>
              <a:gd name="connsiteY1" fmla="*/ 145 h 58487"/>
              <a:gd name="connsiteX2" fmla="*/ 58643 w 58487"/>
              <a:gd name="connsiteY2" fmla="*/ 58633 h 58487"/>
              <a:gd name="connsiteX3" fmla="*/ 15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145"/>
                </a:moveTo>
                <a:lnTo>
                  <a:pt x="58643" y="145"/>
                </a:lnTo>
                <a:lnTo>
                  <a:pt x="58643" y="58633"/>
                </a:lnTo>
                <a:lnTo>
                  <a:pt x="15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1" name="任意多边形: 形状 930">
            <a:extLst>
              <a:ext uri="{FF2B5EF4-FFF2-40B4-BE49-F238E27FC236}">
                <a16:creationId xmlns:a16="http://schemas.microsoft.com/office/drawing/2014/main" id="{75589CF6-B1D9-9609-B1BC-D1289E4DA758}"/>
              </a:ext>
            </a:extLst>
          </p:cNvPr>
          <p:cNvSpPr/>
          <p:nvPr/>
        </p:nvSpPr>
        <p:spPr>
          <a:xfrm>
            <a:off x="10817542" y="848069"/>
            <a:ext cx="58487" cy="58487"/>
          </a:xfrm>
          <a:custGeom>
            <a:avLst/>
            <a:gdLst>
              <a:gd name="connsiteX0" fmla="*/ 165 w 58487"/>
              <a:gd name="connsiteY0" fmla="*/ 145 h 58487"/>
              <a:gd name="connsiteX1" fmla="*/ 58653 w 58487"/>
              <a:gd name="connsiteY1" fmla="*/ 145 h 58487"/>
              <a:gd name="connsiteX2" fmla="*/ 58653 w 58487"/>
              <a:gd name="connsiteY2" fmla="*/ 58633 h 58487"/>
              <a:gd name="connsiteX3" fmla="*/ 16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45"/>
                </a:moveTo>
                <a:lnTo>
                  <a:pt x="58653" y="145"/>
                </a:lnTo>
                <a:lnTo>
                  <a:pt x="58653" y="58633"/>
                </a:lnTo>
                <a:lnTo>
                  <a:pt x="16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2" name="任意多边形: 形状 931">
            <a:extLst>
              <a:ext uri="{FF2B5EF4-FFF2-40B4-BE49-F238E27FC236}">
                <a16:creationId xmlns:a16="http://schemas.microsoft.com/office/drawing/2014/main" id="{0C86CE80-B6B0-1914-DC2E-93EE17F816C2}"/>
              </a:ext>
            </a:extLst>
          </p:cNvPr>
          <p:cNvSpPr/>
          <p:nvPr/>
        </p:nvSpPr>
        <p:spPr>
          <a:xfrm>
            <a:off x="10934517" y="848069"/>
            <a:ext cx="58487" cy="58487"/>
          </a:xfrm>
          <a:custGeom>
            <a:avLst/>
            <a:gdLst>
              <a:gd name="connsiteX0" fmla="*/ 185 w 58487"/>
              <a:gd name="connsiteY0" fmla="*/ 145 h 58487"/>
              <a:gd name="connsiteX1" fmla="*/ 58673 w 58487"/>
              <a:gd name="connsiteY1" fmla="*/ 145 h 58487"/>
              <a:gd name="connsiteX2" fmla="*/ 58673 w 58487"/>
              <a:gd name="connsiteY2" fmla="*/ 58633 h 58487"/>
              <a:gd name="connsiteX3" fmla="*/ 18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45"/>
                </a:moveTo>
                <a:lnTo>
                  <a:pt x="58673" y="145"/>
                </a:lnTo>
                <a:lnTo>
                  <a:pt x="58673" y="58633"/>
                </a:lnTo>
                <a:lnTo>
                  <a:pt x="18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3" name="任意多边形: 形状 932">
            <a:extLst>
              <a:ext uri="{FF2B5EF4-FFF2-40B4-BE49-F238E27FC236}">
                <a16:creationId xmlns:a16="http://schemas.microsoft.com/office/drawing/2014/main" id="{05316C2A-0802-6C0B-10A7-7026F9CC522B}"/>
              </a:ext>
            </a:extLst>
          </p:cNvPr>
          <p:cNvSpPr/>
          <p:nvPr/>
        </p:nvSpPr>
        <p:spPr>
          <a:xfrm>
            <a:off x="10993005" y="848069"/>
            <a:ext cx="58487" cy="58487"/>
          </a:xfrm>
          <a:custGeom>
            <a:avLst/>
            <a:gdLst>
              <a:gd name="connsiteX0" fmla="*/ 195 w 58487"/>
              <a:gd name="connsiteY0" fmla="*/ 145 h 58487"/>
              <a:gd name="connsiteX1" fmla="*/ 58683 w 58487"/>
              <a:gd name="connsiteY1" fmla="*/ 145 h 58487"/>
              <a:gd name="connsiteX2" fmla="*/ 58683 w 58487"/>
              <a:gd name="connsiteY2" fmla="*/ 58633 h 58487"/>
              <a:gd name="connsiteX3" fmla="*/ 19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45"/>
                </a:moveTo>
                <a:lnTo>
                  <a:pt x="58683" y="145"/>
                </a:lnTo>
                <a:lnTo>
                  <a:pt x="58683" y="58633"/>
                </a:lnTo>
                <a:lnTo>
                  <a:pt x="19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4" name="任意多边形: 形状 933">
            <a:extLst>
              <a:ext uri="{FF2B5EF4-FFF2-40B4-BE49-F238E27FC236}">
                <a16:creationId xmlns:a16="http://schemas.microsoft.com/office/drawing/2014/main" id="{18B35B8B-5F4B-61B8-AF81-B822CE9546AE}"/>
              </a:ext>
            </a:extLst>
          </p:cNvPr>
          <p:cNvSpPr/>
          <p:nvPr/>
        </p:nvSpPr>
        <p:spPr>
          <a:xfrm>
            <a:off x="11051492" y="848069"/>
            <a:ext cx="58487" cy="58487"/>
          </a:xfrm>
          <a:custGeom>
            <a:avLst/>
            <a:gdLst>
              <a:gd name="connsiteX0" fmla="*/ 205 w 58487"/>
              <a:gd name="connsiteY0" fmla="*/ 145 h 58487"/>
              <a:gd name="connsiteX1" fmla="*/ 58693 w 58487"/>
              <a:gd name="connsiteY1" fmla="*/ 145 h 58487"/>
              <a:gd name="connsiteX2" fmla="*/ 58693 w 58487"/>
              <a:gd name="connsiteY2" fmla="*/ 58633 h 58487"/>
              <a:gd name="connsiteX3" fmla="*/ 20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145"/>
                </a:moveTo>
                <a:lnTo>
                  <a:pt x="58693" y="145"/>
                </a:lnTo>
                <a:lnTo>
                  <a:pt x="58693" y="58633"/>
                </a:lnTo>
                <a:lnTo>
                  <a:pt x="20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5" name="任意多边形: 形状 934">
            <a:extLst>
              <a:ext uri="{FF2B5EF4-FFF2-40B4-BE49-F238E27FC236}">
                <a16:creationId xmlns:a16="http://schemas.microsoft.com/office/drawing/2014/main" id="{2C2E1E45-7A8B-F9FC-32D3-03B18D2E6D6E}"/>
              </a:ext>
            </a:extLst>
          </p:cNvPr>
          <p:cNvSpPr/>
          <p:nvPr/>
        </p:nvSpPr>
        <p:spPr>
          <a:xfrm>
            <a:off x="11285442" y="848069"/>
            <a:ext cx="58487" cy="58487"/>
          </a:xfrm>
          <a:custGeom>
            <a:avLst/>
            <a:gdLst>
              <a:gd name="connsiteX0" fmla="*/ 245 w 58487"/>
              <a:gd name="connsiteY0" fmla="*/ 145 h 58487"/>
              <a:gd name="connsiteX1" fmla="*/ 58733 w 58487"/>
              <a:gd name="connsiteY1" fmla="*/ 145 h 58487"/>
              <a:gd name="connsiteX2" fmla="*/ 58733 w 58487"/>
              <a:gd name="connsiteY2" fmla="*/ 58633 h 58487"/>
              <a:gd name="connsiteX3" fmla="*/ 24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145"/>
                </a:moveTo>
                <a:lnTo>
                  <a:pt x="58733" y="145"/>
                </a:lnTo>
                <a:lnTo>
                  <a:pt x="58733" y="58633"/>
                </a:lnTo>
                <a:lnTo>
                  <a:pt x="24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6" name="任意多边形: 形状 935">
            <a:extLst>
              <a:ext uri="{FF2B5EF4-FFF2-40B4-BE49-F238E27FC236}">
                <a16:creationId xmlns:a16="http://schemas.microsoft.com/office/drawing/2014/main" id="{DF6AAFF8-77EB-38B4-4D50-FA6B27E512D9}"/>
              </a:ext>
            </a:extLst>
          </p:cNvPr>
          <p:cNvSpPr/>
          <p:nvPr/>
        </p:nvSpPr>
        <p:spPr>
          <a:xfrm>
            <a:off x="11402418" y="848069"/>
            <a:ext cx="58487" cy="58487"/>
          </a:xfrm>
          <a:custGeom>
            <a:avLst/>
            <a:gdLst>
              <a:gd name="connsiteX0" fmla="*/ 265 w 58487"/>
              <a:gd name="connsiteY0" fmla="*/ 145 h 58487"/>
              <a:gd name="connsiteX1" fmla="*/ 58753 w 58487"/>
              <a:gd name="connsiteY1" fmla="*/ 145 h 58487"/>
              <a:gd name="connsiteX2" fmla="*/ 58753 w 58487"/>
              <a:gd name="connsiteY2" fmla="*/ 58633 h 58487"/>
              <a:gd name="connsiteX3" fmla="*/ 26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45"/>
                </a:moveTo>
                <a:lnTo>
                  <a:pt x="58753" y="145"/>
                </a:lnTo>
                <a:lnTo>
                  <a:pt x="58753" y="58633"/>
                </a:lnTo>
                <a:lnTo>
                  <a:pt x="26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7" name="任意多边形: 形状 936">
            <a:extLst>
              <a:ext uri="{FF2B5EF4-FFF2-40B4-BE49-F238E27FC236}">
                <a16:creationId xmlns:a16="http://schemas.microsoft.com/office/drawing/2014/main" id="{F7D1E5D1-3791-FF78-41A3-8EA012FB480C}"/>
              </a:ext>
            </a:extLst>
          </p:cNvPr>
          <p:cNvSpPr/>
          <p:nvPr/>
        </p:nvSpPr>
        <p:spPr>
          <a:xfrm>
            <a:off x="11577880" y="848069"/>
            <a:ext cx="58487" cy="58487"/>
          </a:xfrm>
          <a:custGeom>
            <a:avLst/>
            <a:gdLst>
              <a:gd name="connsiteX0" fmla="*/ 295 w 58487"/>
              <a:gd name="connsiteY0" fmla="*/ 145 h 58487"/>
              <a:gd name="connsiteX1" fmla="*/ 58783 w 58487"/>
              <a:gd name="connsiteY1" fmla="*/ 145 h 58487"/>
              <a:gd name="connsiteX2" fmla="*/ 58783 w 58487"/>
              <a:gd name="connsiteY2" fmla="*/ 58633 h 58487"/>
              <a:gd name="connsiteX3" fmla="*/ 29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45"/>
                </a:moveTo>
                <a:lnTo>
                  <a:pt x="58783" y="145"/>
                </a:lnTo>
                <a:lnTo>
                  <a:pt x="58783" y="58633"/>
                </a:lnTo>
                <a:lnTo>
                  <a:pt x="29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8" name="任意多边形: 形状 937">
            <a:extLst>
              <a:ext uri="{FF2B5EF4-FFF2-40B4-BE49-F238E27FC236}">
                <a16:creationId xmlns:a16="http://schemas.microsoft.com/office/drawing/2014/main" id="{DDF1CDBC-FBEF-E67A-0C7B-0E2933C4B3E2}"/>
              </a:ext>
            </a:extLst>
          </p:cNvPr>
          <p:cNvSpPr/>
          <p:nvPr/>
        </p:nvSpPr>
        <p:spPr>
          <a:xfrm>
            <a:off x="11694855" y="848069"/>
            <a:ext cx="58487" cy="58487"/>
          </a:xfrm>
          <a:custGeom>
            <a:avLst/>
            <a:gdLst>
              <a:gd name="connsiteX0" fmla="*/ 315 w 58487"/>
              <a:gd name="connsiteY0" fmla="*/ 145 h 58487"/>
              <a:gd name="connsiteX1" fmla="*/ 58803 w 58487"/>
              <a:gd name="connsiteY1" fmla="*/ 145 h 58487"/>
              <a:gd name="connsiteX2" fmla="*/ 58803 w 58487"/>
              <a:gd name="connsiteY2" fmla="*/ 58633 h 58487"/>
              <a:gd name="connsiteX3" fmla="*/ 31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45"/>
                </a:moveTo>
                <a:lnTo>
                  <a:pt x="58803" y="145"/>
                </a:lnTo>
                <a:lnTo>
                  <a:pt x="58803" y="58633"/>
                </a:lnTo>
                <a:lnTo>
                  <a:pt x="31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9" name="任意多边形: 形状 938">
            <a:extLst>
              <a:ext uri="{FF2B5EF4-FFF2-40B4-BE49-F238E27FC236}">
                <a16:creationId xmlns:a16="http://schemas.microsoft.com/office/drawing/2014/main" id="{35CE6D03-47BF-EC89-EB6C-32CE83E4CB03}"/>
              </a:ext>
            </a:extLst>
          </p:cNvPr>
          <p:cNvSpPr/>
          <p:nvPr/>
        </p:nvSpPr>
        <p:spPr>
          <a:xfrm>
            <a:off x="11753343" y="848069"/>
            <a:ext cx="58487" cy="58487"/>
          </a:xfrm>
          <a:custGeom>
            <a:avLst/>
            <a:gdLst>
              <a:gd name="connsiteX0" fmla="*/ 325 w 58487"/>
              <a:gd name="connsiteY0" fmla="*/ 145 h 58487"/>
              <a:gd name="connsiteX1" fmla="*/ 58813 w 58487"/>
              <a:gd name="connsiteY1" fmla="*/ 145 h 58487"/>
              <a:gd name="connsiteX2" fmla="*/ 58813 w 58487"/>
              <a:gd name="connsiteY2" fmla="*/ 58633 h 58487"/>
              <a:gd name="connsiteX3" fmla="*/ 32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45"/>
                </a:moveTo>
                <a:lnTo>
                  <a:pt x="58813" y="145"/>
                </a:lnTo>
                <a:lnTo>
                  <a:pt x="58813" y="58633"/>
                </a:lnTo>
                <a:lnTo>
                  <a:pt x="32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0" name="任意多边形: 形状 939">
            <a:extLst>
              <a:ext uri="{FF2B5EF4-FFF2-40B4-BE49-F238E27FC236}">
                <a16:creationId xmlns:a16="http://schemas.microsoft.com/office/drawing/2014/main" id="{893CE3F4-5D99-1713-9A17-C307B1132908}"/>
              </a:ext>
            </a:extLst>
          </p:cNvPr>
          <p:cNvSpPr/>
          <p:nvPr/>
        </p:nvSpPr>
        <p:spPr>
          <a:xfrm>
            <a:off x="11811830" y="848069"/>
            <a:ext cx="58487" cy="58487"/>
          </a:xfrm>
          <a:custGeom>
            <a:avLst/>
            <a:gdLst>
              <a:gd name="connsiteX0" fmla="*/ 335 w 58487"/>
              <a:gd name="connsiteY0" fmla="*/ 145 h 58487"/>
              <a:gd name="connsiteX1" fmla="*/ 58823 w 58487"/>
              <a:gd name="connsiteY1" fmla="*/ 145 h 58487"/>
              <a:gd name="connsiteX2" fmla="*/ 58823 w 58487"/>
              <a:gd name="connsiteY2" fmla="*/ 58633 h 58487"/>
              <a:gd name="connsiteX3" fmla="*/ 33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145"/>
                </a:moveTo>
                <a:lnTo>
                  <a:pt x="58823" y="145"/>
                </a:lnTo>
                <a:lnTo>
                  <a:pt x="58823" y="58633"/>
                </a:lnTo>
                <a:lnTo>
                  <a:pt x="33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1" name="任意多边形: 形状 940">
            <a:extLst>
              <a:ext uri="{FF2B5EF4-FFF2-40B4-BE49-F238E27FC236}">
                <a16:creationId xmlns:a16="http://schemas.microsoft.com/office/drawing/2014/main" id="{C1096BE0-BEE1-A476-5018-EB0C4E210B46}"/>
              </a:ext>
            </a:extLst>
          </p:cNvPr>
          <p:cNvSpPr/>
          <p:nvPr/>
        </p:nvSpPr>
        <p:spPr>
          <a:xfrm>
            <a:off x="12045781" y="848069"/>
            <a:ext cx="58487" cy="58487"/>
          </a:xfrm>
          <a:custGeom>
            <a:avLst/>
            <a:gdLst>
              <a:gd name="connsiteX0" fmla="*/ 375 w 58487"/>
              <a:gd name="connsiteY0" fmla="*/ 145 h 58487"/>
              <a:gd name="connsiteX1" fmla="*/ 58863 w 58487"/>
              <a:gd name="connsiteY1" fmla="*/ 145 h 58487"/>
              <a:gd name="connsiteX2" fmla="*/ 58863 w 58487"/>
              <a:gd name="connsiteY2" fmla="*/ 58633 h 58487"/>
              <a:gd name="connsiteX3" fmla="*/ 375 w 58487"/>
              <a:gd name="connsiteY3" fmla="*/ 586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45"/>
                </a:moveTo>
                <a:lnTo>
                  <a:pt x="58863" y="145"/>
                </a:lnTo>
                <a:lnTo>
                  <a:pt x="58863" y="58633"/>
                </a:lnTo>
                <a:lnTo>
                  <a:pt x="375" y="586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2" name="任意多边形: 形状 941">
            <a:extLst>
              <a:ext uri="{FF2B5EF4-FFF2-40B4-BE49-F238E27FC236}">
                <a16:creationId xmlns:a16="http://schemas.microsoft.com/office/drawing/2014/main" id="{66424256-B48C-D135-C260-58C9BC693901}"/>
              </a:ext>
            </a:extLst>
          </p:cNvPr>
          <p:cNvSpPr/>
          <p:nvPr/>
        </p:nvSpPr>
        <p:spPr>
          <a:xfrm>
            <a:off x="10174179" y="906557"/>
            <a:ext cx="58487" cy="58487"/>
          </a:xfrm>
          <a:custGeom>
            <a:avLst/>
            <a:gdLst>
              <a:gd name="connsiteX0" fmla="*/ 55 w 58487"/>
              <a:gd name="connsiteY0" fmla="*/ 155 h 58487"/>
              <a:gd name="connsiteX1" fmla="*/ 58543 w 58487"/>
              <a:gd name="connsiteY1" fmla="*/ 155 h 58487"/>
              <a:gd name="connsiteX2" fmla="*/ 58543 w 58487"/>
              <a:gd name="connsiteY2" fmla="*/ 58643 h 58487"/>
              <a:gd name="connsiteX3" fmla="*/ 5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55"/>
                </a:moveTo>
                <a:lnTo>
                  <a:pt x="58543" y="155"/>
                </a:lnTo>
                <a:lnTo>
                  <a:pt x="58543" y="58643"/>
                </a:lnTo>
                <a:lnTo>
                  <a:pt x="5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3" name="任意多边形: 形状 942">
            <a:extLst>
              <a:ext uri="{FF2B5EF4-FFF2-40B4-BE49-F238E27FC236}">
                <a16:creationId xmlns:a16="http://schemas.microsoft.com/office/drawing/2014/main" id="{68AE6D16-3DFA-25D0-9D06-811FD255570D}"/>
              </a:ext>
            </a:extLst>
          </p:cNvPr>
          <p:cNvSpPr/>
          <p:nvPr/>
        </p:nvSpPr>
        <p:spPr>
          <a:xfrm>
            <a:off x="10291154" y="906557"/>
            <a:ext cx="58487" cy="58487"/>
          </a:xfrm>
          <a:custGeom>
            <a:avLst/>
            <a:gdLst>
              <a:gd name="connsiteX0" fmla="*/ 75 w 58487"/>
              <a:gd name="connsiteY0" fmla="*/ 155 h 58487"/>
              <a:gd name="connsiteX1" fmla="*/ 58563 w 58487"/>
              <a:gd name="connsiteY1" fmla="*/ 155 h 58487"/>
              <a:gd name="connsiteX2" fmla="*/ 58563 w 58487"/>
              <a:gd name="connsiteY2" fmla="*/ 58643 h 58487"/>
              <a:gd name="connsiteX3" fmla="*/ 7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155"/>
                </a:moveTo>
                <a:lnTo>
                  <a:pt x="58563" y="155"/>
                </a:lnTo>
                <a:lnTo>
                  <a:pt x="58563" y="58643"/>
                </a:lnTo>
                <a:lnTo>
                  <a:pt x="7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4" name="任意多边形: 形状 943">
            <a:extLst>
              <a:ext uri="{FF2B5EF4-FFF2-40B4-BE49-F238E27FC236}">
                <a16:creationId xmlns:a16="http://schemas.microsoft.com/office/drawing/2014/main" id="{E0C00716-FEC9-BB4E-3C7A-394F361163A7}"/>
              </a:ext>
            </a:extLst>
          </p:cNvPr>
          <p:cNvSpPr/>
          <p:nvPr/>
        </p:nvSpPr>
        <p:spPr>
          <a:xfrm>
            <a:off x="10349642" y="906557"/>
            <a:ext cx="58487" cy="58487"/>
          </a:xfrm>
          <a:custGeom>
            <a:avLst/>
            <a:gdLst>
              <a:gd name="connsiteX0" fmla="*/ 85 w 58487"/>
              <a:gd name="connsiteY0" fmla="*/ 155 h 58487"/>
              <a:gd name="connsiteX1" fmla="*/ 58573 w 58487"/>
              <a:gd name="connsiteY1" fmla="*/ 155 h 58487"/>
              <a:gd name="connsiteX2" fmla="*/ 58573 w 58487"/>
              <a:gd name="connsiteY2" fmla="*/ 58643 h 58487"/>
              <a:gd name="connsiteX3" fmla="*/ 8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155"/>
                </a:moveTo>
                <a:lnTo>
                  <a:pt x="58573" y="155"/>
                </a:lnTo>
                <a:lnTo>
                  <a:pt x="58573" y="58643"/>
                </a:lnTo>
                <a:lnTo>
                  <a:pt x="8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5" name="任意多边形: 形状 944">
            <a:extLst>
              <a:ext uri="{FF2B5EF4-FFF2-40B4-BE49-F238E27FC236}">
                <a16:creationId xmlns:a16="http://schemas.microsoft.com/office/drawing/2014/main" id="{75724BEA-725A-8BE0-6A6B-5DA3CBFD179A}"/>
              </a:ext>
            </a:extLst>
          </p:cNvPr>
          <p:cNvSpPr/>
          <p:nvPr/>
        </p:nvSpPr>
        <p:spPr>
          <a:xfrm>
            <a:off x="10408129" y="906557"/>
            <a:ext cx="58487" cy="58487"/>
          </a:xfrm>
          <a:custGeom>
            <a:avLst/>
            <a:gdLst>
              <a:gd name="connsiteX0" fmla="*/ 95 w 58487"/>
              <a:gd name="connsiteY0" fmla="*/ 155 h 58487"/>
              <a:gd name="connsiteX1" fmla="*/ 58583 w 58487"/>
              <a:gd name="connsiteY1" fmla="*/ 155 h 58487"/>
              <a:gd name="connsiteX2" fmla="*/ 58583 w 58487"/>
              <a:gd name="connsiteY2" fmla="*/ 58643 h 58487"/>
              <a:gd name="connsiteX3" fmla="*/ 9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155"/>
                </a:moveTo>
                <a:lnTo>
                  <a:pt x="58583" y="155"/>
                </a:lnTo>
                <a:lnTo>
                  <a:pt x="58583" y="58643"/>
                </a:lnTo>
                <a:lnTo>
                  <a:pt x="9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6" name="任意多边形: 形状 945">
            <a:extLst>
              <a:ext uri="{FF2B5EF4-FFF2-40B4-BE49-F238E27FC236}">
                <a16:creationId xmlns:a16="http://schemas.microsoft.com/office/drawing/2014/main" id="{F02B5448-C062-89FE-B9F7-D4DEE70BCDFC}"/>
              </a:ext>
            </a:extLst>
          </p:cNvPr>
          <p:cNvSpPr/>
          <p:nvPr/>
        </p:nvSpPr>
        <p:spPr>
          <a:xfrm>
            <a:off x="10642079" y="906557"/>
            <a:ext cx="58487" cy="58487"/>
          </a:xfrm>
          <a:custGeom>
            <a:avLst/>
            <a:gdLst>
              <a:gd name="connsiteX0" fmla="*/ 135 w 58487"/>
              <a:gd name="connsiteY0" fmla="*/ 155 h 58487"/>
              <a:gd name="connsiteX1" fmla="*/ 58623 w 58487"/>
              <a:gd name="connsiteY1" fmla="*/ 155 h 58487"/>
              <a:gd name="connsiteX2" fmla="*/ 58623 w 58487"/>
              <a:gd name="connsiteY2" fmla="*/ 58643 h 58487"/>
              <a:gd name="connsiteX3" fmla="*/ 13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55"/>
                </a:moveTo>
                <a:lnTo>
                  <a:pt x="58623" y="155"/>
                </a:lnTo>
                <a:lnTo>
                  <a:pt x="58623" y="58643"/>
                </a:lnTo>
                <a:lnTo>
                  <a:pt x="13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7" name="任意多边形: 形状 946">
            <a:extLst>
              <a:ext uri="{FF2B5EF4-FFF2-40B4-BE49-F238E27FC236}">
                <a16:creationId xmlns:a16="http://schemas.microsoft.com/office/drawing/2014/main" id="{24FAD0D4-62CD-1A4D-EAC5-C6883E13B6EE}"/>
              </a:ext>
            </a:extLst>
          </p:cNvPr>
          <p:cNvSpPr/>
          <p:nvPr/>
        </p:nvSpPr>
        <p:spPr>
          <a:xfrm>
            <a:off x="10700567" y="906557"/>
            <a:ext cx="58487" cy="58487"/>
          </a:xfrm>
          <a:custGeom>
            <a:avLst/>
            <a:gdLst>
              <a:gd name="connsiteX0" fmla="*/ 145 w 58487"/>
              <a:gd name="connsiteY0" fmla="*/ 155 h 58487"/>
              <a:gd name="connsiteX1" fmla="*/ 58633 w 58487"/>
              <a:gd name="connsiteY1" fmla="*/ 155 h 58487"/>
              <a:gd name="connsiteX2" fmla="*/ 58633 w 58487"/>
              <a:gd name="connsiteY2" fmla="*/ 58643 h 58487"/>
              <a:gd name="connsiteX3" fmla="*/ 14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55"/>
                </a:moveTo>
                <a:lnTo>
                  <a:pt x="58633" y="155"/>
                </a:lnTo>
                <a:lnTo>
                  <a:pt x="58633" y="58643"/>
                </a:lnTo>
                <a:lnTo>
                  <a:pt x="14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8" name="任意多边形: 形状 947">
            <a:extLst>
              <a:ext uri="{FF2B5EF4-FFF2-40B4-BE49-F238E27FC236}">
                <a16:creationId xmlns:a16="http://schemas.microsoft.com/office/drawing/2014/main" id="{42EE6216-B7CE-7BE1-C79B-BB8CBD2B8A84}"/>
              </a:ext>
            </a:extLst>
          </p:cNvPr>
          <p:cNvSpPr/>
          <p:nvPr/>
        </p:nvSpPr>
        <p:spPr>
          <a:xfrm>
            <a:off x="10934517" y="906557"/>
            <a:ext cx="58487" cy="58487"/>
          </a:xfrm>
          <a:custGeom>
            <a:avLst/>
            <a:gdLst>
              <a:gd name="connsiteX0" fmla="*/ 185 w 58487"/>
              <a:gd name="connsiteY0" fmla="*/ 155 h 58487"/>
              <a:gd name="connsiteX1" fmla="*/ 58673 w 58487"/>
              <a:gd name="connsiteY1" fmla="*/ 155 h 58487"/>
              <a:gd name="connsiteX2" fmla="*/ 58673 w 58487"/>
              <a:gd name="connsiteY2" fmla="*/ 58643 h 58487"/>
              <a:gd name="connsiteX3" fmla="*/ 18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55"/>
                </a:moveTo>
                <a:lnTo>
                  <a:pt x="58673" y="155"/>
                </a:lnTo>
                <a:lnTo>
                  <a:pt x="58673" y="58643"/>
                </a:lnTo>
                <a:lnTo>
                  <a:pt x="18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9" name="任意多边形: 形状 948">
            <a:extLst>
              <a:ext uri="{FF2B5EF4-FFF2-40B4-BE49-F238E27FC236}">
                <a16:creationId xmlns:a16="http://schemas.microsoft.com/office/drawing/2014/main" id="{7D8140AF-4F72-1345-DC6D-FCDB49356FF5}"/>
              </a:ext>
            </a:extLst>
          </p:cNvPr>
          <p:cNvSpPr/>
          <p:nvPr/>
        </p:nvSpPr>
        <p:spPr>
          <a:xfrm>
            <a:off x="10993005" y="906557"/>
            <a:ext cx="58487" cy="58487"/>
          </a:xfrm>
          <a:custGeom>
            <a:avLst/>
            <a:gdLst>
              <a:gd name="connsiteX0" fmla="*/ 195 w 58487"/>
              <a:gd name="connsiteY0" fmla="*/ 155 h 58487"/>
              <a:gd name="connsiteX1" fmla="*/ 58683 w 58487"/>
              <a:gd name="connsiteY1" fmla="*/ 155 h 58487"/>
              <a:gd name="connsiteX2" fmla="*/ 58683 w 58487"/>
              <a:gd name="connsiteY2" fmla="*/ 58643 h 58487"/>
              <a:gd name="connsiteX3" fmla="*/ 19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55"/>
                </a:moveTo>
                <a:lnTo>
                  <a:pt x="58683" y="155"/>
                </a:lnTo>
                <a:lnTo>
                  <a:pt x="58683" y="58643"/>
                </a:lnTo>
                <a:lnTo>
                  <a:pt x="19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0" name="任意多边形: 形状 949">
            <a:extLst>
              <a:ext uri="{FF2B5EF4-FFF2-40B4-BE49-F238E27FC236}">
                <a16:creationId xmlns:a16="http://schemas.microsoft.com/office/drawing/2014/main" id="{2919EFE7-BC63-E089-4A76-319A8FE91694}"/>
              </a:ext>
            </a:extLst>
          </p:cNvPr>
          <p:cNvSpPr/>
          <p:nvPr/>
        </p:nvSpPr>
        <p:spPr>
          <a:xfrm>
            <a:off x="11168467" y="906557"/>
            <a:ext cx="58487" cy="58487"/>
          </a:xfrm>
          <a:custGeom>
            <a:avLst/>
            <a:gdLst>
              <a:gd name="connsiteX0" fmla="*/ 225 w 58487"/>
              <a:gd name="connsiteY0" fmla="*/ 155 h 58487"/>
              <a:gd name="connsiteX1" fmla="*/ 58713 w 58487"/>
              <a:gd name="connsiteY1" fmla="*/ 155 h 58487"/>
              <a:gd name="connsiteX2" fmla="*/ 58713 w 58487"/>
              <a:gd name="connsiteY2" fmla="*/ 58643 h 58487"/>
              <a:gd name="connsiteX3" fmla="*/ 22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155"/>
                </a:moveTo>
                <a:lnTo>
                  <a:pt x="58713" y="155"/>
                </a:lnTo>
                <a:lnTo>
                  <a:pt x="58713" y="58643"/>
                </a:lnTo>
                <a:lnTo>
                  <a:pt x="22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1" name="任意多边形: 形状 950">
            <a:extLst>
              <a:ext uri="{FF2B5EF4-FFF2-40B4-BE49-F238E27FC236}">
                <a16:creationId xmlns:a16="http://schemas.microsoft.com/office/drawing/2014/main" id="{B9A26714-D9A7-0455-AD05-F98437FFB896}"/>
              </a:ext>
            </a:extLst>
          </p:cNvPr>
          <p:cNvSpPr/>
          <p:nvPr/>
        </p:nvSpPr>
        <p:spPr>
          <a:xfrm>
            <a:off x="11226955" y="906557"/>
            <a:ext cx="58487" cy="58487"/>
          </a:xfrm>
          <a:custGeom>
            <a:avLst/>
            <a:gdLst>
              <a:gd name="connsiteX0" fmla="*/ 235 w 58487"/>
              <a:gd name="connsiteY0" fmla="*/ 155 h 58487"/>
              <a:gd name="connsiteX1" fmla="*/ 58723 w 58487"/>
              <a:gd name="connsiteY1" fmla="*/ 155 h 58487"/>
              <a:gd name="connsiteX2" fmla="*/ 58723 w 58487"/>
              <a:gd name="connsiteY2" fmla="*/ 58643 h 58487"/>
              <a:gd name="connsiteX3" fmla="*/ 23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155"/>
                </a:moveTo>
                <a:lnTo>
                  <a:pt x="58723" y="155"/>
                </a:lnTo>
                <a:lnTo>
                  <a:pt x="58723" y="58643"/>
                </a:lnTo>
                <a:lnTo>
                  <a:pt x="23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2" name="任意多边形: 形状 951">
            <a:extLst>
              <a:ext uri="{FF2B5EF4-FFF2-40B4-BE49-F238E27FC236}">
                <a16:creationId xmlns:a16="http://schemas.microsoft.com/office/drawing/2014/main" id="{711F2B71-4D52-3A6F-F0AD-42A14C3BCF90}"/>
              </a:ext>
            </a:extLst>
          </p:cNvPr>
          <p:cNvSpPr/>
          <p:nvPr/>
        </p:nvSpPr>
        <p:spPr>
          <a:xfrm>
            <a:off x="11460905" y="906557"/>
            <a:ext cx="58487" cy="58487"/>
          </a:xfrm>
          <a:custGeom>
            <a:avLst/>
            <a:gdLst>
              <a:gd name="connsiteX0" fmla="*/ 275 w 58487"/>
              <a:gd name="connsiteY0" fmla="*/ 155 h 58487"/>
              <a:gd name="connsiteX1" fmla="*/ 58763 w 58487"/>
              <a:gd name="connsiteY1" fmla="*/ 155 h 58487"/>
              <a:gd name="connsiteX2" fmla="*/ 58763 w 58487"/>
              <a:gd name="connsiteY2" fmla="*/ 58643 h 58487"/>
              <a:gd name="connsiteX3" fmla="*/ 27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155"/>
                </a:moveTo>
                <a:lnTo>
                  <a:pt x="58763" y="155"/>
                </a:lnTo>
                <a:lnTo>
                  <a:pt x="58763" y="58643"/>
                </a:lnTo>
                <a:lnTo>
                  <a:pt x="27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3" name="任意多边形: 形状 952">
            <a:extLst>
              <a:ext uri="{FF2B5EF4-FFF2-40B4-BE49-F238E27FC236}">
                <a16:creationId xmlns:a16="http://schemas.microsoft.com/office/drawing/2014/main" id="{5EB3A505-5E3B-E5BA-7EA6-B5CED3F2051E}"/>
              </a:ext>
            </a:extLst>
          </p:cNvPr>
          <p:cNvSpPr/>
          <p:nvPr/>
        </p:nvSpPr>
        <p:spPr>
          <a:xfrm>
            <a:off x="11519393" y="906557"/>
            <a:ext cx="58487" cy="58487"/>
          </a:xfrm>
          <a:custGeom>
            <a:avLst/>
            <a:gdLst>
              <a:gd name="connsiteX0" fmla="*/ 285 w 58487"/>
              <a:gd name="connsiteY0" fmla="*/ 155 h 58487"/>
              <a:gd name="connsiteX1" fmla="*/ 58773 w 58487"/>
              <a:gd name="connsiteY1" fmla="*/ 155 h 58487"/>
              <a:gd name="connsiteX2" fmla="*/ 58773 w 58487"/>
              <a:gd name="connsiteY2" fmla="*/ 58643 h 58487"/>
              <a:gd name="connsiteX3" fmla="*/ 28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155"/>
                </a:moveTo>
                <a:lnTo>
                  <a:pt x="58773" y="155"/>
                </a:lnTo>
                <a:lnTo>
                  <a:pt x="58773" y="58643"/>
                </a:lnTo>
                <a:lnTo>
                  <a:pt x="28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4" name="任意多边形: 形状 953">
            <a:extLst>
              <a:ext uri="{FF2B5EF4-FFF2-40B4-BE49-F238E27FC236}">
                <a16:creationId xmlns:a16="http://schemas.microsoft.com/office/drawing/2014/main" id="{D8C070D5-AFB3-2504-B44C-2F5D5F5BBAA2}"/>
              </a:ext>
            </a:extLst>
          </p:cNvPr>
          <p:cNvSpPr/>
          <p:nvPr/>
        </p:nvSpPr>
        <p:spPr>
          <a:xfrm>
            <a:off x="11577880" y="906557"/>
            <a:ext cx="58487" cy="58487"/>
          </a:xfrm>
          <a:custGeom>
            <a:avLst/>
            <a:gdLst>
              <a:gd name="connsiteX0" fmla="*/ 295 w 58487"/>
              <a:gd name="connsiteY0" fmla="*/ 155 h 58487"/>
              <a:gd name="connsiteX1" fmla="*/ 58783 w 58487"/>
              <a:gd name="connsiteY1" fmla="*/ 155 h 58487"/>
              <a:gd name="connsiteX2" fmla="*/ 58783 w 58487"/>
              <a:gd name="connsiteY2" fmla="*/ 58643 h 58487"/>
              <a:gd name="connsiteX3" fmla="*/ 29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55"/>
                </a:moveTo>
                <a:lnTo>
                  <a:pt x="58783" y="155"/>
                </a:lnTo>
                <a:lnTo>
                  <a:pt x="58783" y="58643"/>
                </a:lnTo>
                <a:lnTo>
                  <a:pt x="29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5" name="任意多边形: 形状 954">
            <a:extLst>
              <a:ext uri="{FF2B5EF4-FFF2-40B4-BE49-F238E27FC236}">
                <a16:creationId xmlns:a16="http://schemas.microsoft.com/office/drawing/2014/main" id="{EB2738BE-C394-A1DE-6FE7-71F1112FF03F}"/>
              </a:ext>
            </a:extLst>
          </p:cNvPr>
          <p:cNvSpPr/>
          <p:nvPr/>
        </p:nvSpPr>
        <p:spPr>
          <a:xfrm>
            <a:off x="11753343" y="906557"/>
            <a:ext cx="58487" cy="58487"/>
          </a:xfrm>
          <a:custGeom>
            <a:avLst/>
            <a:gdLst>
              <a:gd name="connsiteX0" fmla="*/ 325 w 58487"/>
              <a:gd name="connsiteY0" fmla="*/ 155 h 58487"/>
              <a:gd name="connsiteX1" fmla="*/ 58813 w 58487"/>
              <a:gd name="connsiteY1" fmla="*/ 155 h 58487"/>
              <a:gd name="connsiteX2" fmla="*/ 58813 w 58487"/>
              <a:gd name="connsiteY2" fmla="*/ 58643 h 58487"/>
              <a:gd name="connsiteX3" fmla="*/ 32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55"/>
                </a:moveTo>
                <a:lnTo>
                  <a:pt x="58813" y="155"/>
                </a:lnTo>
                <a:lnTo>
                  <a:pt x="58813" y="58643"/>
                </a:lnTo>
                <a:lnTo>
                  <a:pt x="32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6" name="任意多边形: 形状 955">
            <a:extLst>
              <a:ext uri="{FF2B5EF4-FFF2-40B4-BE49-F238E27FC236}">
                <a16:creationId xmlns:a16="http://schemas.microsoft.com/office/drawing/2014/main" id="{2C2EC2B7-1B92-2940-2140-2E3DC2A64496}"/>
              </a:ext>
            </a:extLst>
          </p:cNvPr>
          <p:cNvSpPr/>
          <p:nvPr/>
        </p:nvSpPr>
        <p:spPr>
          <a:xfrm>
            <a:off x="11870318" y="906557"/>
            <a:ext cx="58487" cy="58487"/>
          </a:xfrm>
          <a:custGeom>
            <a:avLst/>
            <a:gdLst>
              <a:gd name="connsiteX0" fmla="*/ 345 w 58487"/>
              <a:gd name="connsiteY0" fmla="*/ 155 h 58487"/>
              <a:gd name="connsiteX1" fmla="*/ 58833 w 58487"/>
              <a:gd name="connsiteY1" fmla="*/ 155 h 58487"/>
              <a:gd name="connsiteX2" fmla="*/ 58833 w 58487"/>
              <a:gd name="connsiteY2" fmla="*/ 58643 h 58487"/>
              <a:gd name="connsiteX3" fmla="*/ 34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155"/>
                </a:moveTo>
                <a:lnTo>
                  <a:pt x="58833" y="155"/>
                </a:lnTo>
                <a:lnTo>
                  <a:pt x="58833" y="58643"/>
                </a:lnTo>
                <a:lnTo>
                  <a:pt x="34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7" name="任意多边形: 形状 956">
            <a:extLst>
              <a:ext uri="{FF2B5EF4-FFF2-40B4-BE49-F238E27FC236}">
                <a16:creationId xmlns:a16="http://schemas.microsoft.com/office/drawing/2014/main" id="{79D37D57-D6D7-8E7D-FFC8-B27D597D0E95}"/>
              </a:ext>
            </a:extLst>
          </p:cNvPr>
          <p:cNvSpPr/>
          <p:nvPr/>
        </p:nvSpPr>
        <p:spPr>
          <a:xfrm>
            <a:off x="11987293" y="906557"/>
            <a:ext cx="58487" cy="58487"/>
          </a:xfrm>
          <a:custGeom>
            <a:avLst/>
            <a:gdLst>
              <a:gd name="connsiteX0" fmla="*/ 365 w 58487"/>
              <a:gd name="connsiteY0" fmla="*/ 155 h 58487"/>
              <a:gd name="connsiteX1" fmla="*/ 58853 w 58487"/>
              <a:gd name="connsiteY1" fmla="*/ 155 h 58487"/>
              <a:gd name="connsiteX2" fmla="*/ 58853 w 58487"/>
              <a:gd name="connsiteY2" fmla="*/ 58643 h 58487"/>
              <a:gd name="connsiteX3" fmla="*/ 36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55"/>
                </a:moveTo>
                <a:lnTo>
                  <a:pt x="58853" y="155"/>
                </a:lnTo>
                <a:lnTo>
                  <a:pt x="58853" y="58643"/>
                </a:lnTo>
                <a:lnTo>
                  <a:pt x="36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8" name="任意多边形: 形状 957">
            <a:extLst>
              <a:ext uri="{FF2B5EF4-FFF2-40B4-BE49-F238E27FC236}">
                <a16:creationId xmlns:a16="http://schemas.microsoft.com/office/drawing/2014/main" id="{A6F696C1-31E4-56A0-8083-E8C614B88021}"/>
              </a:ext>
            </a:extLst>
          </p:cNvPr>
          <p:cNvSpPr/>
          <p:nvPr/>
        </p:nvSpPr>
        <p:spPr>
          <a:xfrm>
            <a:off x="12045781" y="906557"/>
            <a:ext cx="58487" cy="58487"/>
          </a:xfrm>
          <a:custGeom>
            <a:avLst/>
            <a:gdLst>
              <a:gd name="connsiteX0" fmla="*/ 375 w 58487"/>
              <a:gd name="connsiteY0" fmla="*/ 155 h 58487"/>
              <a:gd name="connsiteX1" fmla="*/ 58863 w 58487"/>
              <a:gd name="connsiteY1" fmla="*/ 155 h 58487"/>
              <a:gd name="connsiteX2" fmla="*/ 58863 w 58487"/>
              <a:gd name="connsiteY2" fmla="*/ 58643 h 58487"/>
              <a:gd name="connsiteX3" fmla="*/ 375 w 58487"/>
              <a:gd name="connsiteY3" fmla="*/ 586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55"/>
                </a:moveTo>
                <a:lnTo>
                  <a:pt x="58863" y="155"/>
                </a:lnTo>
                <a:lnTo>
                  <a:pt x="58863" y="58643"/>
                </a:lnTo>
                <a:lnTo>
                  <a:pt x="375" y="586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9" name="任意多边形: 形状 958">
            <a:extLst>
              <a:ext uri="{FF2B5EF4-FFF2-40B4-BE49-F238E27FC236}">
                <a16:creationId xmlns:a16="http://schemas.microsoft.com/office/drawing/2014/main" id="{0F47C0EA-AC9F-5F3B-DE37-769C6245F6BF}"/>
              </a:ext>
            </a:extLst>
          </p:cNvPr>
          <p:cNvSpPr/>
          <p:nvPr/>
        </p:nvSpPr>
        <p:spPr>
          <a:xfrm>
            <a:off x="9940229" y="965044"/>
            <a:ext cx="58487" cy="58487"/>
          </a:xfrm>
          <a:custGeom>
            <a:avLst/>
            <a:gdLst>
              <a:gd name="connsiteX0" fmla="*/ 15 w 58487"/>
              <a:gd name="connsiteY0" fmla="*/ 165 h 58487"/>
              <a:gd name="connsiteX1" fmla="*/ 58503 w 58487"/>
              <a:gd name="connsiteY1" fmla="*/ 165 h 58487"/>
              <a:gd name="connsiteX2" fmla="*/ 58503 w 58487"/>
              <a:gd name="connsiteY2" fmla="*/ 58653 h 58487"/>
              <a:gd name="connsiteX3" fmla="*/ 1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165"/>
                </a:moveTo>
                <a:lnTo>
                  <a:pt x="58503" y="165"/>
                </a:lnTo>
                <a:lnTo>
                  <a:pt x="58503" y="58653"/>
                </a:lnTo>
                <a:lnTo>
                  <a:pt x="1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0" name="任意多边形: 形状 959">
            <a:extLst>
              <a:ext uri="{FF2B5EF4-FFF2-40B4-BE49-F238E27FC236}">
                <a16:creationId xmlns:a16="http://schemas.microsoft.com/office/drawing/2014/main" id="{C0CB85B6-737F-18C9-94A9-B24B40DA1D5E}"/>
              </a:ext>
            </a:extLst>
          </p:cNvPr>
          <p:cNvSpPr/>
          <p:nvPr/>
        </p:nvSpPr>
        <p:spPr>
          <a:xfrm>
            <a:off x="9998716" y="965044"/>
            <a:ext cx="58487" cy="58487"/>
          </a:xfrm>
          <a:custGeom>
            <a:avLst/>
            <a:gdLst>
              <a:gd name="connsiteX0" fmla="*/ 25 w 58487"/>
              <a:gd name="connsiteY0" fmla="*/ 165 h 58487"/>
              <a:gd name="connsiteX1" fmla="*/ 58513 w 58487"/>
              <a:gd name="connsiteY1" fmla="*/ 165 h 58487"/>
              <a:gd name="connsiteX2" fmla="*/ 58513 w 58487"/>
              <a:gd name="connsiteY2" fmla="*/ 58653 h 58487"/>
              <a:gd name="connsiteX3" fmla="*/ 2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165"/>
                </a:moveTo>
                <a:lnTo>
                  <a:pt x="58513" y="165"/>
                </a:lnTo>
                <a:lnTo>
                  <a:pt x="58513" y="58653"/>
                </a:lnTo>
                <a:lnTo>
                  <a:pt x="2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1" name="任意多边形: 形状 960">
            <a:extLst>
              <a:ext uri="{FF2B5EF4-FFF2-40B4-BE49-F238E27FC236}">
                <a16:creationId xmlns:a16="http://schemas.microsoft.com/office/drawing/2014/main" id="{0EA70CBE-9876-291A-097F-18EC13E4CF6A}"/>
              </a:ext>
            </a:extLst>
          </p:cNvPr>
          <p:cNvSpPr/>
          <p:nvPr/>
        </p:nvSpPr>
        <p:spPr>
          <a:xfrm>
            <a:off x="10174179" y="965044"/>
            <a:ext cx="58487" cy="58487"/>
          </a:xfrm>
          <a:custGeom>
            <a:avLst/>
            <a:gdLst>
              <a:gd name="connsiteX0" fmla="*/ 55 w 58487"/>
              <a:gd name="connsiteY0" fmla="*/ 165 h 58487"/>
              <a:gd name="connsiteX1" fmla="*/ 58543 w 58487"/>
              <a:gd name="connsiteY1" fmla="*/ 165 h 58487"/>
              <a:gd name="connsiteX2" fmla="*/ 58543 w 58487"/>
              <a:gd name="connsiteY2" fmla="*/ 58653 h 58487"/>
              <a:gd name="connsiteX3" fmla="*/ 5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65"/>
                </a:moveTo>
                <a:lnTo>
                  <a:pt x="58543" y="165"/>
                </a:lnTo>
                <a:lnTo>
                  <a:pt x="58543" y="58653"/>
                </a:lnTo>
                <a:lnTo>
                  <a:pt x="5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2" name="任意多边形: 形状 961">
            <a:extLst>
              <a:ext uri="{FF2B5EF4-FFF2-40B4-BE49-F238E27FC236}">
                <a16:creationId xmlns:a16="http://schemas.microsoft.com/office/drawing/2014/main" id="{CECA4B79-530A-78F1-291C-14D4B11E60DF}"/>
              </a:ext>
            </a:extLst>
          </p:cNvPr>
          <p:cNvSpPr/>
          <p:nvPr/>
        </p:nvSpPr>
        <p:spPr>
          <a:xfrm>
            <a:off x="10349642" y="965044"/>
            <a:ext cx="58487" cy="58487"/>
          </a:xfrm>
          <a:custGeom>
            <a:avLst/>
            <a:gdLst>
              <a:gd name="connsiteX0" fmla="*/ 85 w 58487"/>
              <a:gd name="connsiteY0" fmla="*/ 165 h 58487"/>
              <a:gd name="connsiteX1" fmla="*/ 58573 w 58487"/>
              <a:gd name="connsiteY1" fmla="*/ 165 h 58487"/>
              <a:gd name="connsiteX2" fmla="*/ 58573 w 58487"/>
              <a:gd name="connsiteY2" fmla="*/ 58653 h 58487"/>
              <a:gd name="connsiteX3" fmla="*/ 8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165"/>
                </a:moveTo>
                <a:lnTo>
                  <a:pt x="58573" y="165"/>
                </a:lnTo>
                <a:lnTo>
                  <a:pt x="58573" y="58653"/>
                </a:lnTo>
                <a:lnTo>
                  <a:pt x="8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3" name="任意多边形: 形状 962">
            <a:extLst>
              <a:ext uri="{FF2B5EF4-FFF2-40B4-BE49-F238E27FC236}">
                <a16:creationId xmlns:a16="http://schemas.microsoft.com/office/drawing/2014/main" id="{FD08C45A-7A8D-D741-2E75-39DA9F04B69E}"/>
              </a:ext>
            </a:extLst>
          </p:cNvPr>
          <p:cNvSpPr/>
          <p:nvPr/>
        </p:nvSpPr>
        <p:spPr>
          <a:xfrm>
            <a:off x="10408129" y="965044"/>
            <a:ext cx="58487" cy="58487"/>
          </a:xfrm>
          <a:custGeom>
            <a:avLst/>
            <a:gdLst>
              <a:gd name="connsiteX0" fmla="*/ 95 w 58487"/>
              <a:gd name="connsiteY0" fmla="*/ 165 h 58487"/>
              <a:gd name="connsiteX1" fmla="*/ 58583 w 58487"/>
              <a:gd name="connsiteY1" fmla="*/ 165 h 58487"/>
              <a:gd name="connsiteX2" fmla="*/ 58583 w 58487"/>
              <a:gd name="connsiteY2" fmla="*/ 58653 h 58487"/>
              <a:gd name="connsiteX3" fmla="*/ 9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165"/>
                </a:moveTo>
                <a:lnTo>
                  <a:pt x="58583" y="165"/>
                </a:lnTo>
                <a:lnTo>
                  <a:pt x="58583" y="58653"/>
                </a:lnTo>
                <a:lnTo>
                  <a:pt x="9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4" name="任意多边形: 形状 963">
            <a:extLst>
              <a:ext uri="{FF2B5EF4-FFF2-40B4-BE49-F238E27FC236}">
                <a16:creationId xmlns:a16="http://schemas.microsoft.com/office/drawing/2014/main" id="{FDEAC8D0-1656-1DE4-05E4-8943E5C43B78}"/>
              </a:ext>
            </a:extLst>
          </p:cNvPr>
          <p:cNvSpPr/>
          <p:nvPr/>
        </p:nvSpPr>
        <p:spPr>
          <a:xfrm>
            <a:off x="10466617" y="965044"/>
            <a:ext cx="58487" cy="58487"/>
          </a:xfrm>
          <a:custGeom>
            <a:avLst/>
            <a:gdLst>
              <a:gd name="connsiteX0" fmla="*/ 105 w 58487"/>
              <a:gd name="connsiteY0" fmla="*/ 165 h 58487"/>
              <a:gd name="connsiteX1" fmla="*/ 58593 w 58487"/>
              <a:gd name="connsiteY1" fmla="*/ 165 h 58487"/>
              <a:gd name="connsiteX2" fmla="*/ 58593 w 58487"/>
              <a:gd name="connsiteY2" fmla="*/ 58653 h 58487"/>
              <a:gd name="connsiteX3" fmla="*/ 10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165"/>
                </a:moveTo>
                <a:lnTo>
                  <a:pt x="58593" y="165"/>
                </a:lnTo>
                <a:lnTo>
                  <a:pt x="58593" y="58653"/>
                </a:lnTo>
                <a:lnTo>
                  <a:pt x="10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5" name="任意多边形: 形状 964">
            <a:extLst>
              <a:ext uri="{FF2B5EF4-FFF2-40B4-BE49-F238E27FC236}">
                <a16:creationId xmlns:a16="http://schemas.microsoft.com/office/drawing/2014/main" id="{98AC08D1-EF62-200B-A5C5-45E67AB73261}"/>
              </a:ext>
            </a:extLst>
          </p:cNvPr>
          <p:cNvSpPr/>
          <p:nvPr/>
        </p:nvSpPr>
        <p:spPr>
          <a:xfrm>
            <a:off x="10525104" y="965044"/>
            <a:ext cx="58487" cy="58487"/>
          </a:xfrm>
          <a:custGeom>
            <a:avLst/>
            <a:gdLst>
              <a:gd name="connsiteX0" fmla="*/ 115 w 58487"/>
              <a:gd name="connsiteY0" fmla="*/ 165 h 58487"/>
              <a:gd name="connsiteX1" fmla="*/ 58603 w 58487"/>
              <a:gd name="connsiteY1" fmla="*/ 165 h 58487"/>
              <a:gd name="connsiteX2" fmla="*/ 58603 w 58487"/>
              <a:gd name="connsiteY2" fmla="*/ 58653 h 58487"/>
              <a:gd name="connsiteX3" fmla="*/ 11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165"/>
                </a:moveTo>
                <a:lnTo>
                  <a:pt x="58603" y="165"/>
                </a:lnTo>
                <a:lnTo>
                  <a:pt x="58603" y="58653"/>
                </a:lnTo>
                <a:lnTo>
                  <a:pt x="11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6" name="任意多边形: 形状 965">
            <a:extLst>
              <a:ext uri="{FF2B5EF4-FFF2-40B4-BE49-F238E27FC236}">
                <a16:creationId xmlns:a16="http://schemas.microsoft.com/office/drawing/2014/main" id="{84107AB4-5AFF-3764-D73B-4350A938C895}"/>
              </a:ext>
            </a:extLst>
          </p:cNvPr>
          <p:cNvSpPr/>
          <p:nvPr/>
        </p:nvSpPr>
        <p:spPr>
          <a:xfrm>
            <a:off x="10642079" y="965044"/>
            <a:ext cx="58487" cy="58487"/>
          </a:xfrm>
          <a:custGeom>
            <a:avLst/>
            <a:gdLst>
              <a:gd name="connsiteX0" fmla="*/ 135 w 58487"/>
              <a:gd name="connsiteY0" fmla="*/ 165 h 58487"/>
              <a:gd name="connsiteX1" fmla="*/ 58623 w 58487"/>
              <a:gd name="connsiteY1" fmla="*/ 165 h 58487"/>
              <a:gd name="connsiteX2" fmla="*/ 58623 w 58487"/>
              <a:gd name="connsiteY2" fmla="*/ 58653 h 58487"/>
              <a:gd name="connsiteX3" fmla="*/ 13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65"/>
                </a:moveTo>
                <a:lnTo>
                  <a:pt x="58623" y="165"/>
                </a:lnTo>
                <a:lnTo>
                  <a:pt x="58623" y="58653"/>
                </a:lnTo>
                <a:lnTo>
                  <a:pt x="13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7" name="任意多边形: 形状 966">
            <a:extLst>
              <a:ext uri="{FF2B5EF4-FFF2-40B4-BE49-F238E27FC236}">
                <a16:creationId xmlns:a16="http://schemas.microsoft.com/office/drawing/2014/main" id="{5EB1A815-313C-CEDF-1C60-C465772FFADC}"/>
              </a:ext>
            </a:extLst>
          </p:cNvPr>
          <p:cNvSpPr/>
          <p:nvPr/>
        </p:nvSpPr>
        <p:spPr>
          <a:xfrm>
            <a:off x="10700567" y="965044"/>
            <a:ext cx="58487" cy="58487"/>
          </a:xfrm>
          <a:custGeom>
            <a:avLst/>
            <a:gdLst>
              <a:gd name="connsiteX0" fmla="*/ 145 w 58487"/>
              <a:gd name="connsiteY0" fmla="*/ 165 h 58487"/>
              <a:gd name="connsiteX1" fmla="*/ 58633 w 58487"/>
              <a:gd name="connsiteY1" fmla="*/ 165 h 58487"/>
              <a:gd name="connsiteX2" fmla="*/ 58633 w 58487"/>
              <a:gd name="connsiteY2" fmla="*/ 58653 h 58487"/>
              <a:gd name="connsiteX3" fmla="*/ 14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65"/>
                </a:moveTo>
                <a:lnTo>
                  <a:pt x="58633" y="165"/>
                </a:lnTo>
                <a:lnTo>
                  <a:pt x="58633" y="58653"/>
                </a:lnTo>
                <a:lnTo>
                  <a:pt x="14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8" name="任意多边形: 形状 967">
            <a:extLst>
              <a:ext uri="{FF2B5EF4-FFF2-40B4-BE49-F238E27FC236}">
                <a16:creationId xmlns:a16="http://schemas.microsoft.com/office/drawing/2014/main" id="{D50D4261-E268-3A51-7DAD-4604AC364299}"/>
              </a:ext>
            </a:extLst>
          </p:cNvPr>
          <p:cNvSpPr/>
          <p:nvPr/>
        </p:nvSpPr>
        <p:spPr>
          <a:xfrm>
            <a:off x="10759055" y="965044"/>
            <a:ext cx="58487" cy="58487"/>
          </a:xfrm>
          <a:custGeom>
            <a:avLst/>
            <a:gdLst>
              <a:gd name="connsiteX0" fmla="*/ 155 w 58487"/>
              <a:gd name="connsiteY0" fmla="*/ 165 h 58487"/>
              <a:gd name="connsiteX1" fmla="*/ 58643 w 58487"/>
              <a:gd name="connsiteY1" fmla="*/ 165 h 58487"/>
              <a:gd name="connsiteX2" fmla="*/ 58643 w 58487"/>
              <a:gd name="connsiteY2" fmla="*/ 58653 h 58487"/>
              <a:gd name="connsiteX3" fmla="*/ 15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165"/>
                </a:moveTo>
                <a:lnTo>
                  <a:pt x="58643" y="165"/>
                </a:lnTo>
                <a:lnTo>
                  <a:pt x="58643" y="58653"/>
                </a:lnTo>
                <a:lnTo>
                  <a:pt x="15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9" name="任意多边形: 形状 968">
            <a:extLst>
              <a:ext uri="{FF2B5EF4-FFF2-40B4-BE49-F238E27FC236}">
                <a16:creationId xmlns:a16="http://schemas.microsoft.com/office/drawing/2014/main" id="{811AB4A7-62D4-C512-B2B5-F9FA4A1149AA}"/>
              </a:ext>
            </a:extLst>
          </p:cNvPr>
          <p:cNvSpPr/>
          <p:nvPr/>
        </p:nvSpPr>
        <p:spPr>
          <a:xfrm>
            <a:off x="10817542" y="965044"/>
            <a:ext cx="58487" cy="58487"/>
          </a:xfrm>
          <a:custGeom>
            <a:avLst/>
            <a:gdLst>
              <a:gd name="connsiteX0" fmla="*/ 165 w 58487"/>
              <a:gd name="connsiteY0" fmla="*/ 165 h 58487"/>
              <a:gd name="connsiteX1" fmla="*/ 58653 w 58487"/>
              <a:gd name="connsiteY1" fmla="*/ 165 h 58487"/>
              <a:gd name="connsiteX2" fmla="*/ 58653 w 58487"/>
              <a:gd name="connsiteY2" fmla="*/ 58653 h 58487"/>
              <a:gd name="connsiteX3" fmla="*/ 16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65"/>
                </a:moveTo>
                <a:lnTo>
                  <a:pt x="58653" y="165"/>
                </a:lnTo>
                <a:lnTo>
                  <a:pt x="58653" y="58653"/>
                </a:lnTo>
                <a:lnTo>
                  <a:pt x="16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0" name="任意多边形: 形状 969">
            <a:extLst>
              <a:ext uri="{FF2B5EF4-FFF2-40B4-BE49-F238E27FC236}">
                <a16:creationId xmlns:a16="http://schemas.microsoft.com/office/drawing/2014/main" id="{4F7CCBE0-4E6E-5F12-10F7-23E8417D4C08}"/>
              </a:ext>
            </a:extLst>
          </p:cNvPr>
          <p:cNvSpPr/>
          <p:nvPr/>
        </p:nvSpPr>
        <p:spPr>
          <a:xfrm>
            <a:off x="10934517" y="965044"/>
            <a:ext cx="58487" cy="58487"/>
          </a:xfrm>
          <a:custGeom>
            <a:avLst/>
            <a:gdLst>
              <a:gd name="connsiteX0" fmla="*/ 185 w 58487"/>
              <a:gd name="connsiteY0" fmla="*/ 165 h 58487"/>
              <a:gd name="connsiteX1" fmla="*/ 58673 w 58487"/>
              <a:gd name="connsiteY1" fmla="*/ 165 h 58487"/>
              <a:gd name="connsiteX2" fmla="*/ 58673 w 58487"/>
              <a:gd name="connsiteY2" fmla="*/ 58653 h 58487"/>
              <a:gd name="connsiteX3" fmla="*/ 18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65"/>
                </a:moveTo>
                <a:lnTo>
                  <a:pt x="58673" y="165"/>
                </a:lnTo>
                <a:lnTo>
                  <a:pt x="58673" y="58653"/>
                </a:lnTo>
                <a:lnTo>
                  <a:pt x="18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1" name="任意多边形: 形状 970">
            <a:extLst>
              <a:ext uri="{FF2B5EF4-FFF2-40B4-BE49-F238E27FC236}">
                <a16:creationId xmlns:a16="http://schemas.microsoft.com/office/drawing/2014/main" id="{5B467B30-233D-E70B-7631-DF104E224F74}"/>
              </a:ext>
            </a:extLst>
          </p:cNvPr>
          <p:cNvSpPr/>
          <p:nvPr/>
        </p:nvSpPr>
        <p:spPr>
          <a:xfrm>
            <a:off x="10993005" y="965044"/>
            <a:ext cx="58487" cy="58487"/>
          </a:xfrm>
          <a:custGeom>
            <a:avLst/>
            <a:gdLst>
              <a:gd name="connsiteX0" fmla="*/ 195 w 58487"/>
              <a:gd name="connsiteY0" fmla="*/ 165 h 58487"/>
              <a:gd name="connsiteX1" fmla="*/ 58683 w 58487"/>
              <a:gd name="connsiteY1" fmla="*/ 165 h 58487"/>
              <a:gd name="connsiteX2" fmla="*/ 58683 w 58487"/>
              <a:gd name="connsiteY2" fmla="*/ 58653 h 58487"/>
              <a:gd name="connsiteX3" fmla="*/ 19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65"/>
                </a:moveTo>
                <a:lnTo>
                  <a:pt x="58683" y="165"/>
                </a:lnTo>
                <a:lnTo>
                  <a:pt x="58683" y="58653"/>
                </a:lnTo>
                <a:lnTo>
                  <a:pt x="19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2" name="任意多边形: 形状 971">
            <a:extLst>
              <a:ext uri="{FF2B5EF4-FFF2-40B4-BE49-F238E27FC236}">
                <a16:creationId xmlns:a16="http://schemas.microsoft.com/office/drawing/2014/main" id="{C1861A1F-C869-FE78-51F6-BEF06E61FD96}"/>
              </a:ext>
            </a:extLst>
          </p:cNvPr>
          <p:cNvSpPr/>
          <p:nvPr/>
        </p:nvSpPr>
        <p:spPr>
          <a:xfrm>
            <a:off x="11168467" y="965044"/>
            <a:ext cx="58487" cy="58487"/>
          </a:xfrm>
          <a:custGeom>
            <a:avLst/>
            <a:gdLst>
              <a:gd name="connsiteX0" fmla="*/ 225 w 58487"/>
              <a:gd name="connsiteY0" fmla="*/ 165 h 58487"/>
              <a:gd name="connsiteX1" fmla="*/ 58713 w 58487"/>
              <a:gd name="connsiteY1" fmla="*/ 165 h 58487"/>
              <a:gd name="connsiteX2" fmla="*/ 58713 w 58487"/>
              <a:gd name="connsiteY2" fmla="*/ 58653 h 58487"/>
              <a:gd name="connsiteX3" fmla="*/ 22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165"/>
                </a:moveTo>
                <a:lnTo>
                  <a:pt x="58713" y="165"/>
                </a:lnTo>
                <a:lnTo>
                  <a:pt x="58713" y="58653"/>
                </a:lnTo>
                <a:lnTo>
                  <a:pt x="22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3" name="任意多边形: 形状 972">
            <a:extLst>
              <a:ext uri="{FF2B5EF4-FFF2-40B4-BE49-F238E27FC236}">
                <a16:creationId xmlns:a16="http://schemas.microsoft.com/office/drawing/2014/main" id="{9803A8EB-E4B0-194C-8CE1-98C037070579}"/>
              </a:ext>
            </a:extLst>
          </p:cNvPr>
          <p:cNvSpPr/>
          <p:nvPr/>
        </p:nvSpPr>
        <p:spPr>
          <a:xfrm>
            <a:off x="11519393" y="965044"/>
            <a:ext cx="58487" cy="58487"/>
          </a:xfrm>
          <a:custGeom>
            <a:avLst/>
            <a:gdLst>
              <a:gd name="connsiteX0" fmla="*/ 285 w 58487"/>
              <a:gd name="connsiteY0" fmla="*/ 165 h 58487"/>
              <a:gd name="connsiteX1" fmla="*/ 58773 w 58487"/>
              <a:gd name="connsiteY1" fmla="*/ 165 h 58487"/>
              <a:gd name="connsiteX2" fmla="*/ 58773 w 58487"/>
              <a:gd name="connsiteY2" fmla="*/ 58653 h 58487"/>
              <a:gd name="connsiteX3" fmla="*/ 28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165"/>
                </a:moveTo>
                <a:lnTo>
                  <a:pt x="58773" y="165"/>
                </a:lnTo>
                <a:lnTo>
                  <a:pt x="58773" y="58653"/>
                </a:lnTo>
                <a:lnTo>
                  <a:pt x="28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4" name="任意多边形: 形状 973">
            <a:extLst>
              <a:ext uri="{FF2B5EF4-FFF2-40B4-BE49-F238E27FC236}">
                <a16:creationId xmlns:a16="http://schemas.microsoft.com/office/drawing/2014/main" id="{65854FB3-1421-3F5E-6C1D-79113560FE4D}"/>
              </a:ext>
            </a:extLst>
          </p:cNvPr>
          <p:cNvSpPr/>
          <p:nvPr/>
        </p:nvSpPr>
        <p:spPr>
          <a:xfrm>
            <a:off x="11636368" y="965044"/>
            <a:ext cx="58487" cy="58487"/>
          </a:xfrm>
          <a:custGeom>
            <a:avLst/>
            <a:gdLst>
              <a:gd name="connsiteX0" fmla="*/ 305 w 58487"/>
              <a:gd name="connsiteY0" fmla="*/ 165 h 58487"/>
              <a:gd name="connsiteX1" fmla="*/ 58793 w 58487"/>
              <a:gd name="connsiteY1" fmla="*/ 165 h 58487"/>
              <a:gd name="connsiteX2" fmla="*/ 58793 w 58487"/>
              <a:gd name="connsiteY2" fmla="*/ 58653 h 58487"/>
              <a:gd name="connsiteX3" fmla="*/ 30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165"/>
                </a:moveTo>
                <a:lnTo>
                  <a:pt x="58793" y="165"/>
                </a:lnTo>
                <a:lnTo>
                  <a:pt x="58793" y="58653"/>
                </a:lnTo>
                <a:lnTo>
                  <a:pt x="30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5" name="任意多边形: 形状 974">
            <a:extLst>
              <a:ext uri="{FF2B5EF4-FFF2-40B4-BE49-F238E27FC236}">
                <a16:creationId xmlns:a16="http://schemas.microsoft.com/office/drawing/2014/main" id="{FFA53188-5553-7155-AB92-5679E4C01A1D}"/>
              </a:ext>
            </a:extLst>
          </p:cNvPr>
          <p:cNvSpPr/>
          <p:nvPr/>
        </p:nvSpPr>
        <p:spPr>
          <a:xfrm>
            <a:off x="11694855" y="965044"/>
            <a:ext cx="58487" cy="58487"/>
          </a:xfrm>
          <a:custGeom>
            <a:avLst/>
            <a:gdLst>
              <a:gd name="connsiteX0" fmla="*/ 315 w 58487"/>
              <a:gd name="connsiteY0" fmla="*/ 165 h 58487"/>
              <a:gd name="connsiteX1" fmla="*/ 58803 w 58487"/>
              <a:gd name="connsiteY1" fmla="*/ 165 h 58487"/>
              <a:gd name="connsiteX2" fmla="*/ 58803 w 58487"/>
              <a:gd name="connsiteY2" fmla="*/ 58653 h 58487"/>
              <a:gd name="connsiteX3" fmla="*/ 31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65"/>
                </a:moveTo>
                <a:lnTo>
                  <a:pt x="58803" y="165"/>
                </a:lnTo>
                <a:lnTo>
                  <a:pt x="58803" y="58653"/>
                </a:lnTo>
                <a:lnTo>
                  <a:pt x="31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6" name="任意多边形: 形状 975">
            <a:extLst>
              <a:ext uri="{FF2B5EF4-FFF2-40B4-BE49-F238E27FC236}">
                <a16:creationId xmlns:a16="http://schemas.microsoft.com/office/drawing/2014/main" id="{CE82536A-60E7-DD7D-A02A-F784703B2AC6}"/>
              </a:ext>
            </a:extLst>
          </p:cNvPr>
          <p:cNvSpPr/>
          <p:nvPr/>
        </p:nvSpPr>
        <p:spPr>
          <a:xfrm>
            <a:off x="11753343" y="965044"/>
            <a:ext cx="58487" cy="58487"/>
          </a:xfrm>
          <a:custGeom>
            <a:avLst/>
            <a:gdLst>
              <a:gd name="connsiteX0" fmla="*/ 325 w 58487"/>
              <a:gd name="connsiteY0" fmla="*/ 165 h 58487"/>
              <a:gd name="connsiteX1" fmla="*/ 58813 w 58487"/>
              <a:gd name="connsiteY1" fmla="*/ 165 h 58487"/>
              <a:gd name="connsiteX2" fmla="*/ 58813 w 58487"/>
              <a:gd name="connsiteY2" fmla="*/ 58653 h 58487"/>
              <a:gd name="connsiteX3" fmla="*/ 32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65"/>
                </a:moveTo>
                <a:lnTo>
                  <a:pt x="58813" y="165"/>
                </a:lnTo>
                <a:lnTo>
                  <a:pt x="58813" y="58653"/>
                </a:lnTo>
                <a:lnTo>
                  <a:pt x="32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7" name="任意多边形: 形状 976">
            <a:extLst>
              <a:ext uri="{FF2B5EF4-FFF2-40B4-BE49-F238E27FC236}">
                <a16:creationId xmlns:a16="http://schemas.microsoft.com/office/drawing/2014/main" id="{656E0349-68C5-8BAF-A518-DA05D6CBFF03}"/>
              </a:ext>
            </a:extLst>
          </p:cNvPr>
          <p:cNvSpPr/>
          <p:nvPr/>
        </p:nvSpPr>
        <p:spPr>
          <a:xfrm>
            <a:off x="11987293" y="965044"/>
            <a:ext cx="58487" cy="58487"/>
          </a:xfrm>
          <a:custGeom>
            <a:avLst/>
            <a:gdLst>
              <a:gd name="connsiteX0" fmla="*/ 365 w 58487"/>
              <a:gd name="connsiteY0" fmla="*/ 165 h 58487"/>
              <a:gd name="connsiteX1" fmla="*/ 58853 w 58487"/>
              <a:gd name="connsiteY1" fmla="*/ 165 h 58487"/>
              <a:gd name="connsiteX2" fmla="*/ 58853 w 58487"/>
              <a:gd name="connsiteY2" fmla="*/ 58653 h 58487"/>
              <a:gd name="connsiteX3" fmla="*/ 36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65"/>
                </a:moveTo>
                <a:lnTo>
                  <a:pt x="58853" y="165"/>
                </a:lnTo>
                <a:lnTo>
                  <a:pt x="58853" y="58653"/>
                </a:lnTo>
                <a:lnTo>
                  <a:pt x="36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8" name="任意多边形: 形状 977">
            <a:extLst>
              <a:ext uri="{FF2B5EF4-FFF2-40B4-BE49-F238E27FC236}">
                <a16:creationId xmlns:a16="http://schemas.microsoft.com/office/drawing/2014/main" id="{2E28BF5C-A2C0-D298-92A6-7243AD63BE0F}"/>
              </a:ext>
            </a:extLst>
          </p:cNvPr>
          <p:cNvSpPr/>
          <p:nvPr/>
        </p:nvSpPr>
        <p:spPr>
          <a:xfrm>
            <a:off x="12045781" y="965044"/>
            <a:ext cx="58487" cy="58487"/>
          </a:xfrm>
          <a:custGeom>
            <a:avLst/>
            <a:gdLst>
              <a:gd name="connsiteX0" fmla="*/ 375 w 58487"/>
              <a:gd name="connsiteY0" fmla="*/ 165 h 58487"/>
              <a:gd name="connsiteX1" fmla="*/ 58863 w 58487"/>
              <a:gd name="connsiteY1" fmla="*/ 165 h 58487"/>
              <a:gd name="connsiteX2" fmla="*/ 58863 w 58487"/>
              <a:gd name="connsiteY2" fmla="*/ 58653 h 58487"/>
              <a:gd name="connsiteX3" fmla="*/ 375 w 58487"/>
              <a:gd name="connsiteY3" fmla="*/ 586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65"/>
                </a:moveTo>
                <a:lnTo>
                  <a:pt x="58863" y="165"/>
                </a:lnTo>
                <a:lnTo>
                  <a:pt x="58863" y="58653"/>
                </a:lnTo>
                <a:lnTo>
                  <a:pt x="375" y="586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9" name="任意多边形: 形状 978">
            <a:extLst>
              <a:ext uri="{FF2B5EF4-FFF2-40B4-BE49-F238E27FC236}">
                <a16:creationId xmlns:a16="http://schemas.microsoft.com/office/drawing/2014/main" id="{4E0C4295-5AD6-0A2A-0822-6AD0EA4136F3}"/>
              </a:ext>
            </a:extLst>
          </p:cNvPr>
          <p:cNvSpPr/>
          <p:nvPr/>
        </p:nvSpPr>
        <p:spPr>
          <a:xfrm>
            <a:off x="9940229" y="1023532"/>
            <a:ext cx="58487" cy="58487"/>
          </a:xfrm>
          <a:custGeom>
            <a:avLst/>
            <a:gdLst>
              <a:gd name="connsiteX0" fmla="*/ 15 w 58487"/>
              <a:gd name="connsiteY0" fmla="*/ 175 h 58487"/>
              <a:gd name="connsiteX1" fmla="*/ 58503 w 58487"/>
              <a:gd name="connsiteY1" fmla="*/ 175 h 58487"/>
              <a:gd name="connsiteX2" fmla="*/ 58503 w 58487"/>
              <a:gd name="connsiteY2" fmla="*/ 58663 h 58487"/>
              <a:gd name="connsiteX3" fmla="*/ 1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175"/>
                </a:moveTo>
                <a:lnTo>
                  <a:pt x="58503" y="175"/>
                </a:lnTo>
                <a:lnTo>
                  <a:pt x="58503" y="58663"/>
                </a:lnTo>
                <a:lnTo>
                  <a:pt x="1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" name="任意多边形: 形状 979">
            <a:extLst>
              <a:ext uri="{FF2B5EF4-FFF2-40B4-BE49-F238E27FC236}">
                <a16:creationId xmlns:a16="http://schemas.microsoft.com/office/drawing/2014/main" id="{F4F6639C-10F6-701E-FBCF-5D9DA348BD18}"/>
              </a:ext>
            </a:extLst>
          </p:cNvPr>
          <p:cNvSpPr/>
          <p:nvPr/>
        </p:nvSpPr>
        <p:spPr>
          <a:xfrm>
            <a:off x="10115691" y="1023532"/>
            <a:ext cx="58487" cy="58487"/>
          </a:xfrm>
          <a:custGeom>
            <a:avLst/>
            <a:gdLst>
              <a:gd name="connsiteX0" fmla="*/ 45 w 58487"/>
              <a:gd name="connsiteY0" fmla="*/ 175 h 58487"/>
              <a:gd name="connsiteX1" fmla="*/ 58533 w 58487"/>
              <a:gd name="connsiteY1" fmla="*/ 175 h 58487"/>
              <a:gd name="connsiteX2" fmla="*/ 58533 w 58487"/>
              <a:gd name="connsiteY2" fmla="*/ 58663 h 58487"/>
              <a:gd name="connsiteX3" fmla="*/ 4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175"/>
                </a:moveTo>
                <a:lnTo>
                  <a:pt x="58533" y="175"/>
                </a:lnTo>
                <a:lnTo>
                  <a:pt x="58533" y="58663"/>
                </a:lnTo>
                <a:lnTo>
                  <a:pt x="4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1" name="任意多边形: 形状 980">
            <a:extLst>
              <a:ext uri="{FF2B5EF4-FFF2-40B4-BE49-F238E27FC236}">
                <a16:creationId xmlns:a16="http://schemas.microsoft.com/office/drawing/2014/main" id="{6BFABED9-B817-B348-F6E2-6358B2AA1427}"/>
              </a:ext>
            </a:extLst>
          </p:cNvPr>
          <p:cNvSpPr/>
          <p:nvPr/>
        </p:nvSpPr>
        <p:spPr>
          <a:xfrm>
            <a:off x="10232667" y="1023532"/>
            <a:ext cx="58487" cy="58487"/>
          </a:xfrm>
          <a:custGeom>
            <a:avLst/>
            <a:gdLst>
              <a:gd name="connsiteX0" fmla="*/ 65 w 58487"/>
              <a:gd name="connsiteY0" fmla="*/ 175 h 58487"/>
              <a:gd name="connsiteX1" fmla="*/ 58553 w 58487"/>
              <a:gd name="connsiteY1" fmla="*/ 175 h 58487"/>
              <a:gd name="connsiteX2" fmla="*/ 58553 w 58487"/>
              <a:gd name="connsiteY2" fmla="*/ 58663 h 58487"/>
              <a:gd name="connsiteX3" fmla="*/ 6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175"/>
                </a:moveTo>
                <a:lnTo>
                  <a:pt x="58553" y="175"/>
                </a:lnTo>
                <a:lnTo>
                  <a:pt x="58553" y="58663"/>
                </a:lnTo>
                <a:lnTo>
                  <a:pt x="6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2" name="任意多边形: 形状 981">
            <a:extLst>
              <a:ext uri="{FF2B5EF4-FFF2-40B4-BE49-F238E27FC236}">
                <a16:creationId xmlns:a16="http://schemas.microsoft.com/office/drawing/2014/main" id="{21594C0B-F150-13A2-42CD-2E62441B826E}"/>
              </a:ext>
            </a:extLst>
          </p:cNvPr>
          <p:cNvSpPr/>
          <p:nvPr/>
        </p:nvSpPr>
        <p:spPr>
          <a:xfrm>
            <a:off x="10291154" y="1023532"/>
            <a:ext cx="58487" cy="58487"/>
          </a:xfrm>
          <a:custGeom>
            <a:avLst/>
            <a:gdLst>
              <a:gd name="connsiteX0" fmla="*/ 75 w 58487"/>
              <a:gd name="connsiteY0" fmla="*/ 175 h 58487"/>
              <a:gd name="connsiteX1" fmla="*/ 58563 w 58487"/>
              <a:gd name="connsiteY1" fmla="*/ 175 h 58487"/>
              <a:gd name="connsiteX2" fmla="*/ 58563 w 58487"/>
              <a:gd name="connsiteY2" fmla="*/ 58663 h 58487"/>
              <a:gd name="connsiteX3" fmla="*/ 7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175"/>
                </a:moveTo>
                <a:lnTo>
                  <a:pt x="58563" y="175"/>
                </a:lnTo>
                <a:lnTo>
                  <a:pt x="58563" y="58663"/>
                </a:lnTo>
                <a:lnTo>
                  <a:pt x="7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3" name="任意多边形: 形状 982">
            <a:extLst>
              <a:ext uri="{FF2B5EF4-FFF2-40B4-BE49-F238E27FC236}">
                <a16:creationId xmlns:a16="http://schemas.microsoft.com/office/drawing/2014/main" id="{E2032085-697B-47E6-208B-BF08890B6887}"/>
              </a:ext>
            </a:extLst>
          </p:cNvPr>
          <p:cNvSpPr/>
          <p:nvPr/>
        </p:nvSpPr>
        <p:spPr>
          <a:xfrm>
            <a:off x="10466617" y="1023532"/>
            <a:ext cx="58487" cy="58487"/>
          </a:xfrm>
          <a:custGeom>
            <a:avLst/>
            <a:gdLst>
              <a:gd name="connsiteX0" fmla="*/ 105 w 58487"/>
              <a:gd name="connsiteY0" fmla="*/ 175 h 58487"/>
              <a:gd name="connsiteX1" fmla="*/ 58593 w 58487"/>
              <a:gd name="connsiteY1" fmla="*/ 175 h 58487"/>
              <a:gd name="connsiteX2" fmla="*/ 58593 w 58487"/>
              <a:gd name="connsiteY2" fmla="*/ 58663 h 58487"/>
              <a:gd name="connsiteX3" fmla="*/ 10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175"/>
                </a:moveTo>
                <a:lnTo>
                  <a:pt x="58593" y="175"/>
                </a:lnTo>
                <a:lnTo>
                  <a:pt x="58593" y="58663"/>
                </a:lnTo>
                <a:lnTo>
                  <a:pt x="10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4" name="任意多边形: 形状 983">
            <a:extLst>
              <a:ext uri="{FF2B5EF4-FFF2-40B4-BE49-F238E27FC236}">
                <a16:creationId xmlns:a16="http://schemas.microsoft.com/office/drawing/2014/main" id="{1ED84636-E954-FADE-AD4C-DAF26A4B6FBF}"/>
              </a:ext>
            </a:extLst>
          </p:cNvPr>
          <p:cNvSpPr/>
          <p:nvPr/>
        </p:nvSpPr>
        <p:spPr>
          <a:xfrm>
            <a:off x="10583592" y="1023532"/>
            <a:ext cx="58487" cy="58487"/>
          </a:xfrm>
          <a:custGeom>
            <a:avLst/>
            <a:gdLst>
              <a:gd name="connsiteX0" fmla="*/ 125 w 58487"/>
              <a:gd name="connsiteY0" fmla="*/ 175 h 58487"/>
              <a:gd name="connsiteX1" fmla="*/ 58613 w 58487"/>
              <a:gd name="connsiteY1" fmla="*/ 175 h 58487"/>
              <a:gd name="connsiteX2" fmla="*/ 58613 w 58487"/>
              <a:gd name="connsiteY2" fmla="*/ 58663 h 58487"/>
              <a:gd name="connsiteX3" fmla="*/ 12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175"/>
                </a:moveTo>
                <a:lnTo>
                  <a:pt x="58613" y="175"/>
                </a:lnTo>
                <a:lnTo>
                  <a:pt x="58613" y="58663"/>
                </a:lnTo>
                <a:lnTo>
                  <a:pt x="12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5" name="任意多边形: 形状 984">
            <a:extLst>
              <a:ext uri="{FF2B5EF4-FFF2-40B4-BE49-F238E27FC236}">
                <a16:creationId xmlns:a16="http://schemas.microsoft.com/office/drawing/2014/main" id="{CB2EA7A4-297C-4315-9CE8-614CED00289E}"/>
              </a:ext>
            </a:extLst>
          </p:cNvPr>
          <p:cNvSpPr/>
          <p:nvPr/>
        </p:nvSpPr>
        <p:spPr>
          <a:xfrm>
            <a:off x="10642079" y="1023532"/>
            <a:ext cx="58487" cy="58487"/>
          </a:xfrm>
          <a:custGeom>
            <a:avLst/>
            <a:gdLst>
              <a:gd name="connsiteX0" fmla="*/ 135 w 58487"/>
              <a:gd name="connsiteY0" fmla="*/ 175 h 58487"/>
              <a:gd name="connsiteX1" fmla="*/ 58623 w 58487"/>
              <a:gd name="connsiteY1" fmla="*/ 175 h 58487"/>
              <a:gd name="connsiteX2" fmla="*/ 58623 w 58487"/>
              <a:gd name="connsiteY2" fmla="*/ 58663 h 58487"/>
              <a:gd name="connsiteX3" fmla="*/ 13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75"/>
                </a:moveTo>
                <a:lnTo>
                  <a:pt x="58623" y="175"/>
                </a:lnTo>
                <a:lnTo>
                  <a:pt x="58623" y="58663"/>
                </a:lnTo>
                <a:lnTo>
                  <a:pt x="13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6" name="任意多边形: 形状 985">
            <a:extLst>
              <a:ext uri="{FF2B5EF4-FFF2-40B4-BE49-F238E27FC236}">
                <a16:creationId xmlns:a16="http://schemas.microsoft.com/office/drawing/2014/main" id="{50ED3732-BBBA-41FD-7B00-C43A7BC2AAD7}"/>
              </a:ext>
            </a:extLst>
          </p:cNvPr>
          <p:cNvSpPr/>
          <p:nvPr/>
        </p:nvSpPr>
        <p:spPr>
          <a:xfrm>
            <a:off x="10700567" y="1023532"/>
            <a:ext cx="58487" cy="58487"/>
          </a:xfrm>
          <a:custGeom>
            <a:avLst/>
            <a:gdLst>
              <a:gd name="connsiteX0" fmla="*/ 145 w 58487"/>
              <a:gd name="connsiteY0" fmla="*/ 175 h 58487"/>
              <a:gd name="connsiteX1" fmla="*/ 58633 w 58487"/>
              <a:gd name="connsiteY1" fmla="*/ 175 h 58487"/>
              <a:gd name="connsiteX2" fmla="*/ 58633 w 58487"/>
              <a:gd name="connsiteY2" fmla="*/ 58663 h 58487"/>
              <a:gd name="connsiteX3" fmla="*/ 14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75"/>
                </a:moveTo>
                <a:lnTo>
                  <a:pt x="58633" y="175"/>
                </a:lnTo>
                <a:lnTo>
                  <a:pt x="58633" y="58663"/>
                </a:lnTo>
                <a:lnTo>
                  <a:pt x="14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7" name="任意多边形: 形状 986">
            <a:extLst>
              <a:ext uri="{FF2B5EF4-FFF2-40B4-BE49-F238E27FC236}">
                <a16:creationId xmlns:a16="http://schemas.microsoft.com/office/drawing/2014/main" id="{7B1AC99D-A5D9-8748-C937-F7BA9C375D77}"/>
              </a:ext>
            </a:extLst>
          </p:cNvPr>
          <p:cNvSpPr/>
          <p:nvPr/>
        </p:nvSpPr>
        <p:spPr>
          <a:xfrm>
            <a:off x="10817542" y="1023532"/>
            <a:ext cx="58487" cy="58487"/>
          </a:xfrm>
          <a:custGeom>
            <a:avLst/>
            <a:gdLst>
              <a:gd name="connsiteX0" fmla="*/ 165 w 58487"/>
              <a:gd name="connsiteY0" fmla="*/ 175 h 58487"/>
              <a:gd name="connsiteX1" fmla="*/ 58653 w 58487"/>
              <a:gd name="connsiteY1" fmla="*/ 175 h 58487"/>
              <a:gd name="connsiteX2" fmla="*/ 58653 w 58487"/>
              <a:gd name="connsiteY2" fmla="*/ 58663 h 58487"/>
              <a:gd name="connsiteX3" fmla="*/ 16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175"/>
                </a:moveTo>
                <a:lnTo>
                  <a:pt x="58653" y="175"/>
                </a:lnTo>
                <a:lnTo>
                  <a:pt x="58653" y="58663"/>
                </a:lnTo>
                <a:lnTo>
                  <a:pt x="16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8" name="任意多边形: 形状 987">
            <a:extLst>
              <a:ext uri="{FF2B5EF4-FFF2-40B4-BE49-F238E27FC236}">
                <a16:creationId xmlns:a16="http://schemas.microsoft.com/office/drawing/2014/main" id="{AF994974-761E-C7C7-C0ED-BD83D2D6B29C}"/>
              </a:ext>
            </a:extLst>
          </p:cNvPr>
          <p:cNvSpPr/>
          <p:nvPr/>
        </p:nvSpPr>
        <p:spPr>
          <a:xfrm>
            <a:off x="10876030" y="1023532"/>
            <a:ext cx="58487" cy="58487"/>
          </a:xfrm>
          <a:custGeom>
            <a:avLst/>
            <a:gdLst>
              <a:gd name="connsiteX0" fmla="*/ 175 w 58487"/>
              <a:gd name="connsiteY0" fmla="*/ 175 h 58487"/>
              <a:gd name="connsiteX1" fmla="*/ 58663 w 58487"/>
              <a:gd name="connsiteY1" fmla="*/ 175 h 58487"/>
              <a:gd name="connsiteX2" fmla="*/ 58663 w 58487"/>
              <a:gd name="connsiteY2" fmla="*/ 58663 h 58487"/>
              <a:gd name="connsiteX3" fmla="*/ 17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175"/>
                </a:moveTo>
                <a:lnTo>
                  <a:pt x="58663" y="175"/>
                </a:lnTo>
                <a:lnTo>
                  <a:pt x="58663" y="58663"/>
                </a:lnTo>
                <a:lnTo>
                  <a:pt x="17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9" name="任意多边形: 形状 988">
            <a:extLst>
              <a:ext uri="{FF2B5EF4-FFF2-40B4-BE49-F238E27FC236}">
                <a16:creationId xmlns:a16="http://schemas.microsoft.com/office/drawing/2014/main" id="{A75689B9-4BCD-0740-B0A3-56E2AF66444B}"/>
              </a:ext>
            </a:extLst>
          </p:cNvPr>
          <p:cNvSpPr/>
          <p:nvPr/>
        </p:nvSpPr>
        <p:spPr>
          <a:xfrm>
            <a:off x="11109980" y="1023532"/>
            <a:ext cx="58487" cy="58487"/>
          </a:xfrm>
          <a:custGeom>
            <a:avLst/>
            <a:gdLst>
              <a:gd name="connsiteX0" fmla="*/ 215 w 58487"/>
              <a:gd name="connsiteY0" fmla="*/ 175 h 58487"/>
              <a:gd name="connsiteX1" fmla="*/ 58703 w 58487"/>
              <a:gd name="connsiteY1" fmla="*/ 175 h 58487"/>
              <a:gd name="connsiteX2" fmla="*/ 58703 w 58487"/>
              <a:gd name="connsiteY2" fmla="*/ 58663 h 58487"/>
              <a:gd name="connsiteX3" fmla="*/ 21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175"/>
                </a:moveTo>
                <a:lnTo>
                  <a:pt x="58703" y="175"/>
                </a:lnTo>
                <a:lnTo>
                  <a:pt x="58703" y="58663"/>
                </a:lnTo>
                <a:lnTo>
                  <a:pt x="21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0" name="任意多边形: 形状 989">
            <a:extLst>
              <a:ext uri="{FF2B5EF4-FFF2-40B4-BE49-F238E27FC236}">
                <a16:creationId xmlns:a16="http://schemas.microsoft.com/office/drawing/2014/main" id="{77676D9F-C317-DFA7-A5CC-B0B1A6B54CA8}"/>
              </a:ext>
            </a:extLst>
          </p:cNvPr>
          <p:cNvSpPr/>
          <p:nvPr/>
        </p:nvSpPr>
        <p:spPr>
          <a:xfrm>
            <a:off x="11402418" y="1023532"/>
            <a:ext cx="58487" cy="58487"/>
          </a:xfrm>
          <a:custGeom>
            <a:avLst/>
            <a:gdLst>
              <a:gd name="connsiteX0" fmla="*/ 265 w 58487"/>
              <a:gd name="connsiteY0" fmla="*/ 175 h 58487"/>
              <a:gd name="connsiteX1" fmla="*/ 58753 w 58487"/>
              <a:gd name="connsiteY1" fmla="*/ 175 h 58487"/>
              <a:gd name="connsiteX2" fmla="*/ 58753 w 58487"/>
              <a:gd name="connsiteY2" fmla="*/ 58663 h 58487"/>
              <a:gd name="connsiteX3" fmla="*/ 26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75"/>
                </a:moveTo>
                <a:lnTo>
                  <a:pt x="58753" y="175"/>
                </a:lnTo>
                <a:lnTo>
                  <a:pt x="58753" y="58663"/>
                </a:lnTo>
                <a:lnTo>
                  <a:pt x="26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1" name="任意多边形: 形状 990">
            <a:extLst>
              <a:ext uri="{FF2B5EF4-FFF2-40B4-BE49-F238E27FC236}">
                <a16:creationId xmlns:a16="http://schemas.microsoft.com/office/drawing/2014/main" id="{E5B69D65-A4E6-4730-9717-4BBEDEEFA7CB}"/>
              </a:ext>
            </a:extLst>
          </p:cNvPr>
          <p:cNvSpPr/>
          <p:nvPr/>
        </p:nvSpPr>
        <p:spPr>
          <a:xfrm>
            <a:off x="11577880" y="1023532"/>
            <a:ext cx="58487" cy="58487"/>
          </a:xfrm>
          <a:custGeom>
            <a:avLst/>
            <a:gdLst>
              <a:gd name="connsiteX0" fmla="*/ 295 w 58487"/>
              <a:gd name="connsiteY0" fmla="*/ 175 h 58487"/>
              <a:gd name="connsiteX1" fmla="*/ 58783 w 58487"/>
              <a:gd name="connsiteY1" fmla="*/ 175 h 58487"/>
              <a:gd name="connsiteX2" fmla="*/ 58783 w 58487"/>
              <a:gd name="connsiteY2" fmla="*/ 58663 h 58487"/>
              <a:gd name="connsiteX3" fmla="*/ 29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75"/>
                </a:moveTo>
                <a:lnTo>
                  <a:pt x="58783" y="175"/>
                </a:lnTo>
                <a:lnTo>
                  <a:pt x="58783" y="58663"/>
                </a:lnTo>
                <a:lnTo>
                  <a:pt x="29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2" name="任意多边形: 形状 991">
            <a:extLst>
              <a:ext uri="{FF2B5EF4-FFF2-40B4-BE49-F238E27FC236}">
                <a16:creationId xmlns:a16="http://schemas.microsoft.com/office/drawing/2014/main" id="{11B40C67-BB11-46FB-6FAA-039B9EFDAEEC}"/>
              </a:ext>
            </a:extLst>
          </p:cNvPr>
          <p:cNvSpPr/>
          <p:nvPr/>
        </p:nvSpPr>
        <p:spPr>
          <a:xfrm>
            <a:off x="11694855" y="1023532"/>
            <a:ext cx="58487" cy="58487"/>
          </a:xfrm>
          <a:custGeom>
            <a:avLst/>
            <a:gdLst>
              <a:gd name="connsiteX0" fmla="*/ 315 w 58487"/>
              <a:gd name="connsiteY0" fmla="*/ 175 h 58487"/>
              <a:gd name="connsiteX1" fmla="*/ 58803 w 58487"/>
              <a:gd name="connsiteY1" fmla="*/ 175 h 58487"/>
              <a:gd name="connsiteX2" fmla="*/ 58803 w 58487"/>
              <a:gd name="connsiteY2" fmla="*/ 58663 h 58487"/>
              <a:gd name="connsiteX3" fmla="*/ 31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175"/>
                </a:moveTo>
                <a:lnTo>
                  <a:pt x="58803" y="175"/>
                </a:lnTo>
                <a:lnTo>
                  <a:pt x="58803" y="58663"/>
                </a:lnTo>
                <a:lnTo>
                  <a:pt x="31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3" name="任意多边形: 形状 992">
            <a:extLst>
              <a:ext uri="{FF2B5EF4-FFF2-40B4-BE49-F238E27FC236}">
                <a16:creationId xmlns:a16="http://schemas.microsoft.com/office/drawing/2014/main" id="{0214450E-A987-8E2F-E392-8EE401BD8D24}"/>
              </a:ext>
            </a:extLst>
          </p:cNvPr>
          <p:cNvSpPr/>
          <p:nvPr/>
        </p:nvSpPr>
        <p:spPr>
          <a:xfrm>
            <a:off x="11753343" y="1023532"/>
            <a:ext cx="58487" cy="58487"/>
          </a:xfrm>
          <a:custGeom>
            <a:avLst/>
            <a:gdLst>
              <a:gd name="connsiteX0" fmla="*/ 325 w 58487"/>
              <a:gd name="connsiteY0" fmla="*/ 175 h 58487"/>
              <a:gd name="connsiteX1" fmla="*/ 58813 w 58487"/>
              <a:gd name="connsiteY1" fmla="*/ 175 h 58487"/>
              <a:gd name="connsiteX2" fmla="*/ 58813 w 58487"/>
              <a:gd name="connsiteY2" fmla="*/ 58663 h 58487"/>
              <a:gd name="connsiteX3" fmla="*/ 32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175"/>
                </a:moveTo>
                <a:lnTo>
                  <a:pt x="58813" y="175"/>
                </a:lnTo>
                <a:lnTo>
                  <a:pt x="58813" y="58663"/>
                </a:lnTo>
                <a:lnTo>
                  <a:pt x="32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4" name="任意多边形: 形状 993">
            <a:extLst>
              <a:ext uri="{FF2B5EF4-FFF2-40B4-BE49-F238E27FC236}">
                <a16:creationId xmlns:a16="http://schemas.microsoft.com/office/drawing/2014/main" id="{9152997E-06F8-AF08-4BE8-17B2E64B10B3}"/>
              </a:ext>
            </a:extLst>
          </p:cNvPr>
          <p:cNvSpPr/>
          <p:nvPr/>
        </p:nvSpPr>
        <p:spPr>
          <a:xfrm>
            <a:off x="11987293" y="1023532"/>
            <a:ext cx="58487" cy="58487"/>
          </a:xfrm>
          <a:custGeom>
            <a:avLst/>
            <a:gdLst>
              <a:gd name="connsiteX0" fmla="*/ 365 w 58487"/>
              <a:gd name="connsiteY0" fmla="*/ 175 h 58487"/>
              <a:gd name="connsiteX1" fmla="*/ 58853 w 58487"/>
              <a:gd name="connsiteY1" fmla="*/ 175 h 58487"/>
              <a:gd name="connsiteX2" fmla="*/ 58853 w 58487"/>
              <a:gd name="connsiteY2" fmla="*/ 58663 h 58487"/>
              <a:gd name="connsiteX3" fmla="*/ 36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175"/>
                </a:moveTo>
                <a:lnTo>
                  <a:pt x="58853" y="175"/>
                </a:lnTo>
                <a:lnTo>
                  <a:pt x="58853" y="58663"/>
                </a:lnTo>
                <a:lnTo>
                  <a:pt x="36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5" name="任意多边形: 形状 994">
            <a:extLst>
              <a:ext uri="{FF2B5EF4-FFF2-40B4-BE49-F238E27FC236}">
                <a16:creationId xmlns:a16="http://schemas.microsoft.com/office/drawing/2014/main" id="{DE1E5854-29EA-1341-1225-356F1759A110}"/>
              </a:ext>
            </a:extLst>
          </p:cNvPr>
          <p:cNvSpPr/>
          <p:nvPr/>
        </p:nvSpPr>
        <p:spPr>
          <a:xfrm>
            <a:off x="12045781" y="1023532"/>
            <a:ext cx="58487" cy="58487"/>
          </a:xfrm>
          <a:custGeom>
            <a:avLst/>
            <a:gdLst>
              <a:gd name="connsiteX0" fmla="*/ 375 w 58487"/>
              <a:gd name="connsiteY0" fmla="*/ 175 h 58487"/>
              <a:gd name="connsiteX1" fmla="*/ 58863 w 58487"/>
              <a:gd name="connsiteY1" fmla="*/ 175 h 58487"/>
              <a:gd name="connsiteX2" fmla="*/ 58863 w 58487"/>
              <a:gd name="connsiteY2" fmla="*/ 58663 h 58487"/>
              <a:gd name="connsiteX3" fmla="*/ 375 w 58487"/>
              <a:gd name="connsiteY3" fmla="*/ 586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75"/>
                </a:moveTo>
                <a:lnTo>
                  <a:pt x="58863" y="175"/>
                </a:lnTo>
                <a:lnTo>
                  <a:pt x="58863" y="58663"/>
                </a:lnTo>
                <a:lnTo>
                  <a:pt x="375" y="586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6" name="任意多边形: 形状 995">
            <a:extLst>
              <a:ext uri="{FF2B5EF4-FFF2-40B4-BE49-F238E27FC236}">
                <a16:creationId xmlns:a16="http://schemas.microsoft.com/office/drawing/2014/main" id="{2DF26F91-8D0B-20B8-F2A5-1EB223C977E5}"/>
              </a:ext>
            </a:extLst>
          </p:cNvPr>
          <p:cNvSpPr/>
          <p:nvPr/>
        </p:nvSpPr>
        <p:spPr>
          <a:xfrm>
            <a:off x="9940229" y="1082019"/>
            <a:ext cx="58487" cy="58487"/>
          </a:xfrm>
          <a:custGeom>
            <a:avLst/>
            <a:gdLst>
              <a:gd name="connsiteX0" fmla="*/ 15 w 58487"/>
              <a:gd name="connsiteY0" fmla="*/ 185 h 58487"/>
              <a:gd name="connsiteX1" fmla="*/ 58503 w 58487"/>
              <a:gd name="connsiteY1" fmla="*/ 185 h 58487"/>
              <a:gd name="connsiteX2" fmla="*/ 58503 w 58487"/>
              <a:gd name="connsiteY2" fmla="*/ 58673 h 58487"/>
              <a:gd name="connsiteX3" fmla="*/ 1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185"/>
                </a:moveTo>
                <a:lnTo>
                  <a:pt x="58503" y="185"/>
                </a:lnTo>
                <a:lnTo>
                  <a:pt x="58503" y="58673"/>
                </a:lnTo>
                <a:lnTo>
                  <a:pt x="1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7" name="任意多边形: 形状 996">
            <a:extLst>
              <a:ext uri="{FF2B5EF4-FFF2-40B4-BE49-F238E27FC236}">
                <a16:creationId xmlns:a16="http://schemas.microsoft.com/office/drawing/2014/main" id="{A570E067-78B5-CCD0-042A-938A169F3278}"/>
              </a:ext>
            </a:extLst>
          </p:cNvPr>
          <p:cNvSpPr/>
          <p:nvPr/>
        </p:nvSpPr>
        <p:spPr>
          <a:xfrm>
            <a:off x="10174179" y="1082019"/>
            <a:ext cx="58487" cy="58487"/>
          </a:xfrm>
          <a:custGeom>
            <a:avLst/>
            <a:gdLst>
              <a:gd name="connsiteX0" fmla="*/ 55 w 58487"/>
              <a:gd name="connsiteY0" fmla="*/ 185 h 58487"/>
              <a:gd name="connsiteX1" fmla="*/ 58543 w 58487"/>
              <a:gd name="connsiteY1" fmla="*/ 185 h 58487"/>
              <a:gd name="connsiteX2" fmla="*/ 58543 w 58487"/>
              <a:gd name="connsiteY2" fmla="*/ 58673 h 58487"/>
              <a:gd name="connsiteX3" fmla="*/ 5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85"/>
                </a:moveTo>
                <a:lnTo>
                  <a:pt x="58543" y="185"/>
                </a:lnTo>
                <a:lnTo>
                  <a:pt x="58543" y="58673"/>
                </a:lnTo>
                <a:lnTo>
                  <a:pt x="5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8" name="任意多边形: 形状 997">
            <a:extLst>
              <a:ext uri="{FF2B5EF4-FFF2-40B4-BE49-F238E27FC236}">
                <a16:creationId xmlns:a16="http://schemas.microsoft.com/office/drawing/2014/main" id="{627F8535-ED0E-1692-389F-ABD7AAC10A2F}"/>
              </a:ext>
            </a:extLst>
          </p:cNvPr>
          <p:cNvSpPr/>
          <p:nvPr/>
        </p:nvSpPr>
        <p:spPr>
          <a:xfrm>
            <a:off x="10349642" y="1082019"/>
            <a:ext cx="58487" cy="58487"/>
          </a:xfrm>
          <a:custGeom>
            <a:avLst/>
            <a:gdLst>
              <a:gd name="connsiteX0" fmla="*/ 85 w 58487"/>
              <a:gd name="connsiteY0" fmla="*/ 185 h 58487"/>
              <a:gd name="connsiteX1" fmla="*/ 58573 w 58487"/>
              <a:gd name="connsiteY1" fmla="*/ 185 h 58487"/>
              <a:gd name="connsiteX2" fmla="*/ 58573 w 58487"/>
              <a:gd name="connsiteY2" fmla="*/ 58673 h 58487"/>
              <a:gd name="connsiteX3" fmla="*/ 8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185"/>
                </a:moveTo>
                <a:lnTo>
                  <a:pt x="58573" y="185"/>
                </a:lnTo>
                <a:lnTo>
                  <a:pt x="58573" y="58673"/>
                </a:lnTo>
                <a:lnTo>
                  <a:pt x="8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9" name="任意多边形: 形状 998">
            <a:extLst>
              <a:ext uri="{FF2B5EF4-FFF2-40B4-BE49-F238E27FC236}">
                <a16:creationId xmlns:a16="http://schemas.microsoft.com/office/drawing/2014/main" id="{2727B554-C832-78CA-0E63-F4F353EFDC8A}"/>
              </a:ext>
            </a:extLst>
          </p:cNvPr>
          <p:cNvSpPr/>
          <p:nvPr/>
        </p:nvSpPr>
        <p:spPr>
          <a:xfrm>
            <a:off x="10466617" y="1082019"/>
            <a:ext cx="58487" cy="58487"/>
          </a:xfrm>
          <a:custGeom>
            <a:avLst/>
            <a:gdLst>
              <a:gd name="connsiteX0" fmla="*/ 105 w 58487"/>
              <a:gd name="connsiteY0" fmla="*/ 185 h 58487"/>
              <a:gd name="connsiteX1" fmla="*/ 58593 w 58487"/>
              <a:gd name="connsiteY1" fmla="*/ 185 h 58487"/>
              <a:gd name="connsiteX2" fmla="*/ 58593 w 58487"/>
              <a:gd name="connsiteY2" fmla="*/ 58673 h 58487"/>
              <a:gd name="connsiteX3" fmla="*/ 10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185"/>
                </a:moveTo>
                <a:lnTo>
                  <a:pt x="58593" y="185"/>
                </a:lnTo>
                <a:lnTo>
                  <a:pt x="58593" y="58673"/>
                </a:lnTo>
                <a:lnTo>
                  <a:pt x="10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0" name="任意多边形: 形状 999">
            <a:extLst>
              <a:ext uri="{FF2B5EF4-FFF2-40B4-BE49-F238E27FC236}">
                <a16:creationId xmlns:a16="http://schemas.microsoft.com/office/drawing/2014/main" id="{2C9B6122-98FE-507F-6872-944F93DC851E}"/>
              </a:ext>
            </a:extLst>
          </p:cNvPr>
          <p:cNvSpPr/>
          <p:nvPr/>
        </p:nvSpPr>
        <p:spPr>
          <a:xfrm>
            <a:off x="10583592" y="1082019"/>
            <a:ext cx="58487" cy="58487"/>
          </a:xfrm>
          <a:custGeom>
            <a:avLst/>
            <a:gdLst>
              <a:gd name="connsiteX0" fmla="*/ 125 w 58487"/>
              <a:gd name="connsiteY0" fmla="*/ 185 h 58487"/>
              <a:gd name="connsiteX1" fmla="*/ 58613 w 58487"/>
              <a:gd name="connsiteY1" fmla="*/ 185 h 58487"/>
              <a:gd name="connsiteX2" fmla="*/ 58613 w 58487"/>
              <a:gd name="connsiteY2" fmla="*/ 58673 h 58487"/>
              <a:gd name="connsiteX3" fmla="*/ 12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185"/>
                </a:moveTo>
                <a:lnTo>
                  <a:pt x="58613" y="185"/>
                </a:lnTo>
                <a:lnTo>
                  <a:pt x="58613" y="58673"/>
                </a:lnTo>
                <a:lnTo>
                  <a:pt x="12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1" name="任意多边形: 形状 1000">
            <a:extLst>
              <a:ext uri="{FF2B5EF4-FFF2-40B4-BE49-F238E27FC236}">
                <a16:creationId xmlns:a16="http://schemas.microsoft.com/office/drawing/2014/main" id="{A836132B-17A6-F971-39CD-EA1BD010A77F}"/>
              </a:ext>
            </a:extLst>
          </p:cNvPr>
          <p:cNvSpPr/>
          <p:nvPr/>
        </p:nvSpPr>
        <p:spPr>
          <a:xfrm>
            <a:off x="10642079" y="1082019"/>
            <a:ext cx="58487" cy="58487"/>
          </a:xfrm>
          <a:custGeom>
            <a:avLst/>
            <a:gdLst>
              <a:gd name="connsiteX0" fmla="*/ 135 w 58487"/>
              <a:gd name="connsiteY0" fmla="*/ 185 h 58487"/>
              <a:gd name="connsiteX1" fmla="*/ 58623 w 58487"/>
              <a:gd name="connsiteY1" fmla="*/ 185 h 58487"/>
              <a:gd name="connsiteX2" fmla="*/ 58623 w 58487"/>
              <a:gd name="connsiteY2" fmla="*/ 58673 h 58487"/>
              <a:gd name="connsiteX3" fmla="*/ 13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85"/>
                </a:moveTo>
                <a:lnTo>
                  <a:pt x="58623" y="185"/>
                </a:lnTo>
                <a:lnTo>
                  <a:pt x="58623" y="58673"/>
                </a:lnTo>
                <a:lnTo>
                  <a:pt x="13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2" name="任意多边形: 形状 1001">
            <a:extLst>
              <a:ext uri="{FF2B5EF4-FFF2-40B4-BE49-F238E27FC236}">
                <a16:creationId xmlns:a16="http://schemas.microsoft.com/office/drawing/2014/main" id="{A3B40E7E-5BBD-79D6-CB47-490CBD9E8AEE}"/>
              </a:ext>
            </a:extLst>
          </p:cNvPr>
          <p:cNvSpPr/>
          <p:nvPr/>
        </p:nvSpPr>
        <p:spPr>
          <a:xfrm>
            <a:off x="10876030" y="1082019"/>
            <a:ext cx="58487" cy="58487"/>
          </a:xfrm>
          <a:custGeom>
            <a:avLst/>
            <a:gdLst>
              <a:gd name="connsiteX0" fmla="*/ 175 w 58487"/>
              <a:gd name="connsiteY0" fmla="*/ 185 h 58487"/>
              <a:gd name="connsiteX1" fmla="*/ 58663 w 58487"/>
              <a:gd name="connsiteY1" fmla="*/ 185 h 58487"/>
              <a:gd name="connsiteX2" fmla="*/ 58663 w 58487"/>
              <a:gd name="connsiteY2" fmla="*/ 58673 h 58487"/>
              <a:gd name="connsiteX3" fmla="*/ 17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185"/>
                </a:moveTo>
                <a:lnTo>
                  <a:pt x="58663" y="185"/>
                </a:lnTo>
                <a:lnTo>
                  <a:pt x="58663" y="58673"/>
                </a:lnTo>
                <a:lnTo>
                  <a:pt x="17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3" name="任意多边形: 形状 1002">
            <a:extLst>
              <a:ext uri="{FF2B5EF4-FFF2-40B4-BE49-F238E27FC236}">
                <a16:creationId xmlns:a16="http://schemas.microsoft.com/office/drawing/2014/main" id="{6BDCE81F-9D35-07D6-9416-7780BC109BF8}"/>
              </a:ext>
            </a:extLst>
          </p:cNvPr>
          <p:cNvSpPr/>
          <p:nvPr/>
        </p:nvSpPr>
        <p:spPr>
          <a:xfrm>
            <a:off x="10934517" y="1082019"/>
            <a:ext cx="58487" cy="58487"/>
          </a:xfrm>
          <a:custGeom>
            <a:avLst/>
            <a:gdLst>
              <a:gd name="connsiteX0" fmla="*/ 185 w 58487"/>
              <a:gd name="connsiteY0" fmla="*/ 185 h 58487"/>
              <a:gd name="connsiteX1" fmla="*/ 58673 w 58487"/>
              <a:gd name="connsiteY1" fmla="*/ 185 h 58487"/>
              <a:gd name="connsiteX2" fmla="*/ 58673 w 58487"/>
              <a:gd name="connsiteY2" fmla="*/ 58673 h 58487"/>
              <a:gd name="connsiteX3" fmla="*/ 18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185"/>
                </a:moveTo>
                <a:lnTo>
                  <a:pt x="58673" y="185"/>
                </a:lnTo>
                <a:lnTo>
                  <a:pt x="58673" y="58673"/>
                </a:lnTo>
                <a:lnTo>
                  <a:pt x="18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4" name="任意多边形: 形状 1003">
            <a:extLst>
              <a:ext uri="{FF2B5EF4-FFF2-40B4-BE49-F238E27FC236}">
                <a16:creationId xmlns:a16="http://schemas.microsoft.com/office/drawing/2014/main" id="{30893096-6CDE-06D6-58CD-93557111A6B8}"/>
              </a:ext>
            </a:extLst>
          </p:cNvPr>
          <p:cNvSpPr/>
          <p:nvPr/>
        </p:nvSpPr>
        <p:spPr>
          <a:xfrm>
            <a:off x="10993005" y="1082019"/>
            <a:ext cx="58487" cy="58487"/>
          </a:xfrm>
          <a:custGeom>
            <a:avLst/>
            <a:gdLst>
              <a:gd name="connsiteX0" fmla="*/ 195 w 58487"/>
              <a:gd name="connsiteY0" fmla="*/ 185 h 58487"/>
              <a:gd name="connsiteX1" fmla="*/ 58683 w 58487"/>
              <a:gd name="connsiteY1" fmla="*/ 185 h 58487"/>
              <a:gd name="connsiteX2" fmla="*/ 58683 w 58487"/>
              <a:gd name="connsiteY2" fmla="*/ 58673 h 58487"/>
              <a:gd name="connsiteX3" fmla="*/ 19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185"/>
                </a:moveTo>
                <a:lnTo>
                  <a:pt x="58683" y="185"/>
                </a:lnTo>
                <a:lnTo>
                  <a:pt x="58683" y="58673"/>
                </a:lnTo>
                <a:lnTo>
                  <a:pt x="19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5" name="任意多边形: 形状 1004">
            <a:extLst>
              <a:ext uri="{FF2B5EF4-FFF2-40B4-BE49-F238E27FC236}">
                <a16:creationId xmlns:a16="http://schemas.microsoft.com/office/drawing/2014/main" id="{85C96D7C-124B-B51F-AF35-387AF896AE9D}"/>
              </a:ext>
            </a:extLst>
          </p:cNvPr>
          <p:cNvSpPr/>
          <p:nvPr/>
        </p:nvSpPr>
        <p:spPr>
          <a:xfrm>
            <a:off x="11051492" y="1082019"/>
            <a:ext cx="58487" cy="58487"/>
          </a:xfrm>
          <a:custGeom>
            <a:avLst/>
            <a:gdLst>
              <a:gd name="connsiteX0" fmla="*/ 205 w 58487"/>
              <a:gd name="connsiteY0" fmla="*/ 185 h 58487"/>
              <a:gd name="connsiteX1" fmla="*/ 58693 w 58487"/>
              <a:gd name="connsiteY1" fmla="*/ 185 h 58487"/>
              <a:gd name="connsiteX2" fmla="*/ 58693 w 58487"/>
              <a:gd name="connsiteY2" fmla="*/ 58673 h 58487"/>
              <a:gd name="connsiteX3" fmla="*/ 20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185"/>
                </a:moveTo>
                <a:lnTo>
                  <a:pt x="58693" y="185"/>
                </a:lnTo>
                <a:lnTo>
                  <a:pt x="58693" y="58673"/>
                </a:lnTo>
                <a:lnTo>
                  <a:pt x="20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6" name="任意多边形: 形状 1005">
            <a:extLst>
              <a:ext uri="{FF2B5EF4-FFF2-40B4-BE49-F238E27FC236}">
                <a16:creationId xmlns:a16="http://schemas.microsoft.com/office/drawing/2014/main" id="{2721614B-5FC5-446F-6A95-28DCEC104FF1}"/>
              </a:ext>
            </a:extLst>
          </p:cNvPr>
          <p:cNvSpPr/>
          <p:nvPr/>
        </p:nvSpPr>
        <p:spPr>
          <a:xfrm>
            <a:off x="11226955" y="1082019"/>
            <a:ext cx="58487" cy="58487"/>
          </a:xfrm>
          <a:custGeom>
            <a:avLst/>
            <a:gdLst>
              <a:gd name="connsiteX0" fmla="*/ 235 w 58487"/>
              <a:gd name="connsiteY0" fmla="*/ 185 h 58487"/>
              <a:gd name="connsiteX1" fmla="*/ 58723 w 58487"/>
              <a:gd name="connsiteY1" fmla="*/ 185 h 58487"/>
              <a:gd name="connsiteX2" fmla="*/ 58723 w 58487"/>
              <a:gd name="connsiteY2" fmla="*/ 58673 h 58487"/>
              <a:gd name="connsiteX3" fmla="*/ 23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185"/>
                </a:moveTo>
                <a:lnTo>
                  <a:pt x="58723" y="185"/>
                </a:lnTo>
                <a:lnTo>
                  <a:pt x="58723" y="58673"/>
                </a:lnTo>
                <a:lnTo>
                  <a:pt x="23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7" name="任意多边形: 形状 1006">
            <a:extLst>
              <a:ext uri="{FF2B5EF4-FFF2-40B4-BE49-F238E27FC236}">
                <a16:creationId xmlns:a16="http://schemas.microsoft.com/office/drawing/2014/main" id="{1B270C90-8649-CDE4-D50D-FD74933D0E46}"/>
              </a:ext>
            </a:extLst>
          </p:cNvPr>
          <p:cNvSpPr/>
          <p:nvPr/>
        </p:nvSpPr>
        <p:spPr>
          <a:xfrm>
            <a:off x="11343930" y="1082019"/>
            <a:ext cx="58487" cy="58487"/>
          </a:xfrm>
          <a:custGeom>
            <a:avLst/>
            <a:gdLst>
              <a:gd name="connsiteX0" fmla="*/ 255 w 58487"/>
              <a:gd name="connsiteY0" fmla="*/ 185 h 58487"/>
              <a:gd name="connsiteX1" fmla="*/ 58743 w 58487"/>
              <a:gd name="connsiteY1" fmla="*/ 185 h 58487"/>
              <a:gd name="connsiteX2" fmla="*/ 58743 w 58487"/>
              <a:gd name="connsiteY2" fmla="*/ 58673 h 58487"/>
              <a:gd name="connsiteX3" fmla="*/ 25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185"/>
                </a:moveTo>
                <a:lnTo>
                  <a:pt x="58743" y="185"/>
                </a:lnTo>
                <a:lnTo>
                  <a:pt x="58743" y="58673"/>
                </a:lnTo>
                <a:lnTo>
                  <a:pt x="25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8" name="任意多边形: 形状 1007">
            <a:extLst>
              <a:ext uri="{FF2B5EF4-FFF2-40B4-BE49-F238E27FC236}">
                <a16:creationId xmlns:a16="http://schemas.microsoft.com/office/drawing/2014/main" id="{3E8AB84A-F7FD-9AF5-2130-EE5200392AF6}"/>
              </a:ext>
            </a:extLst>
          </p:cNvPr>
          <p:cNvSpPr/>
          <p:nvPr/>
        </p:nvSpPr>
        <p:spPr>
          <a:xfrm>
            <a:off x="11402418" y="1082019"/>
            <a:ext cx="58487" cy="58487"/>
          </a:xfrm>
          <a:custGeom>
            <a:avLst/>
            <a:gdLst>
              <a:gd name="connsiteX0" fmla="*/ 265 w 58487"/>
              <a:gd name="connsiteY0" fmla="*/ 185 h 58487"/>
              <a:gd name="connsiteX1" fmla="*/ 58753 w 58487"/>
              <a:gd name="connsiteY1" fmla="*/ 185 h 58487"/>
              <a:gd name="connsiteX2" fmla="*/ 58753 w 58487"/>
              <a:gd name="connsiteY2" fmla="*/ 58673 h 58487"/>
              <a:gd name="connsiteX3" fmla="*/ 26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185"/>
                </a:moveTo>
                <a:lnTo>
                  <a:pt x="58753" y="185"/>
                </a:lnTo>
                <a:lnTo>
                  <a:pt x="58753" y="58673"/>
                </a:lnTo>
                <a:lnTo>
                  <a:pt x="26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9" name="任意多边形: 形状 1008">
            <a:extLst>
              <a:ext uri="{FF2B5EF4-FFF2-40B4-BE49-F238E27FC236}">
                <a16:creationId xmlns:a16="http://schemas.microsoft.com/office/drawing/2014/main" id="{0FD26620-0124-151D-4DF1-50DF44C36695}"/>
              </a:ext>
            </a:extLst>
          </p:cNvPr>
          <p:cNvSpPr/>
          <p:nvPr/>
        </p:nvSpPr>
        <p:spPr>
          <a:xfrm>
            <a:off x="11577880" y="1082019"/>
            <a:ext cx="58487" cy="58487"/>
          </a:xfrm>
          <a:custGeom>
            <a:avLst/>
            <a:gdLst>
              <a:gd name="connsiteX0" fmla="*/ 295 w 58487"/>
              <a:gd name="connsiteY0" fmla="*/ 185 h 58487"/>
              <a:gd name="connsiteX1" fmla="*/ 58783 w 58487"/>
              <a:gd name="connsiteY1" fmla="*/ 185 h 58487"/>
              <a:gd name="connsiteX2" fmla="*/ 58783 w 58487"/>
              <a:gd name="connsiteY2" fmla="*/ 58673 h 58487"/>
              <a:gd name="connsiteX3" fmla="*/ 29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85"/>
                </a:moveTo>
                <a:lnTo>
                  <a:pt x="58783" y="185"/>
                </a:lnTo>
                <a:lnTo>
                  <a:pt x="58783" y="58673"/>
                </a:lnTo>
                <a:lnTo>
                  <a:pt x="29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0" name="任意多边形: 形状 1009">
            <a:extLst>
              <a:ext uri="{FF2B5EF4-FFF2-40B4-BE49-F238E27FC236}">
                <a16:creationId xmlns:a16="http://schemas.microsoft.com/office/drawing/2014/main" id="{FB8BE4E5-248F-5698-AEEF-85E5B44E5FC2}"/>
              </a:ext>
            </a:extLst>
          </p:cNvPr>
          <p:cNvSpPr/>
          <p:nvPr/>
        </p:nvSpPr>
        <p:spPr>
          <a:xfrm>
            <a:off x="11636368" y="1082019"/>
            <a:ext cx="58487" cy="58487"/>
          </a:xfrm>
          <a:custGeom>
            <a:avLst/>
            <a:gdLst>
              <a:gd name="connsiteX0" fmla="*/ 305 w 58487"/>
              <a:gd name="connsiteY0" fmla="*/ 185 h 58487"/>
              <a:gd name="connsiteX1" fmla="*/ 58793 w 58487"/>
              <a:gd name="connsiteY1" fmla="*/ 185 h 58487"/>
              <a:gd name="connsiteX2" fmla="*/ 58793 w 58487"/>
              <a:gd name="connsiteY2" fmla="*/ 58673 h 58487"/>
              <a:gd name="connsiteX3" fmla="*/ 30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185"/>
                </a:moveTo>
                <a:lnTo>
                  <a:pt x="58793" y="185"/>
                </a:lnTo>
                <a:lnTo>
                  <a:pt x="58793" y="58673"/>
                </a:lnTo>
                <a:lnTo>
                  <a:pt x="30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1" name="任意多边形: 形状 1010">
            <a:extLst>
              <a:ext uri="{FF2B5EF4-FFF2-40B4-BE49-F238E27FC236}">
                <a16:creationId xmlns:a16="http://schemas.microsoft.com/office/drawing/2014/main" id="{DCAC3131-BA45-8601-ABBA-0841A4BCCCA2}"/>
              </a:ext>
            </a:extLst>
          </p:cNvPr>
          <p:cNvSpPr/>
          <p:nvPr/>
        </p:nvSpPr>
        <p:spPr>
          <a:xfrm>
            <a:off x="11870318" y="1082019"/>
            <a:ext cx="58487" cy="58487"/>
          </a:xfrm>
          <a:custGeom>
            <a:avLst/>
            <a:gdLst>
              <a:gd name="connsiteX0" fmla="*/ 345 w 58487"/>
              <a:gd name="connsiteY0" fmla="*/ 185 h 58487"/>
              <a:gd name="connsiteX1" fmla="*/ 58833 w 58487"/>
              <a:gd name="connsiteY1" fmla="*/ 185 h 58487"/>
              <a:gd name="connsiteX2" fmla="*/ 58833 w 58487"/>
              <a:gd name="connsiteY2" fmla="*/ 58673 h 58487"/>
              <a:gd name="connsiteX3" fmla="*/ 34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185"/>
                </a:moveTo>
                <a:lnTo>
                  <a:pt x="58833" y="185"/>
                </a:lnTo>
                <a:lnTo>
                  <a:pt x="58833" y="58673"/>
                </a:lnTo>
                <a:lnTo>
                  <a:pt x="34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2" name="任意多边形: 形状 1011">
            <a:extLst>
              <a:ext uri="{FF2B5EF4-FFF2-40B4-BE49-F238E27FC236}">
                <a16:creationId xmlns:a16="http://schemas.microsoft.com/office/drawing/2014/main" id="{BBC55F2D-71EB-B8F5-D9D2-599841DE1D29}"/>
              </a:ext>
            </a:extLst>
          </p:cNvPr>
          <p:cNvSpPr/>
          <p:nvPr/>
        </p:nvSpPr>
        <p:spPr>
          <a:xfrm>
            <a:off x="12045781" y="1082019"/>
            <a:ext cx="58487" cy="58487"/>
          </a:xfrm>
          <a:custGeom>
            <a:avLst/>
            <a:gdLst>
              <a:gd name="connsiteX0" fmla="*/ 375 w 58487"/>
              <a:gd name="connsiteY0" fmla="*/ 185 h 58487"/>
              <a:gd name="connsiteX1" fmla="*/ 58863 w 58487"/>
              <a:gd name="connsiteY1" fmla="*/ 185 h 58487"/>
              <a:gd name="connsiteX2" fmla="*/ 58863 w 58487"/>
              <a:gd name="connsiteY2" fmla="*/ 58673 h 58487"/>
              <a:gd name="connsiteX3" fmla="*/ 375 w 58487"/>
              <a:gd name="connsiteY3" fmla="*/ 586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185"/>
                </a:moveTo>
                <a:lnTo>
                  <a:pt x="58863" y="185"/>
                </a:lnTo>
                <a:lnTo>
                  <a:pt x="58863" y="58673"/>
                </a:lnTo>
                <a:lnTo>
                  <a:pt x="375" y="586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3" name="任意多边形: 形状 1012">
            <a:extLst>
              <a:ext uri="{FF2B5EF4-FFF2-40B4-BE49-F238E27FC236}">
                <a16:creationId xmlns:a16="http://schemas.microsoft.com/office/drawing/2014/main" id="{9C19972E-9C16-C31A-6738-899D6AFF3EB7}"/>
              </a:ext>
            </a:extLst>
          </p:cNvPr>
          <p:cNvSpPr/>
          <p:nvPr/>
        </p:nvSpPr>
        <p:spPr>
          <a:xfrm>
            <a:off x="9998716" y="1140507"/>
            <a:ext cx="58487" cy="58487"/>
          </a:xfrm>
          <a:custGeom>
            <a:avLst/>
            <a:gdLst>
              <a:gd name="connsiteX0" fmla="*/ 25 w 58487"/>
              <a:gd name="connsiteY0" fmla="*/ 195 h 58487"/>
              <a:gd name="connsiteX1" fmla="*/ 58513 w 58487"/>
              <a:gd name="connsiteY1" fmla="*/ 195 h 58487"/>
              <a:gd name="connsiteX2" fmla="*/ 58513 w 58487"/>
              <a:gd name="connsiteY2" fmla="*/ 58683 h 58487"/>
              <a:gd name="connsiteX3" fmla="*/ 2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195"/>
                </a:moveTo>
                <a:lnTo>
                  <a:pt x="58513" y="195"/>
                </a:lnTo>
                <a:lnTo>
                  <a:pt x="58513" y="58683"/>
                </a:lnTo>
                <a:lnTo>
                  <a:pt x="2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4" name="任意多边形: 形状 1013">
            <a:extLst>
              <a:ext uri="{FF2B5EF4-FFF2-40B4-BE49-F238E27FC236}">
                <a16:creationId xmlns:a16="http://schemas.microsoft.com/office/drawing/2014/main" id="{D906F053-8FD9-8849-A7B4-86B1A54DAD0D}"/>
              </a:ext>
            </a:extLst>
          </p:cNvPr>
          <p:cNvSpPr/>
          <p:nvPr/>
        </p:nvSpPr>
        <p:spPr>
          <a:xfrm>
            <a:off x="10057204" y="1140507"/>
            <a:ext cx="58487" cy="58487"/>
          </a:xfrm>
          <a:custGeom>
            <a:avLst/>
            <a:gdLst>
              <a:gd name="connsiteX0" fmla="*/ 35 w 58487"/>
              <a:gd name="connsiteY0" fmla="*/ 195 h 58487"/>
              <a:gd name="connsiteX1" fmla="*/ 58523 w 58487"/>
              <a:gd name="connsiteY1" fmla="*/ 195 h 58487"/>
              <a:gd name="connsiteX2" fmla="*/ 58523 w 58487"/>
              <a:gd name="connsiteY2" fmla="*/ 58683 h 58487"/>
              <a:gd name="connsiteX3" fmla="*/ 3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195"/>
                </a:moveTo>
                <a:lnTo>
                  <a:pt x="58523" y="195"/>
                </a:lnTo>
                <a:lnTo>
                  <a:pt x="58523" y="58683"/>
                </a:lnTo>
                <a:lnTo>
                  <a:pt x="3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5" name="任意多边形: 形状 1014">
            <a:extLst>
              <a:ext uri="{FF2B5EF4-FFF2-40B4-BE49-F238E27FC236}">
                <a16:creationId xmlns:a16="http://schemas.microsoft.com/office/drawing/2014/main" id="{C1BFF308-9EF9-0699-E43D-7801CAD1810C}"/>
              </a:ext>
            </a:extLst>
          </p:cNvPr>
          <p:cNvSpPr/>
          <p:nvPr/>
        </p:nvSpPr>
        <p:spPr>
          <a:xfrm>
            <a:off x="10115691" y="1140507"/>
            <a:ext cx="58487" cy="58487"/>
          </a:xfrm>
          <a:custGeom>
            <a:avLst/>
            <a:gdLst>
              <a:gd name="connsiteX0" fmla="*/ 45 w 58487"/>
              <a:gd name="connsiteY0" fmla="*/ 195 h 58487"/>
              <a:gd name="connsiteX1" fmla="*/ 58533 w 58487"/>
              <a:gd name="connsiteY1" fmla="*/ 195 h 58487"/>
              <a:gd name="connsiteX2" fmla="*/ 58533 w 58487"/>
              <a:gd name="connsiteY2" fmla="*/ 58683 h 58487"/>
              <a:gd name="connsiteX3" fmla="*/ 4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195"/>
                </a:moveTo>
                <a:lnTo>
                  <a:pt x="58533" y="195"/>
                </a:lnTo>
                <a:lnTo>
                  <a:pt x="58533" y="58683"/>
                </a:lnTo>
                <a:lnTo>
                  <a:pt x="4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6" name="任意多边形: 形状 1015">
            <a:extLst>
              <a:ext uri="{FF2B5EF4-FFF2-40B4-BE49-F238E27FC236}">
                <a16:creationId xmlns:a16="http://schemas.microsoft.com/office/drawing/2014/main" id="{52C8C0F5-1B57-8FA3-E22A-01AA81A08C39}"/>
              </a:ext>
            </a:extLst>
          </p:cNvPr>
          <p:cNvSpPr/>
          <p:nvPr/>
        </p:nvSpPr>
        <p:spPr>
          <a:xfrm>
            <a:off x="10174179" y="1140507"/>
            <a:ext cx="58487" cy="58487"/>
          </a:xfrm>
          <a:custGeom>
            <a:avLst/>
            <a:gdLst>
              <a:gd name="connsiteX0" fmla="*/ 55 w 58487"/>
              <a:gd name="connsiteY0" fmla="*/ 195 h 58487"/>
              <a:gd name="connsiteX1" fmla="*/ 58543 w 58487"/>
              <a:gd name="connsiteY1" fmla="*/ 195 h 58487"/>
              <a:gd name="connsiteX2" fmla="*/ 58543 w 58487"/>
              <a:gd name="connsiteY2" fmla="*/ 58683 h 58487"/>
              <a:gd name="connsiteX3" fmla="*/ 5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195"/>
                </a:moveTo>
                <a:lnTo>
                  <a:pt x="58543" y="195"/>
                </a:lnTo>
                <a:lnTo>
                  <a:pt x="58543" y="58683"/>
                </a:lnTo>
                <a:lnTo>
                  <a:pt x="5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7" name="任意多边形: 形状 1016">
            <a:extLst>
              <a:ext uri="{FF2B5EF4-FFF2-40B4-BE49-F238E27FC236}">
                <a16:creationId xmlns:a16="http://schemas.microsoft.com/office/drawing/2014/main" id="{99323A38-071B-E2BA-CD3E-EEDDEB697E54}"/>
              </a:ext>
            </a:extLst>
          </p:cNvPr>
          <p:cNvSpPr/>
          <p:nvPr/>
        </p:nvSpPr>
        <p:spPr>
          <a:xfrm>
            <a:off x="10232667" y="1140507"/>
            <a:ext cx="58487" cy="58487"/>
          </a:xfrm>
          <a:custGeom>
            <a:avLst/>
            <a:gdLst>
              <a:gd name="connsiteX0" fmla="*/ 65 w 58487"/>
              <a:gd name="connsiteY0" fmla="*/ 195 h 58487"/>
              <a:gd name="connsiteX1" fmla="*/ 58553 w 58487"/>
              <a:gd name="connsiteY1" fmla="*/ 195 h 58487"/>
              <a:gd name="connsiteX2" fmla="*/ 58553 w 58487"/>
              <a:gd name="connsiteY2" fmla="*/ 58683 h 58487"/>
              <a:gd name="connsiteX3" fmla="*/ 6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195"/>
                </a:moveTo>
                <a:lnTo>
                  <a:pt x="58553" y="195"/>
                </a:lnTo>
                <a:lnTo>
                  <a:pt x="58553" y="58683"/>
                </a:lnTo>
                <a:lnTo>
                  <a:pt x="6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8" name="任意多边形: 形状 1017">
            <a:extLst>
              <a:ext uri="{FF2B5EF4-FFF2-40B4-BE49-F238E27FC236}">
                <a16:creationId xmlns:a16="http://schemas.microsoft.com/office/drawing/2014/main" id="{CCE6E963-E8B5-10CA-E099-167BA3381D8E}"/>
              </a:ext>
            </a:extLst>
          </p:cNvPr>
          <p:cNvSpPr/>
          <p:nvPr/>
        </p:nvSpPr>
        <p:spPr>
          <a:xfrm>
            <a:off x="10291154" y="1140507"/>
            <a:ext cx="58487" cy="58487"/>
          </a:xfrm>
          <a:custGeom>
            <a:avLst/>
            <a:gdLst>
              <a:gd name="connsiteX0" fmla="*/ 75 w 58487"/>
              <a:gd name="connsiteY0" fmla="*/ 195 h 58487"/>
              <a:gd name="connsiteX1" fmla="*/ 58563 w 58487"/>
              <a:gd name="connsiteY1" fmla="*/ 195 h 58487"/>
              <a:gd name="connsiteX2" fmla="*/ 58563 w 58487"/>
              <a:gd name="connsiteY2" fmla="*/ 58683 h 58487"/>
              <a:gd name="connsiteX3" fmla="*/ 7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195"/>
                </a:moveTo>
                <a:lnTo>
                  <a:pt x="58563" y="195"/>
                </a:lnTo>
                <a:lnTo>
                  <a:pt x="58563" y="58683"/>
                </a:lnTo>
                <a:lnTo>
                  <a:pt x="7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9" name="任意多边形: 形状 1018">
            <a:extLst>
              <a:ext uri="{FF2B5EF4-FFF2-40B4-BE49-F238E27FC236}">
                <a16:creationId xmlns:a16="http://schemas.microsoft.com/office/drawing/2014/main" id="{B5597D57-5B6D-A507-44AD-DE4DE84E5846}"/>
              </a:ext>
            </a:extLst>
          </p:cNvPr>
          <p:cNvSpPr/>
          <p:nvPr/>
        </p:nvSpPr>
        <p:spPr>
          <a:xfrm>
            <a:off x="10408129" y="1140507"/>
            <a:ext cx="58487" cy="58487"/>
          </a:xfrm>
          <a:custGeom>
            <a:avLst/>
            <a:gdLst>
              <a:gd name="connsiteX0" fmla="*/ 95 w 58487"/>
              <a:gd name="connsiteY0" fmla="*/ 195 h 58487"/>
              <a:gd name="connsiteX1" fmla="*/ 58583 w 58487"/>
              <a:gd name="connsiteY1" fmla="*/ 195 h 58487"/>
              <a:gd name="connsiteX2" fmla="*/ 58583 w 58487"/>
              <a:gd name="connsiteY2" fmla="*/ 58683 h 58487"/>
              <a:gd name="connsiteX3" fmla="*/ 9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195"/>
                </a:moveTo>
                <a:lnTo>
                  <a:pt x="58583" y="195"/>
                </a:lnTo>
                <a:lnTo>
                  <a:pt x="58583" y="58683"/>
                </a:lnTo>
                <a:lnTo>
                  <a:pt x="9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0" name="任意多边形: 形状 1019">
            <a:extLst>
              <a:ext uri="{FF2B5EF4-FFF2-40B4-BE49-F238E27FC236}">
                <a16:creationId xmlns:a16="http://schemas.microsoft.com/office/drawing/2014/main" id="{428E849D-E45A-8472-3B76-926267D41AAF}"/>
              </a:ext>
            </a:extLst>
          </p:cNvPr>
          <p:cNvSpPr/>
          <p:nvPr/>
        </p:nvSpPr>
        <p:spPr>
          <a:xfrm>
            <a:off x="10525104" y="1140507"/>
            <a:ext cx="58487" cy="58487"/>
          </a:xfrm>
          <a:custGeom>
            <a:avLst/>
            <a:gdLst>
              <a:gd name="connsiteX0" fmla="*/ 115 w 58487"/>
              <a:gd name="connsiteY0" fmla="*/ 195 h 58487"/>
              <a:gd name="connsiteX1" fmla="*/ 58603 w 58487"/>
              <a:gd name="connsiteY1" fmla="*/ 195 h 58487"/>
              <a:gd name="connsiteX2" fmla="*/ 58603 w 58487"/>
              <a:gd name="connsiteY2" fmla="*/ 58683 h 58487"/>
              <a:gd name="connsiteX3" fmla="*/ 11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195"/>
                </a:moveTo>
                <a:lnTo>
                  <a:pt x="58603" y="195"/>
                </a:lnTo>
                <a:lnTo>
                  <a:pt x="58603" y="58683"/>
                </a:lnTo>
                <a:lnTo>
                  <a:pt x="11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1" name="任意多边形: 形状 1020">
            <a:extLst>
              <a:ext uri="{FF2B5EF4-FFF2-40B4-BE49-F238E27FC236}">
                <a16:creationId xmlns:a16="http://schemas.microsoft.com/office/drawing/2014/main" id="{45912247-22F3-9210-7A23-E8C4B9658B6A}"/>
              </a:ext>
            </a:extLst>
          </p:cNvPr>
          <p:cNvSpPr/>
          <p:nvPr/>
        </p:nvSpPr>
        <p:spPr>
          <a:xfrm>
            <a:off x="10642079" y="1140507"/>
            <a:ext cx="58487" cy="58487"/>
          </a:xfrm>
          <a:custGeom>
            <a:avLst/>
            <a:gdLst>
              <a:gd name="connsiteX0" fmla="*/ 135 w 58487"/>
              <a:gd name="connsiteY0" fmla="*/ 195 h 58487"/>
              <a:gd name="connsiteX1" fmla="*/ 58623 w 58487"/>
              <a:gd name="connsiteY1" fmla="*/ 195 h 58487"/>
              <a:gd name="connsiteX2" fmla="*/ 58623 w 58487"/>
              <a:gd name="connsiteY2" fmla="*/ 58683 h 58487"/>
              <a:gd name="connsiteX3" fmla="*/ 13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195"/>
                </a:moveTo>
                <a:lnTo>
                  <a:pt x="58623" y="195"/>
                </a:lnTo>
                <a:lnTo>
                  <a:pt x="58623" y="58683"/>
                </a:lnTo>
                <a:lnTo>
                  <a:pt x="13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2" name="任意多边形: 形状 1021">
            <a:extLst>
              <a:ext uri="{FF2B5EF4-FFF2-40B4-BE49-F238E27FC236}">
                <a16:creationId xmlns:a16="http://schemas.microsoft.com/office/drawing/2014/main" id="{7ACC95A9-EE43-EF26-CA13-15E5190FDFBE}"/>
              </a:ext>
            </a:extLst>
          </p:cNvPr>
          <p:cNvSpPr/>
          <p:nvPr/>
        </p:nvSpPr>
        <p:spPr>
          <a:xfrm>
            <a:off x="10700567" y="1140507"/>
            <a:ext cx="58487" cy="58487"/>
          </a:xfrm>
          <a:custGeom>
            <a:avLst/>
            <a:gdLst>
              <a:gd name="connsiteX0" fmla="*/ 145 w 58487"/>
              <a:gd name="connsiteY0" fmla="*/ 195 h 58487"/>
              <a:gd name="connsiteX1" fmla="*/ 58633 w 58487"/>
              <a:gd name="connsiteY1" fmla="*/ 195 h 58487"/>
              <a:gd name="connsiteX2" fmla="*/ 58633 w 58487"/>
              <a:gd name="connsiteY2" fmla="*/ 58683 h 58487"/>
              <a:gd name="connsiteX3" fmla="*/ 14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195"/>
                </a:moveTo>
                <a:lnTo>
                  <a:pt x="58633" y="195"/>
                </a:lnTo>
                <a:lnTo>
                  <a:pt x="58633" y="58683"/>
                </a:lnTo>
                <a:lnTo>
                  <a:pt x="14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3" name="任意多边形: 形状 1022">
            <a:extLst>
              <a:ext uri="{FF2B5EF4-FFF2-40B4-BE49-F238E27FC236}">
                <a16:creationId xmlns:a16="http://schemas.microsoft.com/office/drawing/2014/main" id="{4779E6C8-9D71-7DBA-CFF7-B21239C5E0F7}"/>
              </a:ext>
            </a:extLst>
          </p:cNvPr>
          <p:cNvSpPr/>
          <p:nvPr/>
        </p:nvSpPr>
        <p:spPr>
          <a:xfrm>
            <a:off x="10759055" y="1140507"/>
            <a:ext cx="58487" cy="58487"/>
          </a:xfrm>
          <a:custGeom>
            <a:avLst/>
            <a:gdLst>
              <a:gd name="connsiteX0" fmla="*/ 155 w 58487"/>
              <a:gd name="connsiteY0" fmla="*/ 195 h 58487"/>
              <a:gd name="connsiteX1" fmla="*/ 58643 w 58487"/>
              <a:gd name="connsiteY1" fmla="*/ 195 h 58487"/>
              <a:gd name="connsiteX2" fmla="*/ 58643 w 58487"/>
              <a:gd name="connsiteY2" fmla="*/ 58683 h 58487"/>
              <a:gd name="connsiteX3" fmla="*/ 15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195"/>
                </a:moveTo>
                <a:lnTo>
                  <a:pt x="58643" y="195"/>
                </a:lnTo>
                <a:lnTo>
                  <a:pt x="58643" y="58683"/>
                </a:lnTo>
                <a:lnTo>
                  <a:pt x="15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4" name="任意多边形: 形状 1023">
            <a:extLst>
              <a:ext uri="{FF2B5EF4-FFF2-40B4-BE49-F238E27FC236}">
                <a16:creationId xmlns:a16="http://schemas.microsoft.com/office/drawing/2014/main" id="{CFBAA3A9-85FC-1FF7-B3A8-DDB861A7D278}"/>
              </a:ext>
            </a:extLst>
          </p:cNvPr>
          <p:cNvSpPr/>
          <p:nvPr/>
        </p:nvSpPr>
        <p:spPr>
          <a:xfrm>
            <a:off x="11051492" y="1140507"/>
            <a:ext cx="58487" cy="58487"/>
          </a:xfrm>
          <a:custGeom>
            <a:avLst/>
            <a:gdLst>
              <a:gd name="connsiteX0" fmla="*/ 205 w 58487"/>
              <a:gd name="connsiteY0" fmla="*/ 195 h 58487"/>
              <a:gd name="connsiteX1" fmla="*/ 58693 w 58487"/>
              <a:gd name="connsiteY1" fmla="*/ 195 h 58487"/>
              <a:gd name="connsiteX2" fmla="*/ 58693 w 58487"/>
              <a:gd name="connsiteY2" fmla="*/ 58683 h 58487"/>
              <a:gd name="connsiteX3" fmla="*/ 20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195"/>
                </a:moveTo>
                <a:lnTo>
                  <a:pt x="58693" y="195"/>
                </a:lnTo>
                <a:lnTo>
                  <a:pt x="58693" y="58683"/>
                </a:lnTo>
                <a:lnTo>
                  <a:pt x="20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5" name="任意多边形: 形状 1024">
            <a:extLst>
              <a:ext uri="{FF2B5EF4-FFF2-40B4-BE49-F238E27FC236}">
                <a16:creationId xmlns:a16="http://schemas.microsoft.com/office/drawing/2014/main" id="{CB87A2C9-134C-ECE6-5E4F-B8F82757A27A}"/>
              </a:ext>
            </a:extLst>
          </p:cNvPr>
          <p:cNvSpPr/>
          <p:nvPr/>
        </p:nvSpPr>
        <p:spPr>
          <a:xfrm>
            <a:off x="11285442" y="1140507"/>
            <a:ext cx="58487" cy="58487"/>
          </a:xfrm>
          <a:custGeom>
            <a:avLst/>
            <a:gdLst>
              <a:gd name="connsiteX0" fmla="*/ 245 w 58487"/>
              <a:gd name="connsiteY0" fmla="*/ 195 h 58487"/>
              <a:gd name="connsiteX1" fmla="*/ 58733 w 58487"/>
              <a:gd name="connsiteY1" fmla="*/ 195 h 58487"/>
              <a:gd name="connsiteX2" fmla="*/ 58733 w 58487"/>
              <a:gd name="connsiteY2" fmla="*/ 58683 h 58487"/>
              <a:gd name="connsiteX3" fmla="*/ 24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195"/>
                </a:moveTo>
                <a:lnTo>
                  <a:pt x="58733" y="195"/>
                </a:lnTo>
                <a:lnTo>
                  <a:pt x="58733" y="58683"/>
                </a:lnTo>
                <a:lnTo>
                  <a:pt x="24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6" name="任意多边形: 形状 1025">
            <a:extLst>
              <a:ext uri="{FF2B5EF4-FFF2-40B4-BE49-F238E27FC236}">
                <a16:creationId xmlns:a16="http://schemas.microsoft.com/office/drawing/2014/main" id="{6F584195-6ED4-C7E2-8B84-046E5CA0ED0E}"/>
              </a:ext>
            </a:extLst>
          </p:cNvPr>
          <p:cNvSpPr/>
          <p:nvPr/>
        </p:nvSpPr>
        <p:spPr>
          <a:xfrm>
            <a:off x="11343930" y="1140507"/>
            <a:ext cx="58487" cy="58487"/>
          </a:xfrm>
          <a:custGeom>
            <a:avLst/>
            <a:gdLst>
              <a:gd name="connsiteX0" fmla="*/ 255 w 58487"/>
              <a:gd name="connsiteY0" fmla="*/ 195 h 58487"/>
              <a:gd name="connsiteX1" fmla="*/ 58743 w 58487"/>
              <a:gd name="connsiteY1" fmla="*/ 195 h 58487"/>
              <a:gd name="connsiteX2" fmla="*/ 58743 w 58487"/>
              <a:gd name="connsiteY2" fmla="*/ 58683 h 58487"/>
              <a:gd name="connsiteX3" fmla="*/ 25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195"/>
                </a:moveTo>
                <a:lnTo>
                  <a:pt x="58743" y="195"/>
                </a:lnTo>
                <a:lnTo>
                  <a:pt x="58743" y="58683"/>
                </a:lnTo>
                <a:lnTo>
                  <a:pt x="25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7" name="任意多边形: 形状 1026">
            <a:extLst>
              <a:ext uri="{FF2B5EF4-FFF2-40B4-BE49-F238E27FC236}">
                <a16:creationId xmlns:a16="http://schemas.microsoft.com/office/drawing/2014/main" id="{21672F3D-08DB-5E3F-E856-A72A6BF7AB47}"/>
              </a:ext>
            </a:extLst>
          </p:cNvPr>
          <p:cNvSpPr/>
          <p:nvPr/>
        </p:nvSpPr>
        <p:spPr>
          <a:xfrm>
            <a:off x="11460905" y="1140507"/>
            <a:ext cx="58487" cy="58487"/>
          </a:xfrm>
          <a:custGeom>
            <a:avLst/>
            <a:gdLst>
              <a:gd name="connsiteX0" fmla="*/ 275 w 58487"/>
              <a:gd name="connsiteY0" fmla="*/ 195 h 58487"/>
              <a:gd name="connsiteX1" fmla="*/ 58763 w 58487"/>
              <a:gd name="connsiteY1" fmla="*/ 195 h 58487"/>
              <a:gd name="connsiteX2" fmla="*/ 58763 w 58487"/>
              <a:gd name="connsiteY2" fmla="*/ 58683 h 58487"/>
              <a:gd name="connsiteX3" fmla="*/ 27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195"/>
                </a:moveTo>
                <a:lnTo>
                  <a:pt x="58763" y="195"/>
                </a:lnTo>
                <a:lnTo>
                  <a:pt x="58763" y="58683"/>
                </a:lnTo>
                <a:lnTo>
                  <a:pt x="27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8" name="任意多边形: 形状 1027">
            <a:extLst>
              <a:ext uri="{FF2B5EF4-FFF2-40B4-BE49-F238E27FC236}">
                <a16:creationId xmlns:a16="http://schemas.microsoft.com/office/drawing/2014/main" id="{D5BE1282-6766-BD90-7972-25EFDBF0C6CF}"/>
              </a:ext>
            </a:extLst>
          </p:cNvPr>
          <p:cNvSpPr/>
          <p:nvPr/>
        </p:nvSpPr>
        <p:spPr>
          <a:xfrm>
            <a:off x="11577880" y="1140507"/>
            <a:ext cx="58487" cy="58487"/>
          </a:xfrm>
          <a:custGeom>
            <a:avLst/>
            <a:gdLst>
              <a:gd name="connsiteX0" fmla="*/ 295 w 58487"/>
              <a:gd name="connsiteY0" fmla="*/ 195 h 58487"/>
              <a:gd name="connsiteX1" fmla="*/ 58783 w 58487"/>
              <a:gd name="connsiteY1" fmla="*/ 195 h 58487"/>
              <a:gd name="connsiteX2" fmla="*/ 58783 w 58487"/>
              <a:gd name="connsiteY2" fmla="*/ 58683 h 58487"/>
              <a:gd name="connsiteX3" fmla="*/ 29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195"/>
                </a:moveTo>
                <a:lnTo>
                  <a:pt x="58783" y="195"/>
                </a:lnTo>
                <a:lnTo>
                  <a:pt x="58783" y="58683"/>
                </a:lnTo>
                <a:lnTo>
                  <a:pt x="29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9" name="任意多边形: 形状 1028">
            <a:extLst>
              <a:ext uri="{FF2B5EF4-FFF2-40B4-BE49-F238E27FC236}">
                <a16:creationId xmlns:a16="http://schemas.microsoft.com/office/drawing/2014/main" id="{972BFE85-37D4-6401-0A7A-13AA0FB8127C}"/>
              </a:ext>
            </a:extLst>
          </p:cNvPr>
          <p:cNvSpPr/>
          <p:nvPr/>
        </p:nvSpPr>
        <p:spPr>
          <a:xfrm>
            <a:off x="11636368" y="1140507"/>
            <a:ext cx="58487" cy="58487"/>
          </a:xfrm>
          <a:custGeom>
            <a:avLst/>
            <a:gdLst>
              <a:gd name="connsiteX0" fmla="*/ 305 w 58487"/>
              <a:gd name="connsiteY0" fmla="*/ 195 h 58487"/>
              <a:gd name="connsiteX1" fmla="*/ 58793 w 58487"/>
              <a:gd name="connsiteY1" fmla="*/ 195 h 58487"/>
              <a:gd name="connsiteX2" fmla="*/ 58793 w 58487"/>
              <a:gd name="connsiteY2" fmla="*/ 58683 h 58487"/>
              <a:gd name="connsiteX3" fmla="*/ 30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195"/>
                </a:moveTo>
                <a:lnTo>
                  <a:pt x="58793" y="195"/>
                </a:lnTo>
                <a:lnTo>
                  <a:pt x="58793" y="58683"/>
                </a:lnTo>
                <a:lnTo>
                  <a:pt x="30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0" name="任意多边形: 形状 1029">
            <a:extLst>
              <a:ext uri="{FF2B5EF4-FFF2-40B4-BE49-F238E27FC236}">
                <a16:creationId xmlns:a16="http://schemas.microsoft.com/office/drawing/2014/main" id="{8564ABB8-AEC3-214F-F793-5192FF5AFB53}"/>
              </a:ext>
            </a:extLst>
          </p:cNvPr>
          <p:cNvSpPr/>
          <p:nvPr/>
        </p:nvSpPr>
        <p:spPr>
          <a:xfrm>
            <a:off x="11811830" y="1140507"/>
            <a:ext cx="58487" cy="58487"/>
          </a:xfrm>
          <a:custGeom>
            <a:avLst/>
            <a:gdLst>
              <a:gd name="connsiteX0" fmla="*/ 335 w 58487"/>
              <a:gd name="connsiteY0" fmla="*/ 195 h 58487"/>
              <a:gd name="connsiteX1" fmla="*/ 58823 w 58487"/>
              <a:gd name="connsiteY1" fmla="*/ 195 h 58487"/>
              <a:gd name="connsiteX2" fmla="*/ 58823 w 58487"/>
              <a:gd name="connsiteY2" fmla="*/ 58683 h 58487"/>
              <a:gd name="connsiteX3" fmla="*/ 33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195"/>
                </a:moveTo>
                <a:lnTo>
                  <a:pt x="58823" y="195"/>
                </a:lnTo>
                <a:lnTo>
                  <a:pt x="58823" y="58683"/>
                </a:lnTo>
                <a:lnTo>
                  <a:pt x="33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1" name="任意多边形: 形状 1030">
            <a:extLst>
              <a:ext uri="{FF2B5EF4-FFF2-40B4-BE49-F238E27FC236}">
                <a16:creationId xmlns:a16="http://schemas.microsoft.com/office/drawing/2014/main" id="{7D8FDCF6-EB2B-DA14-956B-6D053304A994}"/>
              </a:ext>
            </a:extLst>
          </p:cNvPr>
          <p:cNvSpPr/>
          <p:nvPr/>
        </p:nvSpPr>
        <p:spPr>
          <a:xfrm>
            <a:off x="11870318" y="1140507"/>
            <a:ext cx="58487" cy="58487"/>
          </a:xfrm>
          <a:custGeom>
            <a:avLst/>
            <a:gdLst>
              <a:gd name="connsiteX0" fmla="*/ 345 w 58487"/>
              <a:gd name="connsiteY0" fmla="*/ 195 h 58487"/>
              <a:gd name="connsiteX1" fmla="*/ 58833 w 58487"/>
              <a:gd name="connsiteY1" fmla="*/ 195 h 58487"/>
              <a:gd name="connsiteX2" fmla="*/ 58833 w 58487"/>
              <a:gd name="connsiteY2" fmla="*/ 58683 h 58487"/>
              <a:gd name="connsiteX3" fmla="*/ 345 w 58487"/>
              <a:gd name="connsiteY3" fmla="*/ 586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195"/>
                </a:moveTo>
                <a:lnTo>
                  <a:pt x="58833" y="195"/>
                </a:lnTo>
                <a:lnTo>
                  <a:pt x="58833" y="58683"/>
                </a:lnTo>
                <a:lnTo>
                  <a:pt x="345" y="586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2" name="任意多边形: 形状 1031">
            <a:extLst>
              <a:ext uri="{FF2B5EF4-FFF2-40B4-BE49-F238E27FC236}">
                <a16:creationId xmlns:a16="http://schemas.microsoft.com/office/drawing/2014/main" id="{84ABC4C9-0911-BE87-AB8A-41B9BBBB5CB6}"/>
              </a:ext>
            </a:extLst>
          </p:cNvPr>
          <p:cNvSpPr/>
          <p:nvPr/>
        </p:nvSpPr>
        <p:spPr>
          <a:xfrm>
            <a:off x="9940229" y="1198994"/>
            <a:ext cx="58487" cy="58487"/>
          </a:xfrm>
          <a:custGeom>
            <a:avLst/>
            <a:gdLst>
              <a:gd name="connsiteX0" fmla="*/ 15 w 58487"/>
              <a:gd name="connsiteY0" fmla="*/ 205 h 58487"/>
              <a:gd name="connsiteX1" fmla="*/ 58503 w 58487"/>
              <a:gd name="connsiteY1" fmla="*/ 205 h 58487"/>
              <a:gd name="connsiteX2" fmla="*/ 58503 w 58487"/>
              <a:gd name="connsiteY2" fmla="*/ 58693 h 58487"/>
              <a:gd name="connsiteX3" fmla="*/ 1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205"/>
                </a:moveTo>
                <a:lnTo>
                  <a:pt x="58503" y="205"/>
                </a:lnTo>
                <a:lnTo>
                  <a:pt x="58503" y="58693"/>
                </a:lnTo>
                <a:lnTo>
                  <a:pt x="1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3" name="任意多边形: 形状 1032">
            <a:extLst>
              <a:ext uri="{FF2B5EF4-FFF2-40B4-BE49-F238E27FC236}">
                <a16:creationId xmlns:a16="http://schemas.microsoft.com/office/drawing/2014/main" id="{35AAC9F5-2323-C988-E20D-4FA378163AEA}"/>
              </a:ext>
            </a:extLst>
          </p:cNvPr>
          <p:cNvSpPr/>
          <p:nvPr/>
        </p:nvSpPr>
        <p:spPr>
          <a:xfrm>
            <a:off x="9998716" y="1198994"/>
            <a:ext cx="58487" cy="58487"/>
          </a:xfrm>
          <a:custGeom>
            <a:avLst/>
            <a:gdLst>
              <a:gd name="connsiteX0" fmla="*/ 25 w 58487"/>
              <a:gd name="connsiteY0" fmla="*/ 205 h 58487"/>
              <a:gd name="connsiteX1" fmla="*/ 58513 w 58487"/>
              <a:gd name="connsiteY1" fmla="*/ 205 h 58487"/>
              <a:gd name="connsiteX2" fmla="*/ 58513 w 58487"/>
              <a:gd name="connsiteY2" fmla="*/ 58693 h 58487"/>
              <a:gd name="connsiteX3" fmla="*/ 2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205"/>
                </a:moveTo>
                <a:lnTo>
                  <a:pt x="58513" y="205"/>
                </a:lnTo>
                <a:lnTo>
                  <a:pt x="58513" y="58693"/>
                </a:lnTo>
                <a:lnTo>
                  <a:pt x="2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4" name="任意多边形: 形状 1033">
            <a:extLst>
              <a:ext uri="{FF2B5EF4-FFF2-40B4-BE49-F238E27FC236}">
                <a16:creationId xmlns:a16="http://schemas.microsoft.com/office/drawing/2014/main" id="{7CFCC934-B2F5-7ACD-FFBC-1D2AC012E8C1}"/>
              </a:ext>
            </a:extLst>
          </p:cNvPr>
          <p:cNvSpPr/>
          <p:nvPr/>
        </p:nvSpPr>
        <p:spPr>
          <a:xfrm>
            <a:off x="10057204" y="1198994"/>
            <a:ext cx="58487" cy="58487"/>
          </a:xfrm>
          <a:custGeom>
            <a:avLst/>
            <a:gdLst>
              <a:gd name="connsiteX0" fmla="*/ 35 w 58487"/>
              <a:gd name="connsiteY0" fmla="*/ 205 h 58487"/>
              <a:gd name="connsiteX1" fmla="*/ 58523 w 58487"/>
              <a:gd name="connsiteY1" fmla="*/ 205 h 58487"/>
              <a:gd name="connsiteX2" fmla="*/ 58523 w 58487"/>
              <a:gd name="connsiteY2" fmla="*/ 58693 h 58487"/>
              <a:gd name="connsiteX3" fmla="*/ 3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05"/>
                </a:moveTo>
                <a:lnTo>
                  <a:pt x="58523" y="205"/>
                </a:lnTo>
                <a:lnTo>
                  <a:pt x="58523" y="58693"/>
                </a:lnTo>
                <a:lnTo>
                  <a:pt x="3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5" name="任意多边形: 形状 1034">
            <a:extLst>
              <a:ext uri="{FF2B5EF4-FFF2-40B4-BE49-F238E27FC236}">
                <a16:creationId xmlns:a16="http://schemas.microsoft.com/office/drawing/2014/main" id="{9456E3CA-D535-CFAE-E8C3-E890DE2C80E4}"/>
              </a:ext>
            </a:extLst>
          </p:cNvPr>
          <p:cNvSpPr/>
          <p:nvPr/>
        </p:nvSpPr>
        <p:spPr>
          <a:xfrm>
            <a:off x="10349642" y="1198994"/>
            <a:ext cx="58487" cy="58487"/>
          </a:xfrm>
          <a:custGeom>
            <a:avLst/>
            <a:gdLst>
              <a:gd name="connsiteX0" fmla="*/ 85 w 58487"/>
              <a:gd name="connsiteY0" fmla="*/ 205 h 58487"/>
              <a:gd name="connsiteX1" fmla="*/ 58573 w 58487"/>
              <a:gd name="connsiteY1" fmla="*/ 205 h 58487"/>
              <a:gd name="connsiteX2" fmla="*/ 58573 w 58487"/>
              <a:gd name="connsiteY2" fmla="*/ 58693 h 58487"/>
              <a:gd name="connsiteX3" fmla="*/ 8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05"/>
                </a:moveTo>
                <a:lnTo>
                  <a:pt x="58573" y="205"/>
                </a:lnTo>
                <a:lnTo>
                  <a:pt x="58573" y="58693"/>
                </a:lnTo>
                <a:lnTo>
                  <a:pt x="8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6" name="任意多边形: 形状 1035">
            <a:extLst>
              <a:ext uri="{FF2B5EF4-FFF2-40B4-BE49-F238E27FC236}">
                <a16:creationId xmlns:a16="http://schemas.microsoft.com/office/drawing/2014/main" id="{7ABABF18-7A73-129B-9C47-5DDF22E953E9}"/>
              </a:ext>
            </a:extLst>
          </p:cNvPr>
          <p:cNvSpPr/>
          <p:nvPr/>
        </p:nvSpPr>
        <p:spPr>
          <a:xfrm>
            <a:off x="10408129" y="1198994"/>
            <a:ext cx="58487" cy="58487"/>
          </a:xfrm>
          <a:custGeom>
            <a:avLst/>
            <a:gdLst>
              <a:gd name="connsiteX0" fmla="*/ 95 w 58487"/>
              <a:gd name="connsiteY0" fmla="*/ 205 h 58487"/>
              <a:gd name="connsiteX1" fmla="*/ 58583 w 58487"/>
              <a:gd name="connsiteY1" fmla="*/ 205 h 58487"/>
              <a:gd name="connsiteX2" fmla="*/ 58583 w 58487"/>
              <a:gd name="connsiteY2" fmla="*/ 58693 h 58487"/>
              <a:gd name="connsiteX3" fmla="*/ 9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205"/>
                </a:moveTo>
                <a:lnTo>
                  <a:pt x="58583" y="205"/>
                </a:lnTo>
                <a:lnTo>
                  <a:pt x="58583" y="58693"/>
                </a:lnTo>
                <a:lnTo>
                  <a:pt x="9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7" name="任意多边形: 形状 1036">
            <a:extLst>
              <a:ext uri="{FF2B5EF4-FFF2-40B4-BE49-F238E27FC236}">
                <a16:creationId xmlns:a16="http://schemas.microsoft.com/office/drawing/2014/main" id="{E4558E1B-A4FA-4C3F-ABC8-788EB04F2A92}"/>
              </a:ext>
            </a:extLst>
          </p:cNvPr>
          <p:cNvSpPr/>
          <p:nvPr/>
        </p:nvSpPr>
        <p:spPr>
          <a:xfrm>
            <a:off x="10466617" y="1198994"/>
            <a:ext cx="58487" cy="58487"/>
          </a:xfrm>
          <a:custGeom>
            <a:avLst/>
            <a:gdLst>
              <a:gd name="connsiteX0" fmla="*/ 105 w 58487"/>
              <a:gd name="connsiteY0" fmla="*/ 205 h 58487"/>
              <a:gd name="connsiteX1" fmla="*/ 58593 w 58487"/>
              <a:gd name="connsiteY1" fmla="*/ 205 h 58487"/>
              <a:gd name="connsiteX2" fmla="*/ 58593 w 58487"/>
              <a:gd name="connsiteY2" fmla="*/ 58693 h 58487"/>
              <a:gd name="connsiteX3" fmla="*/ 10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205"/>
                </a:moveTo>
                <a:lnTo>
                  <a:pt x="58593" y="205"/>
                </a:lnTo>
                <a:lnTo>
                  <a:pt x="58593" y="58693"/>
                </a:lnTo>
                <a:lnTo>
                  <a:pt x="10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8" name="任意多边形: 形状 1037">
            <a:extLst>
              <a:ext uri="{FF2B5EF4-FFF2-40B4-BE49-F238E27FC236}">
                <a16:creationId xmlns:a16="http://schemas.microsoft.com/office/drawing/2014/main" id="{927CE022-C530-0BBD-EEC5-105E818865C2}"/>
              </a:ext>
            </a:extLst>
          </p:cNvPr>
          <p:cNvSpPr/>
          <p:nvPr/>
        </p:nvSpPr>
        <p:spPr>
          <a:xfrm>
            <a:off x="10583592" y="1198994"/>
            <a:ext cx="58487" cy="58487"/>
          </a:xfrm>
          <a:custGeom>
            <a:avLst/>
            <a:gdLst>
              <a:gd name="connsiteX0" fmla="*/ 125 w 58487"/>
              <a:gd name="connsiteY0" fmla="*/ 205 h 58487"/>
              <a:gd name="connsiteX1" fmla="*/ 58613 w 58487"/>
              <a:gd name="connsiteY1" fmla="*/ 205 h 58487"/>
              <a:gd name="connsiteX2" fmla="*/ 58613 w 58487"/>
              <a:gd name="connsiteY2" fmla="*/ 58693 h 58487"/>
              <a:gd name="connsiteX3" fmla="*/ 12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205"/>
                </a:moveTo>
                <a:lnTo>
                  <a:pt x="58613" y="205"/>
                </a:lnTo>
                <a:lnTo>
                  <a:pt x="58613" y="58693"/>
                </a:lnTo>
                <a:lnTo>
                  <a:pt x="12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9" name="任意多边形: 形状 1038">
            <a:extLst>
              <a:ext uri="{FF2B5EF4-FFF2-40B4-BE49-F238E27FC236}">
                <a16:creationId xmlns:a16="http://schemas.microsoft.com/office/drawing/2014/main" id="{D6228B97-6746-1A31-F56B-2B3F1426F667}"/>
              </a:ext>
            </a:extLst>
          </p:cNvPr>
          <p:cNvSpPr/>
          <p:nvPr/>
        </p:nvSpPr>
        <p:spPr>
          <a:xfrm>
            <a:off x="10700567" y="1198994"/>
            <a:ext cx="58487" cy="58487"/>
          </a:xfrm>
          <a:custGeom>
            <a:avLst/>
            <a:gdLst>
              <a:gd name="connsiteX0" fmla="*/ 145 w 58487"/>
              <a:gd name="connsiteY0" fmla="*/ 205 h 58487"/>
              <a:gd name="connsiteX1" fmla="*/ 58633 w 58487"/>
              <a:gd name="connsiteY1" fmla="*/ 205 h 58487"/>
              <a:gd name="connsiteX2" fmla="*/ 58633 w 58487"/>
              <a:gd name="connsiteY2" fmla="*/ 58693 h 58487"/>
              <a:gd name="connsiteX3" fmla="*/ 14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205"/>
                </a:moveTo>
                <a:lnTo>
                  <a:pt x="58633" y="205"/>
                </a:lnTo>
                <a:lnTo>
                  <a:pt x="58633" y="58693"/>
                </a:lnTo>
                <a:lnTo>
                  <a:pt x="14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0" name="任意多边形: 形状 1039">
            <a:extLst>
              <a:ext uri="{FF2B5EF4-FFF2-40B4-BE49-F238E27FC236}">
                <a16:creationId xmlns:a16="http://schemas.microsoft.com/office/drawing/2014/main" id="{617A19A0-752C-775B-0B2A-D05A85506D1F}"/>
              </a:ext>
            </a:extLst>
          </p:cNvPr>
          <p:cNvSpPr/>
          <p:nvPr/>
        </p:nvSpPr>
        <p:spPr>
          <a:xfrm>
            <a:off x="10759055" y="1198994"/>
            <a:ext cx="58487" cy="58487"/>
          </a:xfrm>
          <a:custGeom>
            <a:avLst/>
            <a:gdLst>
              <a:gd name="connsiteX0" fmla="*/ 155 w 58487"/>
              <a:gd name="connsiteY0" fmla="*/ 205 h 58487"/>
              <a:gd name="connsiteX1" fmla="*/ 58643 w 58487"/>
              <a:gd name="connsiteY1" fmla="*/ 205 h 58487"/>
              <a:gd name="connsiteX2" fmla="*/ 58643 w 58487"/>
              <a:gd name="connsiteY2" fmla="*/ 58693 h 58487"/>
              <a:gd name="connsiteX3" fmla="*/ 15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05"/>
                </a:moveTo>
                <a:lnTo>
                  <a:pt x="58643" y="205"/>
                </a:lnTo>
                <a:lnTo>
                  <a:pt x="58643" y="58693"/>
                </a:lnTo>
                <a:lnTo>
                  <a:pt x="15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1" name="任意多边形: 形状 1040">
            <a:extLst>
              <a:ext uri="{FF2B5EF4-FFF2-40B4-BE49-F238E27FC236}">
                <a16:creationId xmlns:a16="http://schemas.microsoft.com/office/drawing/2014/main" id="{BF8ABAD5-3076-9BB0-B03B-0559DC39FAB2}"/>
              </a:ext>
            </a:extLst>
          </p:cNvPr>
          <p:cNvSpPr/>
          <p:nvPr/>
        </p:nvSpPr>
        <p:spPr>
          <a:xfrm>
            <a:off x="10817542" y="1198994"/>
            <a:ext cx="58487" cy="58487"/>
          </a:xfrm>
          <a:custGeom>
            <a:avLst/>
            <a:gdLst>
              <a:gd name="connsiteX0" fmla="*/ 165 w 58487"/>
              <a:gd name="connsiteY0" fmla="*/ 205 h 58487"/>
              <a:gd name="connsiteX1" fmla="*/ 58653 w 58487"/>
              <a:gd name="connsiteY1" fmla="*/ 205 h 58487"/>
              <a:gd name="connsiteX2" fmla="*/ 58653 w 58487"/>
              <a:gd name="connsiteY2" fmla="*/ 58693 h 58487"/>
              <a:gd name="connsiteX3" fmla="*/ 16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205"/>
                </a:moveTo>
                <a:lnTo>
                  <a:pt x="58653" y="205"/>
                </a:lnTo>
                <a:lnTo>
                  <a:pt x="58653" y="58693"/>
                </a:lnTo>
                <a:lnTo>
                  <a:pt x="16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2" name="任意多边形: 形状 1041">
            <a:extLst>
              <a:ext uri="{FF2B5EF4-FFF2-40B4-BE49-F238E27FC236}">
                <a16:creationId xmlns:a16="http://schemas.microsoft.com/office/drawing/2014/main" id="{EB272F16-9349-6835-2F09-719D3AFF3C18}"/>
              </a:ext>
            </a:extLst>
          </p:cNvPr>
          <p:cNvSpPr/>
          <p:nvPr/>
        </p:nvSpPr>
        <p:spPr>
          <a:xfrm>
            <a:off x="10934517" y="1198994"/>
            <a:ext cx="58487" cy="58487"/>
          </a:xfrm>
          <a:custGeom>
            <a:avLst/>
            <a:gdLst>
              <a:gd name="connsiteX0" fmla="*/ 185 w 58487"/>
              <a:gd name="connsiteY0" fmla="*/ 205 h 58487"/>
              <a:gd name="connsiteX1" fmla="*/ 58673 w 58487"/>
              <a:gd name="connsiteY1" fmla="*/ 205 h 58487"/>
              <a:gd name="connsiteX2" fmla="*/ 58673 w 58487"/>
              <a:gd name="connsiteY2" fmla="*/ 58693 h 58487"/>
              <a:gd name="connsiteX3" fmla="*/ 18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05"/>
                </a:moveTo>
                <a:lnTo>
                  <a:pt x="58673" y="205"/>
                </a:lnTo>
                <a:lnTo>
                  <a:pt x="58673" y="58693"/>
                </a:lnTo>
                <a:lnTo>
                  <a:pt x="18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3" name="任意多边形: 形状 1042">
            <a:extLst>
              <a:ext uri="{FF2B5EF4-FFF2-40B4-BE49-F238E27FC236}">
                <a16:creationId xmlns:a16="http://schemas.microsoft.com/office/drawing/2014/main" id="{43EF8573-FB4A-6EBE-4090-02A83378860C}"/>
              </a:ext>
            </a:extLst>
          </p:cNvPr>
          <p:cNvSpPr/>
          <p:nvPr/>
        </p:nvSpPr>
        <p:spPr>
          <a:xfrm>
            <a:off x="11168467" y="1198994"/>
            <a:ext cx="58487" cy="58487"/>
          </a:xfrm>
          <a:custGeom>
            <a:avLst/>
            <a:gdLst>
              <a:gd name="connsiteX0" fmla="*/ 225 w 58487"/>
              <a:gd name="connsiteY0" fmla="*/ 205 h 58487"/>
              <a:gd name="connsiteX1" fmla="*/ 58713 w 58487"/>
              <a:gd name="connsiteY1" fmla="*/ 205 h 58487"/>
              <a:gd name="connsiteX2" fmla="*/ 58713 w 58487"/>
              <a:gd name="connsiteY2" fmla="*/ 58693 h 58487"/>
              <a:gd name="connsiteX3" fmla="*/ 22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205"/>
                </a:moveTo>
                <a:lnTo>
                  <a:pt x="58713" y="205"/>
                </a:lnTo>
                <a:lnTo>
                  <a:pt x="58713" y="58693"/>
                </a:lnTo>
                <a:lnTo>
                  <a:pt x="22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4" name="任意多边形: 形状 1043">
            <a:extLst>
              <a:ext uri="{FF2B5EF4-FFF2-40B4-BE49-F238E27FC236}">
                <a16:creationId xmlns:a16="http://schemas.microsoft.com/office/drawing/2014/main" id="{AD35ABB5-5AE7-EFF8-AD7E-B0112BEC3EBD}"/>
              </a:ext>
            </a:extLst>
          </p:cNvPr>
          <p:cNvSpPr/>
          <p:nvPr/>
        </p:nvSpPr>
        <p:spPr>
          <a:xfrm>
            <a:off x="11226955" y="1198994"/>
            <a:ext cx="58487" cy="58487"/>
          </a:xfrm>
          <a:custGeom>
            <a:avLst/>
            <a:gdLst>
              <a:gd name="connsiteX0" fmla="*/ 235 w 58487"/>
              <a:gd name="connsiteY0" fmla="*/ 205 h 58487"/>
              <a:gd name="connsiteX1" fmla="*/ 58723 w 58487"/>
              <a:gd name="connsiteY1" fmla="*/ 205 h 58487"/>
              <a:gd name="connsiteX2" fmla="*/ 58723 w 58487"/>
              <a:gd name="connsiteY2" fmla="*/ 58693 h 58487"/>
              <a:gd name="connsiteX3" fmla="*/ 23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05"/>
                </a:moveTo>
                <a:lnTo>
                  <a:pt x="58723" y="205"/>
                </a:lnTo>
                <a:lnTo>
                  <a:pt x="58723" y="58693"/>
                </a:lnTo>
                <a:lnTo>
                  <a:pt x="23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5" name="任意多边形: 形状 1044">
            <a:extLst>
              <a:ext uri="{FF2B5EF4-FFF2-40B4-BE49-F238E27FC236}">
                <a16:creationId xmlns:a16="http://schemas.microsoft.com/office/drawing/2014/main" id="{77B24EA2-5BF1-F7B6-8830-88BB884DE0EE}"/>
              </a:ext>
            </a:extLst>
          </p:cNvPr>
          <p:cNvSpPr/>
          <p:nvPr/>
        </p:nvSpPr>
        <p:spPr>
          <a:xfrm>
            <a:off x="11285442" y="1198994"/>
            <a:ext cx="58487" cy="58487"/>
          </a:xfrm>
          <a:custGeom>
            <a:avLst/>
            <a:gdLst>
              <a:gd name="connsiteX0" fmla="*/ 245 w 58487"/>
              <a:gd name="connsiteY0" fmla="*/ 205 h 58487"/>
              <a:gd name="connsiteX1" fmla="*/ 58733 w 58487"/>
              <a:gd name="connsiteY1" fmla="*/ 205 h 58487"/>
              <a:gd name="connsiteX2" fmla="*/ 58733 w 58487"/>
              <a:gd name="connsiteY2" fmla="*/ 58693 h 58487"/>
              <a:gd name="connsiteX3" fmla="*/ 24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205"/>
                </a:moveTo>
                <a:lnTo>
                  <a:pt x="58733" y="205"/>
                </a:lnTo>
                <a:lnTo>
                  <a:pt x="58733" y="58693"/>
                </a:lnTo>
                <a:lnTo>
                  <a:pt x="24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6" name="任意多边形: 形状 1045">
            <a:extLst>
              <a:ext uri="{FF2B5EF4-FFF2-40B4-BE49-F238E27FC236}">
                <a16:creationId xmlns:a16="http://schemas.microsoft.com/office/drawing/2014/main" id="{123A78AE-B6D4-A187-235A-42D055743958}"/>
              </a:ext>
            </a:extLst>
          </p:cNvPr>
          <p:cNvSpPr/>
          <p:nvPr/>
        </p:nvSpPr>
        <p:spPr>
          <a:xfrm>
            <a:off x="11402418" y="1198994"/>
            <a:ext cx="58487" cy="58487"/>
          </a:xfrm>
          <a:custGeom>
            <a:avLst/>
            <a:gdLst>
              <a:gd name="connsiteX0" fmla="*/ 265 w 58487"/>
              <a:gd name="connsiteY0" fmla="*/ 205 h 58487"/>
              <a:gd name="connsiteX1" fmla="*/ 58753 w 58487"/>
              <a:gd name="connsiteY1" fmla="*/ 205 h 58487"/>
              <a:gd name="connsiteX2" fmla="*/ 58753 w 58487"/>
              <a:gd name="connsiteY2" fmla="*/ 58693 h 58487"/>
              <a:gd name="connsiteX3" fmla="*/ 26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05"/>
                </a:moveTo>
                <a:lnTo>
                  <a:pt x="58753" y="205"/>
                </a:lnTo>
                <a:lnTo>
                  <a:pt x="58753" y="58693"/>
                </a:lnTo>
                <a:lnTo>
                  <a:pt x="26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7" name="任意多边形: 形状 1046">
            <a:extLst>
              <a:ext uri="{FF2B5EF4-FFF2-40B4-BE49-F238E27FC236}">
                <a16:creationId xmlns:a16="http://schemas.microsoft.com/office/drawing/2014/main" id="{E06C4A34-B2D6-93FB-5AD8-47196617347B}"/>
              </a:ext>
            </a:extLst>
          </p:cNvPr>
          <p:cNvSpPr/>
          <p:nvPr/>
        </p:nvSpPr>
        <p:spPr>
          <a:xfrm>
            <a:off x="11694855" y="1198994"/>
            <a:ext cx="58487" cy="58487"/>
          </a:xfrm>
          <a:custGeom>
            <a:avLst/>
            <a:gdLst>
              <a:gd name="connsiteX0" fmla="*/ 315 w 58487"/>
              <a:gd name="connsiteY0" fmla="*/ 205 h 58487"/>
              <a:gd name="connsiteX1" fmla="*/ 58803 w 58487"/>
              <a:gd name="connsiteY1" fmla="*/ 205 h 58487"/>
              <a:gd name="connsiteX2" fmla="*/ 58803 w 58487"/>
              <a:gd name="connsiteY2" fmla="*/ 58693 h 58487"/>
              <a:gd name="connsiteX3" fmla="*/ 31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05"/>
                </a:moveTo>
                <a:lnTo>
                  <a:pt x="58803" y="205"/>
                </a:lnTo>
                <a:lnTo>
                  <a:pt x="58803" y="58693"/>
                </a:lnTo>
                <a:lnTo>
                  <a:pt x="31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" name="任意多边形: 形状 1047">
            <a:extLst>
              <a:ext uri="{FF2B5EF4-FFF2-40B4-BE49-F238E27FC236}">
                <a16:creationId xmlns:a16="http://schemas.microsoft.com/office/drawing/2014/main" id="{7762B8A9-BD1A-6B7B-408F-61173684E047}"/>
              </a:ext>
            </a:extLst>
          </p:cNvPr>
          <p:cNvSpPr/>
          <p:nvPr/>
        </p:nvSpPr>
        <p:spPr>
          <a:xfrm>
            <a:off x="11870318" y="1198994"/>
            <a:ext cx="58487" cy="58487"/>
          </a:xfrm>
          <a:custGeom>
            <a:avLst/>
            <a:gdLst>
              <a:gd name="connsiteX0" fmla="*/ 345 w 58487"/>
              <a:gd name="connsiteY0" fmla="*/ 205 h 58487"/>
              <a:gd name="connsiteX1" fmla="*/ 58833 w 58487"/>
              <a:gd name="connsiteY1" fmla="*/ 205 h 58487"/>
              <a:gd name="connsiteX2" fmla="*/ 58833 w 58487"/>
              <a:gd name="connsiteY2" fmla="*/ 58693 h 58487"/>
              <a:gd name="connsiteX3" fmla="*/ 34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05"/>
                </a:moveTo>
                <a:lnTo>
                  <a:pt x="58833" y="205"/>
                </a:lnTo>
                <a:lnTo>
                  <a:pt x="58833" y="58693"/>
                </a:lnTo>
                <a:lnTo>
                  <a:pt x="34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9" name="任意多边形: 形状 1048">
            <a:extLst>
              <a:ext uri="{FF2B5EF4-FFF2-40B4-BE49-F238E27FC236}">
                <a16:creationId xmlns:a16="http://schemas.microsoft.com/office/drawing/2014/main" id="{46A769CA-0E6E-7559-228A-B86CE41C718D}"/>
              </a:ext>
            </a:extLst>
          </p:cNvPr>
          <p:cNvSpPr/>
          <p:nvPr/>
        </p:nvSpPr>
        <p:spPr>
          <a:xfrm>
            <a:off x="11928806" y="1198994"/>
            <a:ext cx="58487" cy="58487"/>
          </a:xfrm>
          <a:custGeom>
            <a:avLst/>
            <a:gdLst>
              <a:gd name="connsiteX0" fmla="*/ 355 w 58487"/>
              <a:gd name="connsiteY0" fmla="*/ 205 h 58487"/>
              <a:gd name="connsiteX1" fmla="*/ 58843 w 58487"/>
              <a:gd name="connsiteY1" fmla="*/ 205 h 58487"/>
              <a:gd name="connsiteX2" fmla="*/ 58843 w 58487"/>
              <a:gd name="connsiteY2" fmla="*/ 58693 h 58487"/>
              <a:gd name="connsiteX3" fmla="*/ 35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205"/>
                </a:moveTo>
                <a:lnTo>
                  <a:pt x="58843" y="205"/>
                </a:lnTo>
                <a:lnTo>
                  <a:pt x="58843" y="58693"/>
                </a:lnTo>
                <a:lnTo>
                  <a:pt x="35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0" name="任意多边形: 形状 1049">
            <a:extLst>
              <a:ext uri="{FF2B5EF4-FFF2-40B4-BE49-F238E27FC236}">
                <a16:creationId xmlns:a16="http://schemas.microsoft.com/office/drawing/2014/main" id="{E1046ABE-287C-C3B8-A7E8-2EAAFB0B489D}"/>
              </a:ext>
            </a:extLst>
          </p:cNvPr>
          <p:cNvSpPr/>
          <p:nvPr/>
        </p:nvSpPr>
        <p:spPr>
          <a:xfrm>
            <a:off x="11987293" y="1198994"/>
            <a:ext cx="58487" cy="58487"/>
          </a:xfrm>
          <a:custGeom>
            <a:avLst/>
            <a:gdLst>
              <a:gd name="connsiteX0" fmla="*/ 365 w 58487"/>
              <a:gd name="connsiteY0" fmla="*/ 205 h 58487"/>
              <a:gd name="connsiteX1" fmla="*/ 58853 w 58487"/>
              <a:gd name="connsiteY1" fmla="*/ 205 h 58487"/>
              <a:gd name="connsiteX2" fmla="*/ 58853 w 58487"/>
              <a:gd name="connsiteY2" fmla="*/ 58693 h 58487"/>
              <a:gd name="connsiteX3" fmla="*/ 36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205"/>
                </a:moveTo>
                <a:lnTo>
                  <a:pt x="58853" y="205"/>
                </a:lnTo>
                <a:lnTo>
                  <a:pt x="58853" y="58693"/>
                </a:lnTo>
                <a:lnTo>
                  <a:pt x="36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1" name="任意多边形: 形状 1050">
            <a:extLst>
              <a:ext uri="{FF2B5EF4-FFF2-40B4-BE49-F238E27FC236}">
                <a16:creationId xmlns:a16="http://schemas.microsoft.com/office/drawing/2014/main" id="{8DBE0B2E-5F9A-54BB-31B8-D046AB87AB3D}"/>
              </a:ext>
            </a:extLst>
          </p:cNvPr>
          <p:cNvSpPr/>
          <p:nvPr/>
        </p:nvSpPr>
        <p:spPr>
          <a:xfrm>
            <a:off x="12045781" y="1198994"/>
            <a:ext cx="58487" cy="58487"/>
          </a:xfrm>
          <a:custGeom>
            <a:avLst/>
            <a:gdLst>
              <a:gd name="connsiteX0" fmla="*/ 375 w 58487"/>
              <a:gd name="connsiteY0" fmla="*/ 205 h 58487"/>
              <a:gd name="connsiteX1" fmla="*/ 58863 w 58487"/>
              <a:gd name="connsiteY1" fmla="*/ 205 h 58487"/>
              <a:gd name="connsiteX2" fmla="*/ 58863 w 58487"/>
              <a:gd name="connsiteY2" fmla="*/ 58693 h 58487"/>
              <a:gd name="connsiteX3" fmla="*/ 375 w 58487"/>
              <a:gd name="connsiteY3" fmla="*/ 586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05"/>
                </a:moveTo>
                <a:lnTo>
                  <a:pt x="58863" y="205"/>
                </a:lnTo>
                <a:lnTo>
                  <a:pt x="58863" y="58693"/>
                </a:lnTo>
                <a:lnTo>
                  <a:pt x="375" y="586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2" name="任意多边形: 形状 1051">
            <a:extLst>
              <a:ext uri="{FF2B5EF4-FFF2-40B4-BE49-F238E27FC236}">
                <a16:creationId xmlns:a16="http://schemas.microsoft.com/office/drawing/2014/main" id="{C0A6DB9A-723A-87D3-9E07-CCDAA0EFC35C}"/>
              </a:ext>
            </a:extLst>
          </p:cNvPr>
          <p:cNvSpPr/>
          <p:nvPr/>
        </p:nvSpPr>
        <p:spPr>
          <a:xfrm>
            <a:off x="10057204" y="1257482"/>
            <a:ext cx="58487" cy="58487"/>
          </a:xfrm>
          <a:custGeom>
            <a:avLst/>
            <a:gdLst>
              <a:gd name="connsiteX0" fmla="*/ 35 w 58487"/>
              <a:gd name="connsiteY0" fmla="*/ 215 h 58487"/>
              <a:gd name="connsiteX1" fmla="*/ 58523 w 58487"/>
              <a:gd name="connsiteY1" fmla="*/ 215 h 58487"/>
              <a:gd name="connsiteX2" fmla="*/ 58523 w 58487"/>
              <a:gd name="connsiteY2" fmla="*/ 58703 h 58487"/>
              <a:gd name="connsiteX3" fmla="*/ 3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15"/>
                </a:moveTo>
                <a:lnTo>
                  <a:pt x="58523" y="215"/>
                </a:lnTo>
                <a:lnTo>
                  <a:pt x="58523" y="58703"/>
                </a:lnTo>
                <a:lnTo>
                  <a:pt x="3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3" name="任意多边形: 形状 1052">
            <a:extLst>
              <a:ext uri="{FF2B5EF4-FFF2-40B4-BE49-F238E27FC236}">
                <a16:creationId xmlns:a16="http://schemas.microsoft.com/office/drawing/2014/main" id="{A9EA6681-614B-A02C-5392-AE62742C62EA}"/>
              </a:ext>
            </a:extLst>
          </p:cNvPr>
          <p:cNvSpPr/>
          <p:nvPr/>
        </p:nvSpPr>
        <p:spPr>
          <a:xfrm>
            <a:off x="10115691" y="1257482"/>
            <a:ext cx="58487" cy="58487"/>
          </a:xfrm>
          <a:custGeom>
            <a:avLst/>
            <a:gdLst>
              <a:gd name="connsiteX0" fmla="*/ 45 w 58487"/>
              <a:gd name="connsiteY0" fmla="*/ 215 h 58487"/>
              <a:gd name="connsiteX1" fmla="*/ 58533 w 58487"/>
              <a:gd name="connsiteY1" fmla="*/ 215 h 58487"/>
              <a:gd name="connsiteX2" fmla="*/ 58533 w 58487"/>
              <a:gd name="connsiteY2" fmla="*/ 58703 h 58487"/>
              <a:gd name="connsiteX3" fmla="*/ 4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215"/>
                </a:moveTo>
                <a:lnTo>
                  <a:pt x="58533" y="215"/>
                </a:lnTo>
                <a:lnTo>
                  <a:pt x="58533" y="58703"/>
                </a:lnTo>
                <a:lnTo>
                  <a:pt x="4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4" name="任意多边形: 形状 1053">
            <a:extLst>
              <a:ext uri="{FF2B5EF4-FFF2-40B4-BE49-F238E27FC236}">
                <a16:creationId xmlns:a16="http://schemas.microsoft.com/office/drawing/2014/main" id="{90189461-D0FD-C16B-1EB8-2D11CD15A9AE}"/>
              </a:ext>
            </a:extLst>
          </p:cNvPr>
          <p:cNvSpPr/>
          <p:nvPr/>
        </p:nvSpPr>
        <p:spPr>
          <a:xfrm>
            <a:off x="10291154" y="1257482"/>
            <a:ext cx="58487" cy="58487"/>
          </a:xfrm>
          <a:custGeom>
            <a:avLst/>
            <a:gdLst>
              <a:gd name="connsiteX0" fmla="*/ 75 w 58487"/>
              <a:gd name="connsiteY0" fmla="*/ 215 h 58487"/>
              <a:gd name="connsiteX1" fmla="*/ 58563 w 58487"/>
              <a:gd name="connsiteY1" fmla="*/ 215 h 58487"/>
              <a:gd name="connsiteX2" fmla="*/ 58563 w 58487"/>
              <a:gd name="connsiteY2" fmla="*/ 58703 h 58487"/>
              <a:gd name="connsiteX3" fmla="*/ 7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215"/>
                </a:moveTo>
                <a:lnTo>
                  <a:pt x="58563" y="215"/>
                </a:lnTo>
                <a:lnTo>
                  <a:pt x="58563" y="58703"/>
                </a:lnTo>
                <a:lnTo>
                  <a:pt x="7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5" name="任意多边形: 形状 1054">
            <a:extLst>
              <a:ext uri="{FF2B5EF4-FFF2-40B4-BE49-F238E27FC236}">
                <a16:creationId xmlns:a16="http://schemas.microsoft.com/office/drawing/2014/main" id="{9E96C765-FF2F-8E8F-E8E5-DE4AFF5FFC58}"/>
              </a:ext>
            </a:extLst>
          </p:cNvPr>
          <p:cNvSpPr/>
          <p:nvPr/>
        </p:nvSpPr>
        <p:spPr>
          <a:xfrm>
            <a:off x="10349642" y="1257482"/>
            <a:ext cx="58487" cy="58487"/>
          </a:xfrm>
          <a:custGeom>
            <a:avLst/>
            <a:gdLst>
              <a:gd name="connsiteX0" fmla="*/ 85 w 58487"/>
              <a:gd name="connsiteY0" fmla="*/ 215 h 58487"/>
              <a:gd name="connsiteX1" fmla="*/ 58573 w 58487"/>
              <a:gd name="connsiteY1" fmla="*/ 215 h 58487"/>
              <a:gd name="connsiteX2" fmla="*/ 58573 w 58487"/>
              <a:gd name="connsiteY2" fmla="*/ 58703 h 58487"/>
              <a:gd name="connsiteX3" fmla="*/ 8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15"/>
                </a:moveTo>
                <a:lnTo>
                  <a:pt x="58573" y="215"/>
                </a:lnTo>
                <a:lnTo>
                  <a:pt x="58573" y="58703"/>
                </a:lnTo>
                <a:lnTo>
                  <a:pt x="8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6" name="任意多边形: 形状 1055">
            <a:extLst>
              <a:ext uri="{FF2B5EF4-FFF2-40B4-BE49-F238E27FC236}">
                <a16:creationId xmlns:a16="http://schemas.microsoft.com/office/drawing/2014/main" id="{6C6BBBB3-DB15-DA10-0E72-8B956191F5D7}"/>
              </a:ext>
            </a:extLst>
          </p:cNvPr>
          <p:cNvSpPr/>
          <p:nvPr/>
        </p:nvSpPr>
        <p:spPr>
          <a:xfrm>
            <a:off x="10408129" y="1257482"/>
            <a:ext cx="58487" cy="58487"/>
          </a:xfrm>
          <a:custGeom>
            <a:avLst/>
            <a:gdLst>
              <a:gd name="connsiteX0" fmla="*/ 95 w 58487"/>
              <a:gd name="connsiteY0" fmla="*/ 215 h 58487"/>
              <a:gd name="connsiteX1" fmla="*/ 58583 w 58487"/>
              <a:gd name="connsiteY1" fmla="*/ 215 h 58487"/>
              <a:gd name="connsiteX2" fmla="*/ 58583 w 58487"/>
              <a:gd name="connsiteY2" fmla="*/ 58703 h 58487"/>
              <a:gd name="connsiteX3" fmla="*/ 9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215"/>
                </a:moveTo>
                <a:lnTo>
                  <a:pt x="58583" y="215"/>
                </a:lnTo>
                <a:lnTo>
                  <a:pt x="58583" y="58703"/>
                </a:lnTo>
                <a:lnTo>
                  <a:pt x="9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7" name="任意多边形: 形状 1056">
            <a:extLst>
              <a:ext uri="{FF2B5EF4-FFF2-40B4-BE49-F238E27FC236}">
                <a16:creationId xmlns:a16="http://schemas.microsoft.com/office/drawing/2014/main" id="{FEEBB45B-AADC-9893-8C15-336960222A46}"/>
              </a:ext>
            </a:extLst>
          </p:cNvPr>
          <p:cNvSpPr/>
          <p:nvPr/>
        </p:nvSpPr>
        <p:spPr>
          <a:xfrm>
            <a:off x="10642079" y="1257482"/>
            <a:ext cx="58487" cy="58487"/>
          </a:xfrm>
          <a:custGeom>
            <a:avLst/>
            <a:gdLst>
              <a:gd name="connsiteX0" fmla="*/ 135 w 58487"/>
              <a:gd name="connsiteY0" fmla="*/ 215 h 58487"/>
              <a:gd name="connsiteX1" fmla="*/ 58623 w 58487"/>
              <a:gd name="connsiteY1" fmla="*/ 215 h 58487"/>
              <a:gd name="connsiteX2" fmla="*/ 58623 w 58487"/>
              <a:gd name="connsiteY2" fmla="*/ 58703 h 58487"/>
              <a:gd name="connsiteX3" fmla="*/ 13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215"/>
                </a:moveTo>
                <a:lnTo>
                  <a:pt x="58623" y="215"/>
                </a:lnTo>
                <a:lnTo>
                  <a:pt x="58623" y="58703"/>
                </a:lnTo>
                <a:lnTo>
                  <a:pt x="13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8" name="任意多边形: 形状 1057">
            <a:extLst>
              <a:ext uri="{FF2B5EF4-FFF2-40B4-BE49-F238E27FC236}">
                <a16:creationId xmlns:a16="http://schemas.microsoft.com/office/drawing/2014/main" id="{3974ADB0-B822-65C8-49E8-2C9211232843}"/>
              </a:ext>
            </a:extLst>
          </p:cNvPr>
          <p:cNvSpPr/>
          <p:nvPr/>
        </p:nvSpPr>
        <p:spPr>
          <a:xfrm>
            <a:off x="10876030" y="1257482"/>
            <a:ext cx="58487" cy="58487"/>
          </a:xfrm>
          <a:custGeom>
            <a:avLst/>
            <a:gdLst>
              <a:gd name="connsiteX0" fmla="*/ 175 w 58487"/>
              <a:gd name="connsiteY0" fmla="*/ 215 h 58487"/>
              <a:gd name="connsiteX1" fmla="*/ 58663 w 58487"/>
              <a:gd name="connsiteY1" fmla="*/ 215 h 58487"/>
              <a:gd name="connsiteX2" fmla="*/ 58663 w 58487"/>
              <a:gd name="connsiteY2" fmla="*/ 58703 h 58487"/>
              <a:gd name="connsiteX3" fmla="*/ 17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215"/>
                </a:moveTo>
                <a:lnTo>
                  <a:pt x="58663" y="215"/>
                </a:lnTo>
                <a:lnTo>
                  <a:pt x="58663" y="58703"/>
                </a:lnTo>
                <a:lnTo>
                  <a:pt x="17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9" name="任意多边形: 形状 1058">
            <a:extLst>
              <a:ext uri="{FF2B5EF4-FFF2-40B4-BE49-F238E27FC236}">
                <a16:creationId xmlns:a16="http://schemas.microsoft.com/office/drawing/2014/main" id="{BB42A75B-09AA-80AD-53C2-81E48CC12C0D}"/>
              </a:ext>
            </a:extLst>
          </p:cNvPr>
          <p:cNvSpPr/>
          <p:nvPr/>
        </p:nvSpPr>
        <p:spPr>
          <a:xfrm>
            <a:off x="10934517" y="1257482"/>
            <a:ext cx="58487" cy="58487"/>
          </a:xfrm>
          <a:custGeom>
            <a:avLst/>
            <a:gdLst>
              <a:gd name="connsiteX0" fmla="*/ 185 w 58487"/>
              <a:gd name="connsiteY0" fmla="*/ 215 h 58487"/>
              <a:gd name="connsiteX1" fmla="*/ 58673 w 58487"/>
              <a:gd name="connsiteY1" fmla="*/ 215 h 58487"/>
              <a:gd name="connsiteX2" fmla="*/ 58673 w 58487"/>
              <a:gd name="connsiteY2" fmla="*/ 58703 h 58487"/>
              <a:gd name="connsiteX3" fmla="*/ 18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15"/>
                </a:moveTo>
                <a:lnTo>
                  <a:pt x="58673" y="215"/>
                </a:lnTo>
                <a:lnTo>
                  <a:pt x="58673" y="58703"/>
                </a:lnTo>
                <a:lnTo>
                  <a:pt x="18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0" name="任意多边形: 形状 1059">
            <a:extLst>
              <a:ext uri="{FF2B5EF4-FFF2-40B4-BE49-F238E27FC236}">
                <a16:creationId xmlns:a16="http://schemas.microsoft.com/office/drawing/2014/main" id="{6C88DF4F-477E-E23D-806D-C7D07D716F2B}"/>
              </a:ext>
            </a:extLst>
          </p:cNvPr>
          <p:cNvSpPr/>
          <p:nvPr/>
        </p:nvSpPr>
        <p:spPr>
          <a:xfrm>
            <a:off x="10993005" y="1257482"/>
            <a:ext cx="58487" cy="58487"/>
          </a:xfrm>
          <a:custGeom>
            <a:avLst/>
            <a:gdLst>
              <a:gd name="connsiteX0" fmla="*/ 195 w 58487"/>
              <a:gd name="connsiteY0" fmla="*/ 215 h 58487"/>
              <a:gd name="connsiteX1" fmla="*/ 58683 w 58487"/>
              <a:gd name="connsiteY1" fmla="*/ 215 h 58487"/>
              <a:gd name="connsiteX2" fmla="*/ 58683 w 58487"/>
              <a:gd name="connsiteY2" fmla="*/ 58703 h 58487"/>
              <a:gd name="connsiteX3" fmla="*/ 19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215"/>
                </a:moveTo>
                <a:lnTo>
                  <a:pt x="58683" y="215"/>
                </a:lnTo>
                <a:lnTo>
                  <a:pt x="58683" y="58703"/>
                </a:lnTo>
                <a:lnTo>
                  <a:pt x="19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1" name="任意多边形: 形状 1060">
            <a:extLst>
              <a:ext uri="{FF2B5EF4-FFF2-40B4-BE49-F238E27FC236}">
                <a16:creationId xmlns:a16="http://schemas.microsoft.com/office/drawing/2014/main" id="{EC67D548-9EA1-2887-9701-6C50CB97C253}"/>
              </a:ext>
            </a:extLst>
          </p:cNvPr>
          <p:cNvSpPr/>
          <p:nvPr/>
        </p:nvSpPr>
        <p:spPr>
          <a:xfrm>
            <a:off x="11109980" y="1257482"/>
            <a:ext cx="58487" cy="58487"/>
          </a:xfrm>
          <a:custGeom>
            <a:avLst/>
            <a:gdLst>
              <a:gd name="connsiteX0" fmla="*/ 215 w 58487"/>
              <a:gd name="connsiteY0" fmla="*/ 215 h 58487"/>
              <a:gd name="connsiteX1" fmla="*/ 58703 w 58487"/>
              <a:gd name="connsiteY1" fmla="*/ 215 h 58487"/>
              <a:gd name="connsiteX2" fmla="*/ 58703 w 58487"/>
              <a:gd name="connsiteY2" fmla="*/ 58703 h 58487"/>
              <a:gd name="connsiteX3" fmla="*/ 21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215"/>
                </a:moveTo>
                <a:lnTo>
                  <a:pt x="58703" y="215"/>
                </a:lnTo>
                <a:lnTo>
                  <a:pt x="58703" y="58703"/>
                </a:lnTo>
                <a:lnTo>
                  <a:pt x="21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2" name="任意多边形: 形状 1061">
            <a:extLst>
              <a:ext uri="{FF2B5EF4-FFF2-40B4-BE49-F238E27FC236}">
                <a16:creationId xmlns:a16="http://schemas.microsoft.com/office/drawing/2014/main" id="{84B75413-D4F7-155C-DF0D-70E5EEC02D4D}"/>
              </a:ext>
            </a:extLst>
          </p:cNvPr>
          <p:cNvSpPr/>
          <p:nvPr/>
        </p:nvSpPr>
        <p:spPr>
          <a:xfrm>
            <a:off x="11226955" y="1257482"/>
            <a:ext cx="58487" cy="58487"/>
          </a:xfrm>
          <a:custGeom>
            <a:avLst/>
            <a:gdLst>
              <a:gd name="connsiteX0" fmla="*/ 235 w 58487"/>
              <a:gd name="connsiteY0" fmla="*/ 215 h 58487"/>
              <a:gd name="connsiteX1" fmla="*/ 58723 w 58487"/>
              <a:gd name="connsiteY1" fmla="*/ 215 h 58487"/>
              <a:gd name="connsiteX2" fmla="*/ 58723 w 58487"/>
              <a:gd name="connsiteY2" fmla="*/ 58703 h 58487"/>
              <a:gd name="connsiteX3" fmla="*/ 23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15"/>
                </a:moveTo>
                <a:lnTo>
                  <a:pt x="58723" y="215"/>
                </a:lnTo>
                <a:lnTo>
                  <a:pt x="58723" y="58703"/>
                </a:lnTo>
                <a:lnTo>
                  <a:pt x="23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3" name="任意多边形: 形状 1062">
            <a:extLst>
              <a:ext uri="{FF2B5EF4-FFF2-40B4-BE49-F238E27FC236}">
                <a16:creationId xmlns:a16="http://schemas.microsoft.com/office/drawing/2014/main" id="{7CEE1ADA-1156-1338-2A62-56F9688C59D8}"/>
              </a:ext>
            </a:extLst>
          </p:cNvPr>
          <p:cNvSpPr/>
          <p:nvPr/>
        </p:nvSpPr>
        <p:spPr>
          <a:xfrm>
            <a:off x="11343930" y="1257482"/>
            <a:ext cx="58487" cy="58487"/>
          </a:xfrm>
          <a:custGeom>
            <a:avLst/>
            <a:gdLst>
              <a:gd name="connsiteX0" fmla="*/ 255 w 58487"/>
              <a:gd name="connsiteY0" fmla="*/ 215 h 58487"/>
              <a:gd name="connsiteX1" fmla="*/ 58743 w 58487"/>
              <a:gd name="connsiteY1" fmla="*/ 215 h 58487"/>
              <a:gd name="connsiteX2" fmla="*/ 58743 w 58487"/>
              <a:gd name="connsiteY2" fmla="*/ 58703 h 58487"/>
              <a:gd name="connsiteX3" fmla="*/ 25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215"/>
                </a:moveTo>
                <a:lnTo>
                  <a:pt x="58743" y="215"/>
                </a:lnTo>
                <a:lnTo>
                  <a:pt x="58743" y="58703"/>
                </a:lnTo>
                <a:lnTo>
                  <a:pt x="25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4" name="任意多边形: 形状 1063">
            <a:extLst>
              <a:ext uri="{FF2B5EF4-FFF2-40B4-BE49-F238E27FC236}">
                <a16:creationId xmlns:a16="http://schemas.microsoft.com/office/drawing/2014/main" id="{6407C7FE-1B72-92F8-BABB-E9FBA1120034}"/>
              </a:ext>
            </a:extLst>
          </p:cNvPr>
          <p:cNvSpPr/>
          <p:nvPr/>
        </p:nvSpPr>
        <p:spPr>
          <a:xfrm>
            <a:off x="11577880" y="1257482"/>
            <a:ext cx="58487" cy="58487"/>
          </a:xfrm>
          <a:custGeom>
            <a:avLst/>
            <a:gdLst>
              <a:gd name="connsiteX0" fmla="*/ 295 w 58487"/>
              <a:gd name="connsiteY0" fmla="*/ 215 h 58487"/>
              <a:gd name="connsiteX1" fmla="*/ 58783 w 58487"/>
              <a:gd name="connsiteY1" fmla="*/ 215 h 58487"/>
              <a:gd name="connsiteX2" fmla="*/ 58783 w 58487"/>
              <a:gd name="connsiteY2" fmla="*/ 58703 h 58487"/>
              <a:gd name="connsiteX3" fmla="*/ 29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215"/>
                </a:moveTo>
                <a:lnTo>
                  <a:pt x="58783" y="215"/>
                </a:lnTo>
                <a:lnTo>
                  <a:pt x="58783" y="58703"/>
                </a:lnTo>
                <a:lnTo>
                  <a:pt x="29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5" name="任意多边形: 形状 1064">
            <a:extLst>
              <a:ext uri="{FF2B5EF4-FFF2-40B4-BE49-F238E27FC236}">
                <a16:creationId xmlns:a16="http://schemas.microsoft.com/office/drawing/2014/main" id="{9323408E-B181-C697-E98A-69F0EE814936}"/>
              </a:ext>
            </a:extLst>
          </p:cNvPr>
          <p:cNvSpPr/>
          <p:nvPr/>
        </p:nvSpPr>
        <p:spPr>
          <a:xfrm>
            <a:off x="11753343" y="1257482"/>
            <a:ext cx="58487" cy="58487"/>
          </a:xfrm>
          <a:custGeom>
            <a:avLst/>
            <a:gdLst>
              <a:gd name="connsiteX0" fmla="*/ 325 w 58487"/>
              <a:gd name="connsiteY0" fmla="*/ 215 h 58487"/>
              <a:gd name="connsiteX1" fmla="*/ 58813 w 58487"/>
              <a:gd name="connsiteY1" fmla="*/ 215 h 58487"/>
              <a:gd name="connsiteX2" fmla="*/ 58813 w 58487"/>
              <a:gd name="connsiteY2" fmla="*/ 58703 h 58487"/>
              <a:gd name="connsiteX3" fmla="*/ 32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215"/>
                </a:moveTo>
                <a:lnTo>
                  <a:pt x="58813" y="215"/>
                </a:lnTo>
                <a:lnTo>
                  <a:pt x="58813" y="58703"/>
                </a:lnTo>
                <a:lnTo>
                  <a:pt x="32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6" name="任意多边形: 形状 1065">
            <a:extLst>
              <a:ext uri="{FF2B5EF4-FFF2-40B4-BE49-F238E27FC236}">
                <a16:creationId xmlns:a16="http://schemas.microsoft.com/office/drawing/2014/main" id="{12FC2917-53C5-21EC-15FD-9112DD1D34FE}"/>
              </a:ext>
            </a:extLst>
          </p:cNvPr>
          <p:cNvSpPr/>
          <p:nvPr/>
        </p:nvSpPr>
        <p:spPr>
          <a:xfrm>
            <a:off x="11811830" y="1257482"/>
            <a:ext cx="58487" cy="58487"/>
          </a:xfrm>
          <a:custGeom>
            <a:avLst/>
            <a:gdLst>
              <a:gd name="connsiteX0" fmla="*/ 335 w 58487"/>
              <a:gd name="connsiteY0" fmla="*/ 215 h 58487"/>
              <a:gd name="connsiteX1" fmla="*/ 58823 w 58487"/>
              <a:gd name="connsiteY1" fmla="*/ 215 h 58487"/>
              <a:gd name="connsiteX2" fmla="*/ 58823 w 58487"/>
              <a:gd name="connsiteY2" fmla="*/ 58703 h 58487"/>
              <a:gd name="connsiteX3" fmla="*/ 33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215"/>
                </a:moveTo>
                <a:lnTo>
                  <a:pt x="58823" y="215"/>
                </a:lnTo>
                <a:lnTo>
                  <a:pt x="58823" y="58703"/>
                </a:lnTo>
                <a:lnTo>
                  <a:pt x="33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7" name="任意多边形: 形状 1066">
            <a:extLst>
              <a:ext uri="{FF2B5EF4-FFF2-40B4-BE49-F238E27FC236}">
                <a16:creationId xmlns:a16="http://schemas.microsoft.com/office/drawing/2014/main" id="{01C47753-477E-AEE7-7665-7AE487AFE5F0}"/>
              </a:ext>
            </a:extLst>
          </p:cNvPr>
          <p:cNvSpPr/>
          <p:nvPr/>
        </p:nvSpPr>
        <p:spPr>
          <a:xfrm>
            <a:off x="11870318" y="1257482"/>
            <a:ext cx="58487" cy="58487"/>
          </a:xfrm>
          <a:custGeom>
            <a:avLst/>
            <a:gdLst>
              <a:gd name="connsiteX0" fmla="*/ 345 w 58487"/>
              <a:gd name="connsiteY0" fmla="*/ 215 h 58487"/>
              <a:gd name="connsiteX1" fmla="*/ 58833 w 58487"/>
              <a:gd name="connsiteY1" fmla="*/ 215 h 58487"/>
              <a:gd name="connsiteX2" fmla="*/ 58833 w 58487"/>
              <a:gd name="connsiteY2" fmla="*/ 58703 h 58487"/>
              <a:gd name="connsiteX3" fmla="*/ 345 w 58487"/>
              <a:gd name="connsiteY3" fmla="*/ 587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15"/>
                </a:moveTo>
                <a:lnTo>
                  <a:pt x="58833" y="215"/>
                </a:lnTo>
                <a:lnTo>
                  <a:pt x="58833" y="58703"/>
                </a:lnTo>
                <a:lnTo>
                  <a:pt x="345" y="587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8" name="任意多边形: 形状 1067">
            <a:extLst>
              <a:ext uri="{FF2B5EF4-FFF2-40B4-BE49-F238E27FC236}">
                <a16:creationId xmlns:a16="http://schemas.microsoft.com/office/drawing/2014/main" id="{D6E4859B-593A-44EE-5E8B-0DC3953ABA15}"/>
              </a:ext>
            </a:extLst>
          </p:cNvPr>
          <p:cNvSpPr/>
          <p:nvPr/>
        </p:nvSpPr>
        <p:spPr>
          <a:xfrm>
            <a:off x="10115691" y="1315969"/>
            <a:ext cx="58487" cy="58487"/>
          </a:xfrm>
          <a:custGeom>
            <a:avLst/>
            <a:gdLst>
              <a:gd name="connsiteX0" fmla="*/ 45 w 58487"/>
              <a:gd name="connsiteY0" fmla="*/ 225 h 58487"/>
              <a:gd name="connsiteX1" fmla="*/ 58533 w 58487"/>
              <a:gd name="connsiteY1" fmla="*/ 225 h 58487"/>
              <a:gd name="connsiteX2" fmla="*/ 58533 w 58487"/>
              <a:gd name="connsiteY2" fmla="*/ 58713 h 58487"/>
              <a:gd name="connsiteX3" fmla="*/ 4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225"/>
                </a:moveTo>
                <a:lnTo>
                  <a:pt x="58533" y="225"/>
                </a:lnTo>
                <a:lnTo>
                  <a:pt x="58533" y="58713"/>
                </a:lnTo>
                <a:lnTo>
                  <a:pt x="4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9" name="任意多边形: 形状 1068">
            <a:extLst>
              <a:ext uri="{FF2B5EF4-FFF2-40B4-BE49-F238E27FC236}">
                <a16:creationId xmlns:a16="http://schemas.microsoft.com/office/drawing/2014/main" id="{CAE198A0-E2C2-CEF5-1148-8F2C05732A82}"/>
              </a:ext>
            </a:extLst>
          </p:cNvPr>
          <p:cNvSpPr/>
          <p:nvPr/>
        </p:nvSpPr>
        <p:spPr>
          <a:xfrm>
            <a:off x="10232667" y="1315969"/>
            <a:ext cx="58487" cy="58487"/>
          </a:xfrm>
          <a:custGeom>
            <a:avLst/>
            <a:gdLst>
              <a:gd name="connsiteX0" fmla="*/ 65 w 58487"/>
              <a:gd name="connsiteY0" fmla="*/ 225 h 58487"/>
              <a:gd name="connsiteX1" fmla="*/ 58553 w 58487"/>
              <a:gd name="connsiteY1" fmla="*/ 225 h 58487"/>
              <a:gd name="connsiteX2" fmla="*/ 58553 w 58487"/>
              <a:gd name="connsiteY2" fmla="*/ 58713 h 58487"/>
              <a:gd name="connsiteX3" fmla="*/ 6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225"/>
                </a:moveTo>
                <a:lnTo>
                  <a:pt x="58553" y="225"/>
                </a:lnTo>
                <a:lnTo>
                  <a:pt x="58553" y="58713"/>
                </a:lnTo>
                <a:lnTo>
                  <a:pt x="6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0" name="任意多边形: 形状 1069">
            <a:extLst>
              <a:ext uri="{FF2B5EF4-FFF2-40B4-BE49-F238E27FC236}">
                <a16:creationId xmlns:a16="http://schemas.microsoft.com/office/drawing/2014/main" id="{1CFBE08A-823D-EA49-1C4F-2CB44DF7036E}"/>
              </a:ext>
            </a:extLst>
          </p:cNvPr>
          <p:cNvSpPr/>
          <p:nvPr/>
        </p:nvSpPr>
        <p:spPr>
          <a:xfrm>
            <a:off x="10349642" y="1315969"/>
            <a:ext cx="58487" cy="58487"/>
          </a:xfrm>
          <a:custGeom>
            <a:avLst/>
            <a:gdLst>
              <a:gd name="connsiteX0" fmla="*/ 85 w 58487"/>
              <a:gd name="connsiteY0" fmla="*/ 225 h 58487"/>
              <a:gd name="connsiteX1" fmla="*/ 58573 w 58487"/>
              <a:gd name="connsiteY1" fmla="*/ 225 h 58487"/>
              <a:gd name="connsiteX2" fmla="*/ 58573 w 58487"/>
              <a:gd name="connsiteY2" fmla="*/ 58713 h 58487"/>
              <a:gd name="connsiteX3" fmla="*/ 8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25"/>
                </a:moveTo>
                <a:lnTo>
                  <a:pt x="58573" y="225"/>
                </a:lnTo>
                <a:lnTo>
                  <a:pt x="58573" y="58713"/>
                </a:lnTo>
                <a:lnTo>
                  <a:pt x="8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1" name="任意多边形: 形状 1070">
            <a:extLst>
              <a:ext uri="{FF2B5EF4-FFF2-40B4-BE49-F238E27FC236}">
                <a16:creationId xmlns:a16="http://schemas.microsoft.com/office/drawing/2014/main" id="{1F850A92-4A99-2E23-4026-651E861E0343}"/>
              </a:ext>
            </a:extLst>
          </p:cNvPr>
          <p:cNvSpPr/>
          <p:nvPr/>
        </p:nvSpPr>
        <p:spPr>
          <a:xfrm>
            <a:off x="10466617" y="1315969"/>
            <a:ext cx="58487" cy="58487"/>
          </a:xfrm>
          <a:custGeom>
            <a:avLst/>
            <a:gdLst>
              <a:gd name="connsiteX0" fmla="*/ 105 w 58487"/>
              <a:gd name="connsiteY0" fmla="*/ 225 h 58487"/>
              <a:gd name="connsiteX1" fmla="*/ 58593 w 58487"/>
              <a:gd name="connsiteY1" fmla="*/ 225 h 58487"/>
              <a:gd name="connsiteX2" fmla="*/ 58593 w 58487"/>
              <a:gd name="connsiteY2" fmla="*/ 58713 h 58487"/>
              <a:gd name="connsiteX3" fmla="*/ 10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225"/>
                </a:moveTo>
                <a:lnTo>
                  <a:pt x="58593" y="225"/>
                </a:lnTo>
                <a:lnTo>
                  <a:pt x="58593" y="58713"/>
                </a:lnTo>
                <a:lnTo>
                  <a:pt x="10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2" name="任意多边形: 形状 1071">
            <a:extLst>
              <a:ext uri="{FF2B5EF4-FFF2-40B4-BE49-F238E27FC236}">
                <a16:creationId xmlns:a16="http://schemas.microsoft.com/office/drawing/2014/main" id="{E5A99665-4468-758F-D190-BE782F701CB2}"/>
              </a:ext>
            </a:extLst>
          </p:cNvPr>
          <p:cNvSpPr/>
          <p:nvPr/>
        </p:nvSpPr>
        <p:spPr>
          <a:xfrm>
            <a:off x="10525104" y="1315969"/>
            <a:ext cx="58487" cy="58487"/>
          </a:xfrm>
          <a:custGeom>
            <a:avLst/>
            <a:gdLst>
              <a:gd name="connsiteX0" fmla="*/ 115 w 58487"/>
              <a:gd name="connsiteY0" fmla="*/ 225 h 58487"/>
              <a:gd name="connsiteX1" fmla="*/ 58603 w 58487"/>
              <a:gd name="connsiteY1" fmla="*/ 225 h 58487"/>
              <a:gd name="connsiteX2" fmla="*/ 58603 w 58487"/>
              <a:gd name="connsiteY2" fmla="*/ 58713 h 58487"/>
              <a:gd name="connsiteX3" fmla="*/ 11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225"/>
                </a:moveTo>
                <a:lnTo>
                  <a:pt x="58603" y="225"/>
                </a:lnTo>
                <a:lnTo>
                  <a:pt x="58603" y="58713"/>
                </a:lnTo>
                <a:lnTo>
                  <a:pt x="11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3" name="任意多边形: 形状 1072">
            <a:extLst>
              <a:ext uri="{FF2B5EF4-FFF2-40B4-BE49-F238E27FC236}">
                <a16:creationId xmlns:a16="http://schemas.microsoft.com/office/drawing/2014/main" id="{B5639077-75E8-6D62-8F84-3B48BF3608A6}"/>
              </a:ext>
            </a:extLst>
          </p:cNvPr>
          <p:cNvSpPr/>
          <p:nvPr/>
        </p:nvSpPr>
        <p:spPr>
          <a:xfrm>
            <a:off x="10583592" y="1315969"/>
            <a:ext cx="58487" cy="58487"/>
          </a:xfrm>
          <a:custGeom>
            <a:avLst/>
            <a:gdLst>
              <a:gd name="connsiteX0" fmla="*/ 125 w 58487"/>
              <a:gd name="connsiteY0" fmla="*/ 225 h 58487"/>
              <a:gd name="connsiteX1" fmla="*/ 58613 w 58487"/>
              <a:gd name="connsiteY1" fmla="*/ 225 h 58487"/>
              <a:gd name="connsiteX2" fmla="*/ 58613 w 58487"/>
              <a:gd name="connsiteY2" fmla="*/ 58713 h 58487"/>
              <a:gd name="connsiteX3" fmla="*/ 12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225"/>
                </a:moveTo>
                <a:lnTo>
                  <a:pt x="58613" y="225"/>
                </a:lnTo>
                <a:lnTo>
                  <a:pt x="58613" y="58713"/>
                </a:lnTo>
                <a:lnTo>
                  <a:pt x="12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4" name="任意多边形: 形状 1073">
            <a:extLst>
              <a:ext uri="{FF2B5EF4-FFF2-40B4-BE49-F238E27FC236}">
                <a16:creationId xmlns:a16="http://schemas.microsoft.com/office/drawing/2014/main" id="{DBDC18DA-B5CD-7E9D-7292-D69D9191A86B}"/>
              </a:ext>
            </a:extLst>
          </p:cNvPr>
          <p:cNvSpPr/>
          <p:nvPr/>
        </p:nvSpPr>
        <p:spPr>
          <a:xfrm>
            <a:off x="10642079" y="1315969"/>
            <a:ext cx="58487" cy="58487"/>
          </a:xfrm>
          <a:custGeom>
            <a:avLst/>
            <a:gdLst>
              <a:gd name="connsiteX0" fmla="*/ 135 w 58487"/>
              <a:gd name="connsiteY0" fmla="*/ 225 h 58487"/>
              <a:gd name="connsiteX1" fmla="*/ 58623 w 58487"/>
              <a:gd name="connsiteY1" fmla="*/ 225 h 58487"/>
              <a:gd name="connsiteX2" fmla="*/ 58623 w 58487"/>
              <a:gd name="connsiteY2" fmla="*/ 58713 h 58487"/>
              <a:gd name="connsiteX3" fmla="*/ 13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225"/>
                </a:moveTo>
                <a:lnTo>
                  <a:pt x="58623" y="225"/>
                </a:lnTo>
                <a:lnTo>
                  <a:pt x="58623" y="58713"/>
                </a:lnTo>
                <a:lnTo>
                  <a:pt x="13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5" name="任意多边形: 形状 1074">
            <a:extLst>
              <a:ext uri="{FF2B5EF4-FFF2-40B4-BE49-F238E27FC236}">
                <a16:creationId xmlns:a16="http://schemas.microsoft.com/office/drawing/2014/main" id="{63C34929-C328-5928-1172-4072547BE1DA}"/>
              </a:ext>
            </a:extLst>
          </p:cNvPr>
          <p:cNvSpPr/>
          <p:nvPr/>
        </p:nvSpPr>
        <p:spPr>
          <a:xfrm>
            <a:off x="10817542" y="1315969"/>
            <a:ext cx="58487" cy="58487"/>
          </a:xfrm>
          <a:custGeom>
            <a:avLst/>
            <a:gdLst>
              <a:gd name="connsiteX0" fmla="*/ 165 w 58487"/>
              <a:gd name="connsiteY0" fmla="*/ 225 h 58487"/>
              <a:gd name="connsiteX1" fmla="*/ 58653 w 58487"/>
              <a:gd name="connsiteY1" fmla="*/ 225 h 58487"/>
              <a:gd name="connsiteX2" fmla="*/ 58653 w 58487"/>
              <a:gd name="connsiteY2" fmla="*/ 58713 h 58487"/>
              <a:gd name="connsiteX3" fmla="*/ 16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225"/>
                </a:moveTo>
                <a:lnTo>
                  <a:pt x="58653" y="225"/>
                </a:lnTo>
                <a:lnTo>
                  <a:pt x="58653" y="58713"/>
                </a:lnTo>
                <a:lnTo>
                  <a:pt x="16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6" name="任意多边形: 形状 1075">
            <a:extLst>
              <a:ext uri="{FF2B5EF4-FFF2-40B4-BE49-F238E27FC236}">
                <a16:creationId xmlns:a16="http://schemas.microsoft.com/office/drawing/2014/main" id="{268D41C8-4C89-8351-3C1A-49B68ADAC4A8}"/>
              </a:ext>
            </a:extLst>
          </p:cNvPr>
          <p:cNvSpPr/>
          <p:nvPr/>
        </p:nvSpPr>
        <p:spPr>
          <a:xfrm>
            <a:off x="10934517" y="1315969"/>
            <a:ext cx="58487" cy="58487"/>
          </a:xfrm>
          <a:custGeom>
            <a:avLst/>
            <a:gdLst>
              <a:gd name="connsiteX0" fmla="*/ 185 w 58487"/>
              <a:gd name="connsiteY0" fmla="*/ 225 h 58487"/>
              <a:gd name="connsiteX1" fmla="*/ 58673 w 58487"/>
              <a:gd name="connsiteY1" fmla="*/ 225 h 58487"/>
              <a:gd name="connsiteX2" fmla="*/ 58673 w 58487"/>
              <a:gd name="connsiteY2" fmla="*/ 58713 h 58487"/>
              <a:gd name="connsiteX3" fmla="*/ 18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25"/>
                </a:moveTo>
                <a:lnTo>
                  <a:pt x="58673" y="225"/>
                </a:lnTo>
                <a:lnTo>
                  <a:pt x="58673" y="58713"/>
                </a:lnTo>
                <a:lnTo>
                  <a:pt x="18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7" name="任意多边形: 形状 1076">
            <a:extLst>
              <a:ext uri="{FF2B5EF4-FFF2-40B4-BE49-F238E27FC236}">
                <a16:creationId xmlns:a16="http://schemas.microsoft.com/office/drawing/2014/main" id="{69E0443E-9C23-293F-E166-AB18D15A6849}"/>
              </a:ext>
            </a:extLst>
          </p:cNvPr>
          <p:cNvSpPr/>
          <p:nvPr/>
        </p:nvSpPr>
        <p:spPr>
          <a:xfrm>
            <a:off x="10993005" y="1315969"/>
            <a:ext cx="58487" cy="58487"/>
          </a:xfrm>
          <a:custGeom>
            <a:avLst/>
            <a:gdLst>
              <a:gd name="connsiteX0" fmla="*/ 195 w 58487"/>
              <a:gd name="connsiteY0" fmla="*/ 225 h 58487"/>
              <a:gd name="connsiteX1" fmla="*/ 58683 w 58487"/>
              <a:gd name="connsiteY1" fmla="*/ 225 h 58487"/>
              <a:gd name="connsiteX2" fmla="*/ 58683 w 58487"/>
              <a:gd name="connsiteY2" fmla="*/ 58713 h 58487"/>
              <a:gd name="connsiteX3" fmla="*/ 19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225"/>
                </a:moveTo>
                <a:lnTo>
                  <a:pt x="58683" y="225"/>
                </a:lnTo>
                <a:lnTo>
                  <a:pt x="58683" y="58713"/>
                </a:lnTo>
                <a:lnTo>
                  <a:pt x="19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8" name="任意多边形: 形状 1077">
            <a:extLst>
              <a:ext uri="{FF2B5EF4-FFF2-40B4-BE49-F238E27FC236}">
                <a16:creationId xmlns:a16="http://schemas.microsoft.com/office/drawing/2014/main" id="{3794EAED-1E50-ADFF-C210-D8603A4D44EF}"/>
              </a:ext>
            </a:extLst>
          </p:cNvPr>
          <p:cNvSpPr/>
          <p:nvPr/>
        </p:nvSpPr>
        <p:spPr>
          <a:xfrm>
            <a:off x="11051492" y="1315969"/>
            <a:ext cx="58487" cy="58487"/>
          </a:xfrm>
          <a:custGeom>
            <a:avLst/>
            <a:gdLst>
              <a:gd name="connsiteX0" fmla="*/ 205 w 58487"/>
              <a:gd name="connsiteY0" fmla="*/ 225 h 58487"/>
              <a:gd name="connsiteX1" fmla="*/ 58693 w 58487"/>
              <a:gd name="connsiteY1" fmla="*/ 225 h 58487"/>
              <a:gd name="connsiteX2" fmla="*/ 58693 w 58487"/>
              <a:gd name="connsiteY2" fmla="*/ 58713 h 58487"/>
              <a:gd name="connsiteX3" fmla="*/ 20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225"/>
                </a:moveTo>
                <a:lnTo>
                  <a:pt x="58693" y="225"/>
                </a:lnTo>
                <a:lnTo>
                  <a:pt x="58693" y="58713"/>
                </a:lnTo>
                <a:lnTo>
                  <a:pt x="20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9" name="任意多边形: 形状 1078">
            <a:extLst>
              <a:ext uri="{FF2B5EF4-FFF2-40B4-BE49-F238E27FC236}">
                <a16:creationId xmlns:a16="http://schemas.microsoft.com/office/drawing/2014/main" id="{A97ED390-937F-69B9-2F00-80B5A4C97D33}"/>
              </a:ext>
            </a:extLst>
          </p:cNvPr>
          <p:cNvSpPr/>
          <p:nvPr/>
        </p:nvSpPr>
        <p:spPr>
          <a:xfrm>
            <a:off x="11109980" y="1315969"/>
            <a:ext cx="58487" cy="58487"/>
          </a:xfrm>
          <a:custGeom>
            <a:avLst/>
            <a:gdLst>
              <a:gd name="connsiteX0" fmla="*/ 215 w 58487"/>
              <a:gd name="connsiteY0" fmla="*/ 225 h 58487"/>
              <a:gd name="connsiteX1" fmla="*/ 58703 w 58487"/>
              <a:gd name="connsiteY1" fmla="*/ 225 h 58487"/>
              <a:gd name="connsiteX2" fmla="*/ 58703 w 58487"/>
              <a:gd name="connsiteY2" fmla="*/ 58713 h 58487"/>
              <a:gd name="connsiteX3" fmla="*/ 21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225"/>
                </a:moveTo>
                <a:lnTo>
                  <a:pt x="58703" y="225"/>
                </a:lnTo>
                <a:lnTo>
                  <a:pt x="58703" y="58713"/>
                </a:lnTo>
                <a:lnTo>
                  <a:pt x="21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0" name="任意多边形: 形状 1079">
            <a:extLst>
              <a:ext uri="{FF2B5EF4-FFF2-40B4-BE49-F238E27FC236}">
                <a16:creationId xmlns:a16="http://schemas.microsoft.com/office/drawing/2014/main" id="{96645FEB-94C9-4B84-6881-0D2BFD37019F}"/>
              </a:ext>
            </a:extLst>
          </p:cNvPr>
          <p:cNvSpPr/>
          <p:nvPr/>
        </p:nvSpPr>
        <p:spPr>
          <a:xfrm>
            <a:off x="11226955" y="1315969"/>
            <a:ext cx="58487" cy="58487"/>
          </a:xfrm>
          <a:custGeom>
            <a:avLst/>
            <a:gdLst>
              <a:gd name="connsiteX0" fmla="*/ 235 w 58487"/>
              <a:gd name="connsiteY0" fmla="*/ 225 h 58487"/>
              <a:gd name="connsiteX1" fmla="*/ 58723 w 58487"/>
              <a:gd name="connsiteY1" fmla="*/ 225 h 58487"/>
              <a:gd name="connsiteX2" fmla="*/ 58723 w 58487"/>
              <a:gd name="connsiteY2" fmla="*/ 58713 h 58487"/>
              <a:gd name="connsiteX3" fmla="*/ 23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25"/>
                </a:moveTo>
                <a:lnTo>
                  <a:pt x="58723" y="225"/>
                </a:lnTo>
                <a:lnTo>
                  <a:pt x="58723" y="58713"/>
                </a:lnTo>
                <a:lnTo>
                  <a:pt x="23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1" name="任意多边形: 形状 1080">
            <a:extLst>
              <a:ext uri="{FF2B5EF4-FFF2-40B4-BE49-F238E27FC236}">
                <a16:creationId xmlns:a16="http://schemas.microsoft.com/office/drawing/2014/main" id="{59CB521A-6C01-727A-65E0-9D8B6FDBF19D}"/>
              </a:ext>
            </a:extLst>
          </p:cNvPr>
          <p:cNvSpPr/>
          <p:nvPr/>
        </p:nvSpPr>
        <p:spPr>
          <a:xfrm>
            <a:off x="11285442" y="1315969"/>
            <a:ext cx="58487" cy="58487"/>
          </a:xfrm>
          <a:custGeom>
            <a:avLst/>
            <a:gdLst>
              <a:gd name="connsiteX0" fmla="*/ 245 w 58487"/>
              <a:gd name="connsiteY0" fmla="*/ 225 h 58487"/>
              <a:gd name="connsiteX1" fmla="*/ 58733 w 58487"/>
              <a:gd name="connsiteY1" fmla="*/ 225 h 58487"/>
              <a:gd name="connsiteX2" fmla="*/ 58733 w 58487"/>
              <a:gd name="connsiteY2" fmla="*/ 58713 h 58487"/>
              <a:gd name="connsiteX3" fmla="*/ 24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225"/>
                </a:moveTo>
                <a:lnTo>
                  <a:pt x="58733" y="225"/>
                </a:lnTo>
                <a:lnTo>
                  <a:pt x="58733" y="58713"/>
                </a:lnTo>
                <a:lnTo>
                  <a:pt x="24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2" name="任意多边形: 形状 1081">
            <a:extLst>
              <a:ext uri="{FF2B5EF4-FFF2-40B4-BE49-F238E27FC236}">
                <a16:creationId xmlns:a16="http://schemas.microsoft.com/office/drawing/2014/main" id="{300ED3D9-A7C5-8F69-2130-9E1BA0E6B7B8}"/>
              </a:ext>
            </a:extLst>
          </p:cNvPr>
          <p:cNvSpPr/>
          <p:nvPr/>
        </p:nvSpPr>
        <p:spPr>
          <a:xfrm>
            <a:off x="11402418" y="1315969"/>
            <a:ext cx="58487" cy="58487"/>
          </a:xfrm>
          <a:custGeom>
            <a:avLst/>
            <a:gdLst>
              <a:gd name="connsiteX0" fmla="*/ 265 w 58487"/>
              <a:gd name="connsiteY0" fmla="*/ 225 h 58487"/>
              <a:gd name="connsiteX1" fmla="*/ 58753 w 58487"/>
              <a:gd name="connsiteY1" fmla="*/ 225 h 58487"/>
              <a:gd name="connsiteX2" fmla="*/ 58753 w 58487"/>
              <a:gd name="connsiteY2" fmla="*/ 58713 h 58487"/>
              <a:gd name="connsiteX3" fmla="*/ 26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25"/>
                </a:moveTo>
                <a:lnTo>
                  <a:pt x="58753" y="225"/>
                </a:lnTo>
                <a:lnTo>
                  <a:pt x="58753" y="58713"/>
                </a:lnTo>
                <a:lnTo>
                  <a:pt x="26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3" name="任意多边形: 形状 1082">
            <a:extLst>
              <a:ext uri="{FF2B5EF4-FFF2-40B4-BE49-F238E27FC236}">
                <a16:creationId xmlns:a16="http://schemas.microsoft.com/office/drawing/2014/main" id="{00633B1F-854F-418F-3D15-E8EAAEEED6CF}"/>
              </a:ext>
            </a:extLst>
          </p:cNvPr>
          <p:cNvSpPr/>
          <p:nvPr/>
        </p:nvSpPr>
        <p:spPr>
          <a:xfrm>
            <a:off x="11460905" y="1315969"/>
            <a:ext cx="58487" cy="58487"/>
          </a:xfrm>
          <a:custGeom>
            <a:avLst/>
            <a:gdLst>
              <a:gd name="connsiteX0" fmla="*/ 275 w 58487"/>
              <a:gd name="connsiteY0" fmla="*/ 225 h 58487"/>
              <a:gd name="connsiteX1" fmla="*/ 58763 w 58487"/>
              <a:gd name="connsiteY1" fmla="*/ 225 h 58487"/>
              <a:gd name="connsiteX2" fmla="*/ 58763 w 58487"/>
              <a:gd name="connsiteY2" fmla="*/ 58713 h 58487"/>
              <a:gd name="connsiteX3" fmla="*/ 27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225"/>
                </a:moveTo>
                <a:lnTo>
                  <a:pt x="58763" y="225"/>
                </a:lnTo>
                <a:lnTo>
                  <a:pt x="58763" y="58713"/>
                </a:lnTo>
                <a:lnTo>
                  <a:pt x="27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4" name="任意多边形: 形状 1083">
            <a:extLst>
              <a:ext uri="{FF2B5EF4-FFF2-40B4-BE49-F238E27FC236}">
                <a16:creationId xmlns:a16="http://schemas.microsoft.com/office/drawing/2014/main" id="{40FD9242-1266-EB25-A809-0424A2848DB1}"/>
              </a:ext>
            </a:extLst>
          </p:cNvPr>
          <p:cNvSpPr/>
          <p:nvPr/>
        </p:nvSpPr>
        <p:spPr>
          <a:xfrm>
            <a:off x="11519393" y="1315969"/>
            <a:ext cx="58487" cy="58487"/>
          </a:xfrm>
          <a:custGeom>
            <a:avLst/>
            <a:gdLst>
              <a:gd name="connsiteX0" fmla="*/ 285 w 58487"/>
              <a:gd name="connsiteY0" fmla="*/ 225 h 58487"/>
              <a:gd name="connsiteX1" fmla="*/ 58773 w 58487"/>
              <a:gd name="connsiteY1" fmla="*/ 225 h 58487"/>
              <a:gd name="connsiteX2" fmla="*/ 58773 w 58487"/>
              <a:gd name="connsiteY2" fmla="*/ 58713 h 58487"/>
              <a:gd name="connsiteX3" fmla="*/ 28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225"/>
                </a:moveTo>
                <a:lnTo>
                  <a:pt x="58773" y="225"/>
                </a:lnTo>
                <a:lnTo>
                  <a:pt x="58773" y="58713"/>
                </a:lnTo>
                <a:lnTo>
                  <a:pt x="28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5" name="任意多边形: 形状 1084">
            <a:extLst>
              <a:ext uri="{FF2B5EF4-FFF2-40B4-BE49-F238E27FC236}">
                <a16:creationId xmlns:a16="http://schemas.microsoft.com/office/drawing/2014/main" id="{357C9F01-B56D-7EDE-0A16-D2A86813067D}"/>
              </a:ext>
            </a:extLst>
          </p:cNvPr>
          <p:cNvSpPr/>
          <p:nvPr/>
        </p:nvSpPr>
        <p:spPr>
          <a:xfrm>
            <a:off x="11694855" y="1315969"/>
            <a:ext cx="58487" cy="58487"/>
          </a:xfrm>
          <a:custGeom>
            <a:avLst/>
            <a:gdLst>
              <a:gd name="connsiteX0" fmla="*/ 315 w 58487"/>
              <a:gd name="connsiteY0" fmla="*/ 225 h 58487"/>
              <a:gd name="connsiteX1" fmla="*/ 58803 w 58487"/>
              <a:gd name="connsiteY1" fmla="*/ 225 h 58487"/>
              <a:gd name="connsiteX2" fmla="*/ 58803 w 58487"/>
              <a:gd name="connsiteY2" fmla="*/ 58713 h 58487"/>
              <a:gd name="connsiteX3" fmla="*/ 31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25"/>
                </a:moveTo>
                <a:lnTo>
                  <a:pt x="58803" y="225"/>
                </a:lnTo>
                <a:lnTo>
                  <a:pt x="58803" y="58713"/>
                </a:lnTo>
                <a:lnTo>
                  <a:pt x="31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6" name="任意多边形: 形状 1085">
            <a:extLst>
              <a:ext uri="{FF2B5EF4-FFF2-40B4-BE49-F238E27FC236}">
                <a16:creationId xmlns:a16="http://schemas.microsoft.com/office/drawing/2014/main" id="{CC7EF3BC-A439-F930-23F2-AF0E75060DC1}"/>
              </a:ext>
            </a:extLst>
          </p:cNvPr>
          <p:cNvSpPr/>
          <p:nvPr/>
        </p:nvSpPr>
        <p:spPr>
          <a:xfrm>
            <a:off x="11811830" y="1315969"/>
            <a:ext cx="58487" cy="58487"/>
          </a:xfrm>
          <a:custGeom>
            <a:avLst/>
            <a:gdLst>
              <a:gd name="connsiteX0" fmla="*/ 335 w 58487"/>
              <a:gd name="connsiteY0" fmla="*/ 225 h 58487"/>
              <a:gd name="connsiteX1" fmla="*/ 58823 w 58487"/>
              <a:gd name="connsiteY1" fmla="*/ 225 h 58487"/>
              <a:gd name="connsiteX2" fmla="*/ 58823 w 58487"/>
              <a:gd name="connsiteY2" fmla="*/ 58713 h 58487"/>
              <a:gd name="connsiteX3" fmla="*/ 33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225"/>
                </a:moveTo>
                <a:lnTo>
                  <a:pt x="58823" y="225"/>
                </a:lnTo>
                <a:lnTo>
                  <a:pt x="58823" y="58713"/>
                </a:lnTo>
                <a:lnTo>
                  <a:pt x="33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7" name="任意多边形: 形状 1086">
            <a:extLst>
              <a:ext uri="{FF2B5EF4-FFF2-40B4-BE49-F238E27FC236}">
                <a16:creationId xmlns:a16="http://schemas.microsoft.com/office/drawing/2014/main" id="{EDDA7C93-3062-C05E-D848-48B0B4B3A245}"/>
              </a:ext>
            </a:extLst>
          </p:cNvPr>
          <p:cNvSpPr/>
          <p:nvPr/>
        </p:nvSpPr>
        <p:spPr>
          <a:xfrm>
            <a:off x="11870318" y="1315969"/>
            <a:ext cx="58487" cy="58487"/>
          </a:xfrm>
          <a:custGeom>
            <a:avLst/>
            <a:gdLst>
              <a:gd name="connsiteX0" fmla="*/ 345 w 58487"/>
              <a:gd name="connsiteY0" fmla="*/ 225 h 58487"/>
              <a:gd name="connsiteX1" fmla="*/ 58833 w 58487"/>
              <a:gd name="connsiteY1" fmla="*/ 225 h 58487"/>
              <a:gd name="connsiteX2" fmla="*/ 58833 w 58487"/>
              <a:gd name="connsiteY2" fmla="*/ 58713 h 58487"/>
              <a:gd name="connsiteX3" fmla="*/ 34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25"/>
                </a:moveTo>
                <a:lnTo>
                  <a:pt x="58833" y="225"/>
                </a:lnTo>
                <a:lnTo>
                  <a:pt x="58833" y="58713"/>
                </a:lnTo>
                <a:lnTo>
                  <a:pt x="34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8" name="任意多边形: 形状 1087">
            <a:extLst>
              <a:ext uri="{FF2B5EF4-FFF2-40B4-BE49-F238E27FC236}">
                <a16:creationId xmlns:a16="http://schemas.microsoft.com/office/drawing/2014/main" id="{02A34C4E-AC9B-AA74-F1AD-8C1BBC3A091F}"/>
              </a:ext>
            </a:extLst>
          </p:cNvPr>
          <p:cNvSpPr/>
          <p:nvPr/>
        </p:nvSpPr>
        <p:spPr>
          <a:xfrm>
            <a:off x="12045781" y="1315969"/>
            <a:ext cx="58487" cy="58487"/>
          </a:xfrm>
          <a:custGeom>
            <a:avLst/>
            <a:gdLst>
              <a:gd name="connsiteX0" fmla="*/ 375 w 58487"/>
              <a:gd name="connsiteY0" fmla="*/ 225 h 58487"/>
              <a:gd name="connsiteX1" fmla="*/ 58863 w 58487"/>
              <a:gd name="connsiteY1" fmla="*/ 225 h 58487"/>
              <a:gd name="connsiteX2" fmla="*/ 58863 w 58487"/>
              <a:gd name="connsiteY2" fmla="*/ 58713 h 58487"/>
              <a:gd name="connsiteX3" fmla="*/ 375 w 58487"/>
              <a:gd name="connsiteY3" fmla="*/ 587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25"/>
                </a:moveTo>
                <a:lnTo>
                  <a:pt x="58863" y="225"/>
                </a:lnTo>
                <a:lnTo>
                  <a:pt x="58863" y="58713"/>
                </a:lnTo>
                <a:lnTo>
                  <a:pt x="375" y="587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9" name="任意多边形: 形状 1088">
            <a:extLst>
              <a:ext uri="{FF2B5EF4-FFF2-40B4-BE49-F238E27FC236}">
                <a16:creationId xmlns:a16="http://schemas.microsoft.com/office/drawing/2014/main" id="{B3DF04C8-0632-A623-9AF6-EE9A79C97BBF}"/>
              </a:ext>
            </a:extLst>
          </p:cNvPr>
          <p:cNvSpPr/>
          <p:nvPr/>
        </p:nvSpPr>
        <p:spPr>
          <a:xfrm>
            <a:off x="10291154" y="1374457"/>
            <a:ext cx="58487" cy="58487"/>
          </a:xfrm>
          <a:custGeom>
            <a:avLst/>
            <a:gdLst>
              <a:gd name="connsiteX0" fmla="*/ 75 w 58487"/>
              <a:gd name="connsiteY0" fmla="*/ 235 h 58487"/>
              <a:gd name="connsiteX1" fmla="*/ 58563 w 58487"/>
              <a:gd name="connsiteY1" fmla="*/ 235 h 58487"/>
              <a:gd name="connsiteX2" fmla="*/ 58563 w 58487"/>
              <a:gd name="connsiteY2" fmla="*/ 58723 h 58487"/>
              <a:gd name="connsiteX3" fmla="*/ 7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235"/>
                </a:moveTo>
                <a:lnTo>
                  <a:pt x="58563" y="235"/>
                </a:lnTo>
                <a:lnTo>
                  <a:pt x="58563" y="58723"/>
                </a:lnTo>
                <a:lnTo>
                  <a:pt x="7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0" name="任意多边形: 形状 1089">
            <a:extLst>
              <a:ext uri="{FF2B5EF4-FFF2-40B4-BE49-F238E27FC236}">
                <a16:creationId xmlns:a16="http://schemas.microsoft.com/office/drawing/2014/main" id="{190EE9ED-19FC-A201-A363-1DDCF15A1E17}"/>
              </a:ext>
            </a:extLst>
          </p:cNvPr>
          <p:cNvSpPr/>
          <p:nvPr/>
        </p:nvSpPr>
        <p:spPr>
          <a:xfrm>
            <a:off x="10583592" y="1374457"/>
            <a:ext cx="58487" cy="58487"/>
          </a:xfrm>
          <a:custGeom>
            <a:avLst/>
            <a:gdLst>
              <a:gd name="connsiteX0" fmla="*/ 125 w 58487"/>
              <a:gd name="connsiteY0" fmla="*/ 235 h 58487"/>
              <a:gd name="connsiteX1" fmla="*/ 58613 w 58487"/>
              <a:gd name="connsiteY1" fmla="*/ 235 h 58487"/>
              <a:gd name="connsiteX2" fmla="*/ 58613 w 58487"/>
              <a:gd name="connsiteY2" fmla="*/ 58723 h 58487"/>
              <a:gd name="connsiteX3" fmla="*/ 12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235"/>
                </a:moveTo>
                <a:lnTo>
                  <a:pt x="58613" y="235"/>
                </a:lnTo>
                <a:lnTo>
                  <a:pt x="58613" y="58723"/>
                </a:lnTo>
                <a:lnTo>
                  <a:pt x="12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1" name="任意多边形: 形状 1090">
            <a:extLst>
              <a:ext uri="{FF2B5EF4-FFF2-40B4-BE49-F238E27FC236}">
                <a16:creationId xmlns:a16="http://schemas.microsoft.com/office/drawing/2014/main" id="{7E77F9F5-6AC7-8123-DD48-AAA315F3C612}"/>
              </a:ext>
            </a:extLst>
          </p:cNvPr>
          <p:cNvSpPr/>
          <p:nvPr/>
        </p:nvSpPr>
        <p:spPr>
          <a:xfrm>
            <a:off x="10759055" y="1374457"/>
            <a:ext cx="58487" cy="58487"/>
          </a:xfrm>
          <a:custGeom>
            <a:avLst/>
            <a:gdLst>
              <a:gd name="connsiteX0" fmla="*/ 155 w 58487"/>
              <a:gd name="connsiteY0" fmla="*/ 235 h 58487"/>
              <a:gd name="connsiteX1" fmla="*/ 58643 w 58487"/>
              <a:gd name="connsiteY1" fmla="*/ 235 h 58487"/>
              <a:gd name="connsiteX2" fmla="*/ 58643 w 58487"/>
              <a:gd name="connsiteY2" fmla="*/ 58723 h 58487"/>
              <a:gd name="connsiteX3" fmla="*/ 15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35"/>
                </a:moveTo>
                <a:lnTo>
                  <a:pt x="58643" y="235"/>
                </a:lnTo>
                <a:lnTo>
                  <a:pt x="58643" y="58723"/>
                </a:lnTo>
                <a:lnTo>
                  <a:pt x="15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2" name="任意多边形: 形状 1091">
            <a:extLst>
              <a:ext uri="{FF2B5EF4-FFF2-40B4-BE49-F238E27FC236}">
                <a16:creationId xmlns:a16="http://schemas.microsoft.com/office/drawing/2014/main" id="{BF3C5679-6A49-0D2E-0FB5-E576BDF6F51D}"/>
              </a:ext>
            </a:extLst>
          </p:cNvPr>
          <p:cNvSpPr/>
          <p:nvPr/>
        </p:nvSpPr>
        <p:spPr>
          <a:xfrm>
            <a:off x="10817542" y="1374457"/>
            <a:ext cx="58487" cy="58487"/>
          </a:xfrm>
          <a:custGeom>
            <a:avLst/>
            <a:gdLst>
              <a:gd name="connsiteX0" fmla="*/ 165 w 58487"/>
              <a:gd name="connsiteY0" fmla="*/ 235 h 58487"/>
              <a:gd name="connsiteX1" fmla="*/ 58653 w 58487"/>
              <a:gd name="connsiteY1" fmla="*/ 235 h 58487"/>
              <a:gd name="connsiteX2" fmla="*/ 58653 w 58487"/>
              <a:gd name="connsiteY2" fmla="*/ 58723 h 58487"/>
              <a:gd name="connsiteX3" fmla="*/ 16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235"/>
                </a:moveTo>
                <a:lnTo>
                  <a:pt x="58653" y="235"/>
                </a:lnTo>
                <a:lnTo>
                  <a:pt x="58653" y="58723"/>
                </a:lnTo>
                <a:lnTo>
                  <a:pt x="16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3" name="任意多边形: 形状 1092">
            <a:extLst>
              <a:ext uri="{FF2B5EF4-FFF2-40B4-BE49-F238E27FC236}">
                <a16:creationId xmlns:a16="http://schemas.microsoft.com/office/drawing/2014/main" id="{0E2B4463-9965-2FAF-0A3F-671D1A49D912}"/>
              </a:ext>
            </a:extLst>
          </p:cNvPr>
          <p:cNvSpPr/>
          <p:nvPr/>
        </p:nvSpPr>
        <p:spPr>
          <a:xfrm>
            <a:off x="10876030" y="1374457"/>
            <a:ext cx="58487" cy="58487"/>
          </a:xfrm>
          <a:custGeom>
            <a:avLst/>
            <a:gdLst>
              <a:gd name="connsiteX0" fmla="*/ 175 w 58487"/>
              <a:gd name="connsiteY0" fmla="*/ 235 h 58487"/>
              <a:gd name="connsiteX1" fmla="*/ 58663 w 58487"/>
              <a:gd name="connsiteY1" fmla="*/ 235 h 58487"/>
              <a:gd name="connsiteX2" fmla="*/ 58663 w 58487"/>
              <a:gd name="connsiteY2" fmla="*/ 58723 h 58487"/>
              <a:gd name="connsiteX3" fmla="*/ 17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235"/>
                </a:moveTo>
                <a:lnTo>
                  <a:pt x="58663" y="235"/>
                </a:lnTo>
                <a:lnTo>
                  <a:pt x="58663" y="58723"/>
                </a:lnTo>
                <a:lnTo>
                  <a:pt x="17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4" name="任意多边形: 形状 1093">
            <a:extLst>
              <a:ext uri="{FF2B5EF4-FFF2-40B4-BE49-F238E27FC236}">
                <a16:creationId xmlns:a16="http://schemas.microsoft.com/office/drawing/2014/main" id="{02AA594F-39E5-5502-575D-229926919CAD}"/>
              </a:ext>
            </a:extLst>
          </p:cNvPr>
          <p:cNvSpPr/>
          <p:nvPr/>
        </p:nvSpPr>
        <p:spPr>
          <a:xfrm>
            <a:off x="11519393" y="1374457"/>
            <a:ext cx="58487" cy="58487"/>
          </a:xfrm>
          <a:custGeom>
            <a:avLst/>
            <a:gdLst>
              <a:gd name="connsiteX0" fmla="*/ 285 w 58487"/>
              <a:gd name="connsiteY0" fmla="*/ 235 h 58487"/>
              <a:gd name="connsiteX1" fmla="*/ 58773 w 58487"/>
              <a:gd name="connsiteY1" fmla="*/ 235 h 58487"/>
              <a:gd name="connsiteX2" fmla="*/ 58773 w 58487"/>
              <a:gd name="connsiteY2" fmla="*/ 58723 h 58487"/>
              <a:gd name="connsiteX3" fmla="*/ 28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235"/>
                </a:moveTo>
                <a:lnTo>
                  <a:pt x="58773" y="235"/>
                </a:lnTo>
                <a:lnTo>
                  <a:pt x="58773" y="58723"/>
                </a:lnTo>
                <a:lnTo>
                  <a:pt x="28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5" name="任意多边形: 形状 1094">
            <a:extLst>
              <a:ext uri="{FF2B5EF4-FFF2-40B4-BE49-F238E27FC236}">
                <a16:creationId xmlns:a16="http://schemas.microsoft.com/office/drawing/2014/main" id="{0BE12485-08EC-468D-1CBB-80CB97AE895F}"/>
              </a:ext>
            </a:extLst>
          </p:cNvPr>
          <p:cNvSpPr/>
          <p:nvPr/>
        </p:nvSpPr>
        <p:spPr>
          <a:xfrm>
            <a:off x="11636368" y="1374457"/>
            <a:ext cx="58487" cy="58487"/>
          </a:xfrm>
          <a:custGeom>
            <a:avLst/>
            <a:gdLst>
              <a:gd name="connsiteX0" fmla="*/ 305 w 58487"/>
              <a:gd name="connsiteY0" fmla="*/ 235 h 58487"/>
              <a:gd name="connsiteX1" fmla="*/ 58793 w 58487"/>
              <a:gd name="connsiteY1" fmla="*/ 235 h 58487"/>
              <a:gd name="connsiteX2" fmla="*/ 58793 w 58487"/>
              <a:gd name="connsiteY2" fmla="*/ 58723 h 58487"/>
              <a:gd name="connsiteX3" fmla="*/ 30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235"/>
                </a:moveTo>
                <a:lnTo>
                  <a:pt x="58793" y="235"/>
                </a:lnTo>
                <a:lnTo>
                  <a:pt x="58793" y="58723"/>
                </a:lnTo>
                <a:lnTo>
                  <a:pt x="30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6" name="任意多边形: 形状 1095">
            <a:extLst>
              <a:ext uri="{FF2B5EF4-FFF2-40B4-BE49-F238E27FC236}">
                <a16:creationId xmlns:a16="http://schemas.microsoft.com/office/drawing/2014/main" id="{449AF44A-333F-50A7-7E42-81F7B4026802}"/>
              </a:ext>
            </a:extLst>
          </p:cNvPr>
          <p:cNvSpPr/>
          <p:nvPr/>
        </p:nvSpPr>
        <p:spPr>
          <a:xfrm>
            <a:off x="11753343" y="1374457"/>
            <a:ext cx="58487" cy="58487"/>
          </a:xfrm>
          <a:custGeom>
            <a:avLst/>
            <a:gdLst>
              <a:gd name="connsiteX0" fmla="*/ 325 w 58487"/>
              <a:gd name="connsiteY0" fmla="*/ 235 h 58487"/>
              <a:gd name="connsiteX1" fmla="*/ 58813 w 58487"/>
              <a:gd name="connsiteY1" fmla="*/ 235 h 58487"/>
              <a:gd name="connsiteX2" fmla="*/ 58813 w 58487"/>
              <a:gd name="connsiteY2" fmla="*/ 58723 h 58487"/>
              <a:gd name="connsiteX3" fmla="*/ 32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235"/>
                </a:moveTo>
                <a:lnTo>
                  <a:pt x="58813" y="235"/>
                </a:lnTo>
                <a:lnTo>
                  <a:pt x="58813" y="58723"/>
                </a:lnTo>
                <a:lnTo>
                  <a:pt x="32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7" name="任意多边形: 形状 1096">
            <a:extLst>
              <a:ext uri="{FF2B5EF4-FFF2-40B4-BE49-F238E27FC236}">
                <a16:creationId xmlns:a16="http://schemas.microsoft.com/office/drawing/2014/main" id="{22B6A7F6-7C10-B755-A471-E49BC04A25F9}"/>
              </a:ext>
            </a:extLst>
          </p:cNvPr>
          <p:cNvSpPr/>
          <p:nvPr/>
        </p:nvSpPr>
        <p:spPr>
          <a:xfrm>
            <a:off x="11811830" y="1374457"/>
            <a:ext cx="58487" cy="58487"/>
          </a:xfrm>
          <a:custGeom>
            <a:avLst/>
            <a:gdLst>
              <a:gd name="connsiteX0" fmla="*/ 335 w 58487"/>
              <a:gd name="connsiteY0" fmla="*/ 235 h 58487"/>
              <a:gd name="connsiteX1" fmla="*/ 58823 w 58487"/>
              <a:gd name="connsiteY1" fmla="*/ 235 h 58487"/>
              <a:gd name="connsiteX2" fmla="*/ 58823 w 58487"/>
              <a:gd name="connsiteY2" fmla="*/ 58723 h 58487"/>
              <a:gd name="connsiteX3" fmla="*/ 33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235"/>
                </a:moveTo>
                <a:lnTo>
                  <a:pt x="58823" y="235"/>
                </a:lnTo>
                <a:lnTo>
                  <a:pt x="58823" y="58723"/>
                </a:lnTo>
                <a:lnTo>
                  <a:pt x="33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8" name="任意多边形: 形状 1097">
            <a:extLst>
              <a:ext uri="{FF2B5EF4-FFF2-40B4-BE49-F238E27FC236}">
                <a16:creationId xmlns:a16="http://schemas.microsoft.com/office/drawing/2014/main" id="{7C667BA1-B95D-1003-4D36-A6B2750D2A8E}"/>
              </a:ext>
            </a:extLst>
          </p:cNvPr>
          <p:cNvSpPr/>
          <p:nvPr/>
        </p:nvSpPr>
        <p:spPr>
          <a:xfrm>
            <a:off x="11870318" y="1374457"/>
            <a:ext cx="58487" cy="58487"/>
          </a:xfrm>
          <a:custGeom>
            <a:avLst/>
            <a:gdLst>
              <a:gd name="connsiteX0" fmla="*/ 345 w 58487"/>
              <a:gd name="connsiteY0" fmla="*/ 235 h 58487"/>
              <a:gd name="connsiteX1" fmla="*/ 58833 w 58487"/>
              <a:gd name="connsiteY1" fmla="*/ 235 h 58487"/>
              <a:gd name="connsiteX2" fmla="*/ 58833 w 58487"/>
              <a:gd name="connsiteY2" fmla="*/ 58723 h 58487"/>
              <a:gd name="connsiteX3" fmla="*/ 345 w 58487"/>
              <a:gd name="connsiteY3" fmla="*/ 587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35"/>
                </a:moveTo>
                <a:lnTo>
                  <a:pt x="58833" y="235"/>
                </a:lnTo>
                <a:lnTo>
                  <a:pt x="58833" y="58723"/>
                </a:lnTo>
                <a:lnTo>
                  <a:pt x="345" y="587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9" name="任意多边形: 形状 1098">
            <a:extLst>
              <a:ext uri="{FF2B5EF4-FFF2-40B4-BE49-F238E27FC236}">
                <a16:creationId xmlns:a16="http://schemas.microsoft.com/office/drawing/2014/main" id="{C779C841-6E35-F8E4-871A-458932801B24}"/>
              </a:ext>
            </a:extLst>
          </p:cNvPr>
          <p:cNvSpPr/>
          <p:nvPr/>
        </p:nvSpPr>
        <p:spPr>
          <a:xfrm>
            <a:off x="9998716" y="1432944"/>
            <a:ext cx="58487" cy="58487"/>
          </a:xfrm>
          <a:custGeom>
            <a:avLst/>
            <a:gdLst>
              <a:gd name="connsiteX0" fmla="*/ 25 w 58487"/>
              <a:gd name="connsiteY0" fmla="*/ 245 h 58487"/>
              <a:gd name="connsiteX1" fmla="*/ 58513 w 58487"/>
              <a:gd name="connsiteY1" fmla="*/ 245 h 58487"/>
              <a:gd name="connsiteX2" fmla="*/ 58513 w 58487"/>
              <a:gd name="connsiteY2" fmla="*/ 58733 h 58487"/>
              <a:gd name="connsiteX3" fmla="*/ 2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245"/>
                </a:moveTo>
                <a:lnTo>
                  <a:pt x="58513" y="245"/>
                </a:lnTo>
                <a:lnTo>
                  <a:pt x="58513" y="58733"/>
                </a:lnTo>
                <a:lnTo>
                  <a:pt x="2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0" name="任意多边形: 形状 1099">
            <a:extLst>
              <a:ext uri="{FF2B5EF4-FFF2-40B4-BE49-F238E27FC236}">
                <a16:creationId xmlns:a16="http://schemas.microsoft.com/office/drawing/2014/main" id="{FA4C0AF5-9F12-52B6-7FB1-2E717EFD54C2}"/>
              </a:ext>
            </a:extLst>
          </p:cNvPr>
          <p:cNvSpPr/>
          <p:nvPr/>
        </p:nvSpPr>
        <p:spPr>
          <a:xfrm>
            <a:off x="10057204" y="1432944"/>
            <a:ext cx="58487" cy="58487"/>
          </a:xfrm>
          <a:custGeom>
            <a:avLst/>
            <a:gdLst>
              <a:gd name="connsiteX0" fmla="*/ 35 w 58487"/>
              <a:gd name="connsiteY0" fmla="*/ 245 h 58487"/>
              <a:gd name="connsiteX1" fmla="*/ 58523 w 58487"/>
              <a:gd name="connsiteY1" fmla="*/ 245 h 58487"/>
              <a:gd name="connsiteX2" fmla="*/ 58523 w 58487"/>
              <a:gd name="connsiteY2" fmla="*/ 58733 h 58487"/>
              <a:gd name="connsiteX3" fmla="*/ 3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45"/>
                </a:moveTo>
                <a:lnTo>
                  <a:pt x="58523" y="245"/>
                </a:lnTo>
                <a:lnTo>
                  <a:pt x="58523" y="58733"/>
                </a:lnTo>
                <a:lnTo>
                  <a:pt x="3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1" name="任意多边形: 形状 1100">
            <a:extLst>
              <a:ext uri="{FF2B5EF4-FFF2-40B4-BE49-F238E27FC236}">
                <a16:creationId xmlns:a16="http://schemas.microsoft.com/office/drawing/2014/main" id="{BBD2ADCE-DBE6-1518-A252-BB836BADFF2D}"/>
              </a:ext>
            </a:extLst>
          </p:cNvPr>
          <p:cNvSpPr/>
          <p:nvPr/>
        </p:nvSpPr>
        <p:spPr>
          <a:xfrm>
            <a:off x="10174179" y="1432944"/>
            <a:ext cx="58487" cy="58487"/>
          </a:xfrm>
          <a:custGeom>
            <a:avLst/>
            <a:gdLst>
              <a:gd name="connsiteX0" fmla="*/ 55 w 58487"/>
              <a:gd name="connsiteY0" fmla="*/ 245 h 58487"/>
              <a:gd name="connsiteX1" fmla="*/ 58543 w 58487"/>
              <a:gd name="connsiteY1" fmla="*/ 245 h 58487"/>
              <a:gd name="connsiteX2" fmla="*/ 58543 w 58487"/>
              <a:gd name="connsiteY2" fmla="*/ 58733 h 58487"/>
              <a:gd name="connsiteX3" fmla="*/ 5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245"/>
                </a:moveTo>
                <a:lnTo>
                  <a:pt x="58543" y="245"/>
                </a:lnTo>
                <a:lnTo>
                  <a:pt x="58543" y="58733"/>
                </a:lnTo>
                <a:lnTo>
                  <a:pt x="5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2" name="任意多边形: 形状 1101">
            <a:extLst>
              <a:ext uri="{FF2B5EF4-FFF2-40B4-BE49-F238E27FC236}">
                <a16:creationId xmlns:a16="http://schemas.microsoft.com/office/drawing/2014/main" id="{680C3721-6289-8830-7CF2-6D87844225F9}"/>
              </a:ext>
            </a:extLst>
          </p:cNvPr>
          <p:cNvSpPr/>
          <p:nvPr/>
        </p:nvSpPr>
        <p:spPr>
          <a:xfrm>
            <a:off x="10408129" y="1432944"/>
            <a:ext cx="58487" cy="58487"/>
          </a:xfrm>
          <a:custGeom>
            <a:avLst/>
            <a:gdLst>
              <a:gd name="connsiteX0" fmla="*/ 95 w 58487"/>
              <a:gd name="connsiteY0" fmla="*/ 245 h 58487"/>
              <a:gd name="connsiteX1" fmla="*/ 58583 w 58487"/>
              <a:gd name="connsiteY1" fmla="*/ 245 h 58487"/>
              <a:gd name="connsiteX2" fmla="*/ 58583 w 58487"/>
              <a:gd name="connsiteY2" fmla="*/ 58733 h 58487"/>
              <a:gd name="connsiteX3" fmla="*/ 9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245"/>
                </a:moveTo>
                <a:lnTo>
                  <a:pt x="58583" y="245"/>
                </a:lnTo>
                <a:lnTo>
                  <a:pt x="58583" y="58733"/>
                </a:lnTo>
                <a:lnTo>
                  <a:pt x="9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3" name="任意多边形: 形状 1102">
            <a:extLst>
              <a:ext uri="{FF2B5EF4-FFF2-40B4-BE49-F238E27FC236}">
                <a16:creationId xmlns:a16="http://schemas.microsoft.com/office/drawing/2014/main" id="{B28DB6C3-4B38-DD1F-C28A-FBE2D0ED5B68}"/>
              </a:ext>
            </a:extLst>
          </p:cNvPr>
          <p:cNvSpPr/>
          <p:nvPr/>
        </p:nvSpPr>
        <p:spPr>
          <a:xfrm>
            <a:off x="10525104" y="1432944"/>
            <a:ext cx="58487" cy="58487"/>
          </a:xfrm>
          <a:custGeom>
            <a:avLst/>
            <a:gdLst>
              <a:gd name="connsiteX0" fmla="*/ 115 w 58487"/>
              <a:gd name="connsiteY0" fmla="*/ 245 h 58487"/>
              <a:gd name="connsiteX1" fmla="*/ 58603 w 58487"/>
              <a:gd name="connsiteY1" fmla="*/ 245 h 58487"/>
              <a:gd name="connsiteX2" fmla="*/ 58603 w 58487"/>
              <a:gd name="connsiteY2" fmla="*/ 58733 h 58487"/>
              <a:gd name="connsiteX3" fmla="*/ 11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245"/>
                </a:moveTo>
                <a:lnTo>
                  <a:pt x="58603" y="245"/>
                </a:lnTo>
                <a:lnTo>
                  <a:pt x="58603" y="58733"/>
                </a:lnTo>
                <a:lnTo>
                  <a:pt x="11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4" name="任意多边形: 形状 1103">
            <a:extLst>
              <a:ext uri="{FF2B5EF4-FFF2-40B4-BE49-F238E27FC236}">
                <a16:creationId xmlns:a16="http://schemas.microsoft.com/office/drawing/2014/main" id="{45AD90C1-98E7-2AC2-0B67-C4E4E0203394}"/>
              </a:ext>
            </a:extLst>
          </p:cNvPr>
          <p:cNvSpPr/>
          <p:nvPr/>
        </p:nvSpPr>
        <p:spPr>
          <a:xfrm>
            <a:off x="10583592" y="1432944"/>
            <a:ext cx="58487" cy="58487"/>
          </a:xfrm>
          <a:custGeom>
            <a:avLst/>
            <a:gdLst>
              <a:gd name="connsiteX0" fmla="*/ 125 w 58487"/>
              <a:gd name="connsiteY0" fmla="*/ 245 h 58487"/>
              <a:gd name="connsiteX1" fmla="*/ 58613 w 58487"/>
              <a:gd name="connsiteY1" fmla="*/ 245 h 58487"/>
              <a:gd name="connsiteX2" fmla="*/ 58613 w 58487"/>
              <a:gd name="connsiteY2" fmla="*/ 58733 h 58487"/>
              <a:gd name="connsiteX3" fmla="*/ 12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245"/>
                </a:moveTo>
                <a:lnTo>
                  <a:pt x="58613" y="245"/>
                </a:lnTo>
                <a:lnTo>
                  <a:pt x="58613" y="58733"/>
                </a:lnTo>
                <a:lnTo>
                  <a:pt x="12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5" name="任意多边形: 形状 1104">
            <a:extLst>
              <a:ext uri="{FF2B5EF4-FFF2-40B4-BE49-F238E27FC236}">
                <a16:creationId xmlns:a16="http://schemas.microsoft.com/office/drawing/2014/main" id="{9243BC98-CC25-85B0-8EB6-8707986A8F1B}"/>
              </a:ext>
            </a:extLst>
          </p:cNvPr>
          <p:cNvSpPr/>
          <p:nvPr/>
        </p:nvSpPr>
        <p:spPr>
          <a:xfrm>
            <a:off x="10700567" y="1432944"/>
            <a:ext cx="58487" cy="58487"/>
          </a:xfrm>
          <a:custGeom>
            <a:avLst/>
            <a:gdLst>
              <a:gd name="connsiteX0" fmla="*/ 145 w 58487"/>
              <a:gd name="connsiteY0" fmla="*/ 245 h 58487"/>
              <a:gd name="connsiteX1" fmla="*/ 58633 w 58487"/>
              <a:gd name="connsiteY1" fmla="*/ 245 h 58487"/>
              <a:gd name="connsiteX2" fmla="*/ 58633 w 58487"/>
              <a:gd name="connsiteY2" fmla="*/ 58733 h 58487"/>
              <a:gd name="connsiteX3" fmla="*/ 14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245"/>
                </a:moveTo>
                <a:lnTo>
                  <a:pt x="58633" y="245"/>
                </a:lnTo>
                <a:lnTo>
                  <a:pt x="58633" y="58733"/>
                </a:lnTo>
                <a:lnTo>
                  <a:pt x="14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6" name="任意多边形: 形状 1105">
            <a:extLst>
              <a:ext uri="{FF2B5EF4-FFF2-40B4-BE49-F238E27FC236}">
                <a16:creationId xmlns:a16="http://schemas.microsoft.com/office/drawing/2014/main" id="{5987993A-5539-CDB3-E50C-36A31ED5C4C0}"/>
              </a:ext>
            </a:extLst>
          </p:cNvPr>
          <p:cNvSpPr/>
          <p:nvPr/>
        </p:nvSpPr>
        <p:spPr>
          <a:xfrm>
            <a:off x="10759055" y="1432944"/>
            <a:ext cx="58487" cy="58487"/>
          </a:xfrm>
          <a:custGeom>
            <a:avLst/>
            <a:gdLst>
              <a:gd name="connsiteX0" fmla="*/ 155 w 58487"/>
              <a:gd name="connsiteY0" fmla="*/ 245 h 58487"/>
              <a:gd name="connsiteX1" fmla="*/ 58643 w 58487"/>
              <a:gd name="connsiteY1" fmla="*/ 245 h 58487"/>
              <a:gd name="connsiteX2" fmla="*/ 58643 w 58487"/>
              <a:gd name="connsiteY2" fmla="*/ 58733 h 58487"/>
              <a:gd name="connsiteX3" fmla="*/ 15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45"/>
                </a:moveTo>
                <a:lnTo>
                  <a:pt x="58643" y="245"/>
                </a:lnTo>
                <a:lnTo>
                  <a:pt x="58643" y="58733"/>
                </a:lnTo>
                <a:lnTo>
                  <a:pt x="15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7" name="任意多边形: 形状 1106">
            <a:extLst>
              <a:ext uri="{FF2B5EF4-FFF2-40B4-BE49-F238E27FC236}">
                <a16:creationId xmlns:a16="http://schemas.microsoft.com/office/drawing/2014/main" id="{9786F900-62AA-6F37-6897-6D3735DDB3CF}"/>
              </a:ext>
            </a:extLst>
          </p:cNvPr>
          <p:cNvSpPr/>
          <p:nvPr/>
        </p:nvSpPr>
        <p:spPr>
          <a:xfrm>
            <a:off x="10876030" y="1432944"/>
            <a:ext cx="58487" cy="58487"/>
          </a:xfrm>
          <a:custGeom>
            <a:avLst/>
            <a:gdLst>
              <a:gd name="connsiteX0" fmla="*/ 175 w 58487"/>
              <a:gd name="connsiteY0" fmla="*/ 245 h 58487"/>
              <a:gd name="connsiteX1" fmla="*/ 58663 w 58487"/>
              <a:gd name="connsiteY1" fmla="*/ 245 h 58487"/>
              <a:gd name="connsiteX2" fmla="*/ 58663 w 58487"/>
              <a:gd name="connsiteY2" fmla="*/ 58733 h 58487"/>
              <a:gd name="connsiteX3" fmla="*/ 17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245"/>
                </a:moveTo>
                <a:lnTo>
                  <a:pt x="58663" y="245"/>
                </a:lnTo>
                <a:lnTo>
                  <a:pt x="58663" y="58733"/>
                </a:lnTo>
                <a:lnTo>
                  <a:pt x="17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8" name="任意多边形: 形状 1107">
            <a:extLst>
              <a:ext uri="{FF2B5EF4-FFF2-40B4-BE49-F238E27FC236}">
                <a16:creationId xmlns:a16="http://schemas.microsoft.com/office/drawing/2014/main" id="{4D22187E-CEE6-D8AE-4446-76FDDBBC4654}"/>
              </a:ext>
            </a:extLst>
          </p:cNvPr>
          <p:cNvSpPr/>
          <p:nvPr/>
        </p:nvSpPr>
        <p:spPr>
          <a:xfrm>
            <a:off x="10934517" y="1432944"/>
            <a:ext cx="58487" cy="58487"/>
          </a:xfrm>
          <a:custGeom>
            <a:avLst/>
            <a:gdLst>
              <a:gd name="connsiteX0" fmla="*/ 185 w 58487"/>
              <a:gd name="connsiteY0" fmla="*/ 245 h 58487"/>
              <a:gd name="connsiteX1" fmla="*/ 58673 w 58487"/>
              <a:gd name="connsiteY1" fmla="*/ 245 h 58487"/>
              <a:gd name="connsiteX2" fmla="*/ 58673 w 58487"/>
              <a:gd name="connsiteY2" fmla="*/ 58733 h 58487"/>
              <a:gd name="connsiteX3" fmla="*/ 18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45"/>
                </a:moveTo>
                <a:lnTo>
                  <a:pt x="58673" y="245"/>
                </a:lnTo>
                <a:lnTo>
                  <a:pt x="58673" y="58733"/>
                </a:lnTo>
                <a:lnTo>
                  <a:pt x="18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9" name="任意多边形: 形状 1108">
            <a:extLst>
              <a:ext uri="{FF2B5EF4-FFF2-40B4-BE49-F238E27FC236}">
                <a16:creationId xmlns:a16="http://schemas.microsoft.com/office/drawing/2014/main" id="{04FD3F80-71EA-A379-57D0-9120E163F850}"/>
              </a:ext>
            </a:extLst>
          </p:cNvPr>
          <p:cNvSpPr/>
          <p:nvPr/>
        </p:nvSpPr>
        <p:spPr>
          <a:xfrm>
            <a:off x="11226955" y="1432944"/>
            <a:ext cx="58487" cy="58487"/>
          </a:xfrm>
          <a:custGeom>
            <a:avLst/>
            <a:gdLst>
              <a:gd name="connsiteX0" fmla="*/ 235 w 58487"/>
              <a:gd name="connsiteY0" fmla="*/ 245 h 58487"/>
              <a:gd name="connsiteX1" fmla="*/ 58723 w 58487"/>
              <a:gd name="connsiteY1" fmla="*/ 245 h 58487"/>
              <a:gd name="connsiteX2" fmla="*/ 58723 w 58487"/>
              <a:gd name="connsiteY2" fmla="*/ 58733 h 58487"/>
              <a:gd name="connsiteX3" fmla="*/ 23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45"/>
                </a:moveTo>
                <a:lnTo>
                  <a:pt x="58723" y="245"/>
                </a:lnTo>
                <a:lnTo>
                  <a:pt x="58723" y="58733"/>
                </a:lnTo>
                <a:lnTo>
                  <a:pt x="23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0" name="任意多边形: 形状 1109">
            <a:extLst>
              <a:ext uri="{FF2B5EF4-FFF2-40B4-BE49-F238E27FC236}">
                <a16:creationId xmlns:a16="http://schemas.microsoft.com/office/drawing/2014/main" id="{9DE3074C-FB22-D8C1-3DBA-2E0DDD7E554D}"/>
              </a:ext>
            </a:extLst>
          </p:cNvPr>
          <p:cNvSpPr/>
          <p:nvPr/>
        </p:nvSpPr>
        <p:spPr>
          <a:xfrm>
            <a:off x="11343930" y="1432944"/>
            <a:ext cx="58487" cy="58487"/>
          </a:xfrm>
          <a:custGeom>
            <a:avLst/>
            <a:gdLst>
              <a:gd name="connsiteX0" fmla="*/ 255 w 58487"/>
              <a:gd name="connsiteY0" fmla="*/ 245 h 58487"/>
              <a:gd name="connsiteX1" fmla="*/ 58743 w 58487"/>
              <a:gd name="connsiteY1" fmla="*/ 245 h 58487"/>
              <a:gd name="connsiteX2" fmla="*/ 58743 w 58487"/>
              <a:gd name="connsiteY2" fmla="*/ 58733 h 58487"/>
              <a:gd name="connsiteX3" fmla="*/ 25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245"/>
                </a:moveTo>
                <a:lnTo>
                  <a:pt x="58743" y="245"/>
                </a:lnTo>
                <a:lnTo>
                  <a:pt x="58743" y="58733"/>
                </a:lnTo>
                <a:lnTo>
                  <a:pt x="25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1" name="任意多边形: 形状 1110">
            <a:extLst>
              <a:ext uri="{FF2B5EF4-FFF2-40B4-BE49-F238E27FC236}">
                <a16:creationId xmlns:a16="http://schemas.microsoft.com/office/drawing/2014/main" id="{DB8BFF60-0E66-FE51-C71D-295A850FBA67}"/>
              </a:ext>
            </a:extLst>
          </p:cNvPr>
          <p:cNvSpPr/>
          <p:nvPr/>
        </p:nvSpPr>
        <p:spPr>
          <a:xfrm>
            <a:off x="11460905" y="1432944"/>
            <a:ext cx="58487" cy="58487"/>
          </a:xfrm>
          <a:custGeom>
            <a:avLst/>
            <a:gdLst>
              <a:gd name="connsiteX0" fmla="*/ 275 w 58487"/>
              <a:gd name="connsiteY0" fmla="*/ 245 h 58487"/>
              <a:gd name="connsiteX1" fmla="*/ 58763 w 58487"/>
              <a:gd name="connsiteY1" fmla="*/ 245 h 58487"/>
              <a:gd name="connsiteX2" fmla="*/ 58763 w 58487"/>
              <a:gd name="connsiteY2" fmla="*/ 58733 h 58487"/>
              <a:gd name="connsiteX3" fmla="*/ 27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245"/>
                </a:moveTo>
                <a:lnTo>
                  <a:pt x="58763" y="245"/>
                </a:lnTo>
                <a:lnTo>
                  <a:pt x="58763" y="58733"/>
                </a:lnTo>
                <a:lnTo>
                  <a:pt x="27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2" name="任意多边形: 形状 1111">
            <a:extLst>
              <a:ext uri="{FF2B5EF4-FFF2-40B4-BE49-F238E27FC236}">
                <a16:creationId xmlns:a16="http://schemas.microsoft.com/office/drawing/2014/main" id="{B1A7AB13-F37F-4387-BB12-37D74FAE4538}"/>
              </a:ext>
            </a:extLst>
          </p:cNvPr>
          <p:cNvSpPr/>
          <p:nvPr/>
        </p:nvSpPr>
        <p:spPr>
          <a:xfrm>
            <a:off x="11753343" y="1432944"/>
            <a:ext cx="58487" cy="58487"/>
          </a:xfrm>
          <a:custGeom>
            <a:avLst/>
            <a:gdLst>
              <a:gd name="connsiteX0" fmla="*/ 325 w 58487"/>
              <a:gd name="connsiteY0" fmla="*/ 245 h 58487"/>
              <a:gd name="connsiteX1" fmla="*/ 58813 w 58487"/>
              <a:gd name="connsiteY1" fmla="*/ 245 h 58487"/>
              <a:gd name="connsiteX2" fmla="*/ 58813 w 58487"/>
              <a:gd name="connsiteY2" fmla="*/ 58733 h 58487"/>
              <a:gd name="connsiteX3" fmla="*/ 32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245"/>
                </a:moveTo>
                <a:lnTo>
                  <a:pt x="58813" y="245"/>
                </a:lnTo>
                <a:lnTo>
                  <a:pt x="58813" y="58733"/>
                </a:lnTo>
                <a:lnTo>
                  <a:pt x="32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3" name="任意多边形: 形状 1112">
            <a:extLst>
              <a:ext uri="{FF2B5EF4-FFF2-40B4-BE49-F238E27FC236}">
                <a16:creationId xmlns:a16="http://schemas.microsoft.com/office/drawing/2014/main" id="{A56D0A81-A96D-1448-835D-F7AEF56B9402}"/>
              </a:ext>
            </a:extLst>
          </p:cNvPr>
          <p:cNvSpPr/>
          <p:nvPr/>
        </p:nvSpPr>
        <p:spPr>
          <a:xfrm>
            <a:off x="11870318" y="1432944"/>
            <a:ext cx="58487" cy="58487"/>
          </a:xfrm>
          <a:custGeom>
            <a:avLst/>
            <a:gdLst>
              <a:gd name="connsiteX0" fmla="*/ 345 w 58487"/>
              <a:gd name="connsiteY0" fmla="*/ 245 h 58487"/>
              <a:gd name="connsiteX1" fmla="*/ 58833 w 58487"/>
              <a:gd name="connsiteY1" fmla="*/ 245 h 58487"/>
              <a:gd name="connsiteX2" fmla="*/ 58833 w 58487"/>
              <a:gd name="connsiteY2" fmla="*/ 58733 h 58487"/>
              <a:gd name="connsiteX3" fmla="*/ 34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45"/>
                </a:moveTo>
                <a:lnTo>
                  <a:pt x="58833" y="245"/>
                </a:lnTo>
                <a:lnTo>
                  <a:pt x="58833" y="58733"/>
                </a:lnTo>
                <a:lnTo>
                  <a:pt x="34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4" name="任意多边形: 形状 1113">
            <a:extLst>
              <a:ext uri="{FF2B5EF4-FFF2-40B4-BE49-F238E27FC236}">
                <a16:creationId xmlns:a16="http://schemas.microsoft.com/office/drawing/2014/main" id="{4AF70C5E-7102-935B-723C-FFAE6B031D9E}"/>
              </a:ext>
            </a:extLst>
          </p:cNvPr>
          <p:cNvSpPr/>
          <p:nvPr/>
        </p:nvSpPr>
        <p:spPr>
          <a:xfrm>
            <a:off x="12045781" y="1432944"/>
            <a:ext cx="58487" cy="58487"/>
          </a:xfrm>
          <a:custGeom>
            <a:avLst/>
            <a:gdLst>
              <a:gd name="connsiteX0" fmla="*/ 375 w 58487"/>
              <a:gd name="connsiteY0" fmla="*/ 245 h 58487"/>
              <a:gd name="connsiteX1" fmla="*/ 58863 w 58487"/>
              <a:gd name="connsiteY1" fmla="*/ 245 h 58487"/>
              <a:gd name="connsiteX2" fmla="*/ 58863 w 58487"/>
              <a:gd name="connsiteY2" fmla="*/ 58733 h 58487"/>
              <a:gd name="connsiteX3" fmla="*/ 375 w 58487"/>
              <a:gd name="connsiteY3" fmla="*/ 587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45"/>
                </a:moveTo>
                <a:lnTo>
                  <a:pt x="58863" y="245"/>
                </a:lnTo>
                <a:lnTo>
                  <a:pt x="58863" y="58733"/>
                </a:lnTo>
                <a:lnTo>
                  <a:pt x="375" y="587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5" name="任意多边形: 形状 1114">
            <a:extLst>
              <a:ext uri="{FF2B5EF4-FFF2-40B4-BE49-F238E27FC236}">
                <a16:creationId xmlns:a16="http://schemas.microsoft.com/office/drawing/2014/main" id="{8FC9BA7F-6148-301F-CD12-8876BE01F8AF}"/>
              </a:ext>
            </a:extLst>
          </p:cNvPr>
          <p:cNvSpPr/>
          <p:nvPr/>
        </p:nvSpPr>
        <p:spPr>
          <a:xfrm>
            <a:off x="10057204" y="1491432"/>
            <a:ext cx="58487" cy="58487"/>
          </a:xfrm>
          <a:custGeom>
            <a:avLst/>
            <a:gdLst>
              <a:gd name="connsiteX0" fmla="*/ 35 w 58487"/>
              <a:gd name="connsiteY0" fmla="*/ 255 h 58487"/>
              <a:gd name="connsiteX1" fmla="*/ 58523 w 58487"/>
              <a:gd name="connsiteY1" fmla="*/ 255 h 58487"/>
              <a:gd name="connsiteX2" fmla="*/ 58523 w 58487"/>
              <a:gd name="connsiteY2" fmla="*/ 58743 h 58487"/>
              <a:gd name="connsiteX3" fmla="*/ 3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55"/>
                </a:moveTo>
                <a:lnTo>
                  <a:pt x="58523" y="255"/>
                </a:lnTo>
                <a:lnTo>
                  <a:pt x="58523" y="58743"/>
                </a:lnTo>
                <a:lnTo>
                  <a:pt x="3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6" name="任意多边形: 形状 1115">
            <a:extLst>
              <a:ext uri="{FF2B5EF4-FFF2-40B4-BE49-F238E27FC236}">
                <a16:creationId xmlns:a16="http://schemas.microsoft.com/office/drawing/2014/main" id="{2D1C38D1-2F72-B71D-D378-80CFB51638F1}"/>
              </a:ext>
            </a:extLst>
          </p:cNvPr>
          <p:cNvSpPr/>
          <p:nvPr/>
        </p:nvSpPr>
        <p:spPr>
          <a:xfrm>
            <a:off x="10232667" y="1491432"/>
            <a:ext cx="58487" cy="58487"/>
          </a:xfrm>
          <a:custGeom>
            <a:avLst/>
            <a:gdLst>
              <a:gd name="connsiteX0" fmla="*/ 65 w 58487"/>
              <a:gd name="connsiteY0" fmla="*/ 255 h 58487"/>
              <a:gd name="connsiteX1" fmla="*/ 58553 w 58487"/>
              <a:gd name="connsiteY1" fmla="*/ 255 h 58487"/>
              <a:gd name="connsiteX2" fmla="*/ 58553 w 58487"/>
              <a:gd name="connsiteY2" fmla="*/ 58743 h 58487"/>
              <a:gd name="connsiteX3" fmla="*/ 6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255"/>
                </a:moveTo>
                <a:lnTo>
                  <a:pt x="58553" y="255"/>
                </a:lnTo>
                <a:lnTo>
                  <a:pt x="58553" y="58743"/>
                </a:lnTo>
                <a:lnTo>
                  <a:pt x="6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7" name="任意多边形: 形状 1116">
            <a:extLst>
              <a:ext uri="{FF2B5EF4-FFF2-40B4-BE49-F238E27FC236}">
                <a16:creationId xmlns:a16="http://schemas.microsoft.com/office/drawing/2014/main" id="{7322D2DD-E607-C8D2-D87B-61C9103EF5FE}"/>
              </a:ext>
            </a:extLst>
          </p:cNvPr>
          <p:cNvSpPr/>
          <p:nvPr/>
        </p:nvSpPr>
        <p:spPr>
          <a:xfrm>
            <a:off x="10291154" y="1491432"/>
            <a:ext cx="58487" cy="58487"/>
          </a:xfrm>
          <a:custGeom>
            <a:avLst/>
            <a:gdLst>
              <a:gd name="connsiteX0" fmla="*/ 75 w 58487"/>
              <a:gd name="connsiteY0" fmla="*/ 255 h 58487"/>
              <a:gd name="connsiteX1" fmla="*/ 58563 w 58487"/>
              <a:gd name="connsiteY1" fmla="*/ 255 h 58487"/>
              <a:gd name="connsiteX2" fmla="*/ 58563 w 58487"/>
              <a:gd name="connsiteY2" fmla="*/ 58743 h 58487"/>
              <a:gd name="connsiteX3" fmla="*/ 7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255"/>
                </a:moveTo>
                <a:lnTo>
                  <a:pt x="58563" y="255"/>
                </a:lnTo>
                <a:lnTo>
                  <a:pt x="58563" y="58743"/>
                </a:lnTo>
                <a:lnTo>
                  <a:pt x="7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8" name="任意多边形: 形状 1117">
            <a:extLst>
              <a:ext uri="{FF2B5EF4-FFF2-40B4-BE49-F238E27FC236}">
                <a16:creationId xmlns:a16="http://schemas.microsoft.com/office/drawing/2014/main" id="{56F6A858-4B05-0CB2-CA9E-EA3656B005A1}"/>
              </a:ext>
            </a:extLst>
          </p:cNvPr>
          <p:cNvSpPr/>
          <p:nvPr/>
        </p:nvSpPr>
        <p:spPr>
          <a:xfrm>
            <a:off x="10349642" y="1491432"/>
            <a:ext cx="58487" cy="58487"/>
          </a:xfrm>
          <a:custGeom>
            <a:avLst/>
            <a:gdLst>
              <a:gd name="connsiteX0" fmla="*/ 85 w 58487"/>
              <a:gd name="connsiteY0" fmla="*/ 255 h 58487"/>
              <a:gd name="connsiteX1" fmla="*/ 58573 w 58487"/>
              <a:gd name="connsiteY1" fmla="*/ 255 h 58487"/>
              <a:gd name="connsiteX2" fmla="*/ 58573 w 58487"/>
              <a:gd name="connsiteY2" fmla="*/ 58743 h 58487"/>
              <a:gd name="connsiteX3" fmla="*/ 8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55"/>
                </a:moveTo>
                <a:lnTo>
                  <a:pt x="58573" y="255"/>
                </a:lnTo>
                <a:lnTo>
                  <a:pt x="58573" y="58743"/>
                </a:lnTo>
                <a:lnTo>
                  <a:pt x="8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9" name="任意多边形: 形状 1118">
            <a:extLst>
              <a:ext uri="{FF2B5EF4-FFF2-40B4-BE49-F238E27FC236}">
                <a16:creationId xmlns:a16="http://schemas.microsoft.com/office/drawing/2014/main" id="{0769F501-C9CA-74AE-BE3A-1FB97EBAC2EA}"/>
              </a:ext>
            </a:extLst>
          </p:cNvPr>
          <p:cNvSpPr/>
          <p:nvPr/>
        </p:nvSpPr>
        <p:spPr>
          <a:xfrm>
            <a:off x="10525104" y="1491432"/>
            <a:ext cx="58487" cy="58487"/>
          </a:xfrm>
          <a:custGeom>
            <a:avLst/>
            <a:gdLst>
              <a:gd name="connsiteX0" fmla="*/ 115 w 58487"/>
              <a:gd name="connsiteY0" fmla="*/ 255 h 58487"/>
              <a:gd name="connsiteX1" fmla="*/ 58603 w 58487"/>
              <a:gd name="connsiteY1" fmla="*/ 255 h 58487"/>
              <a:gd name="connsiteX2" fmla="*/ 58603 w 58487"/>
              <a:gd name="connsiteY2" fmla="*/ 58743 h 58487"/>
              <a:gd name="connsiteX3" fmla="*/ 11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255"/>
                </a:moveTo>
                <a:lnTo>
                  <a:pt x="58603" y="255"/>
                </a:lnTo>
                <a:lnTo>
                  <a:pt x="58603" y="58743"/>
                </a:lnTo>
                <a:lnTo>
                  <a:pt x="11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0" name="任意多边形: 形状 1119">
            <a:extLst>
              <a:ext uri="{FF2B5EF4-FFF2-40B4-BE49-F238E27FC236}">
                <a16:creationId xmlns:a16="http://schemas.microsoft.com/office/drawing/2014/main" id="{05B679E7-B44F-0B16-3955-AEBF8D9D96BC}"/>
              </a:ext>
            </a:extLst>
          </p:cNvPr>
          <p:cNvSpPr/>
          <p:nvPr/>
        </p:nvSpPr>
        <p:spPr>
          <a:xfrm>
            <a:off x="10759055" y="1491432"/>
            <a:ext cx="58487" cy="58487"/>
          </a:xfrm>
          <a:custGeom>
            <a:avLst/>
            <a:gdLst>
              <a:gd name="connsiteX0" fmla="*/ 155 w 58487"/>
              <a:gd name="connsiteY0" fmla="*/ 255 h 58487"/>
              <a:gd name="connsiteX1" fmla="*/ 58643 w 58487"/>
              <a:gd name="connsiteY1" fmla="*/ 255 h 58487"/>
              <a:gd name="connsiteX2" fmla="*/ 58643 w 58487"/>
              <a:gd name="connsiteY2" fmla="*/ 58743 h 58487"/>
              <a:gd name="connsiteX3" fmla="*/ 15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55"/>
                </a:moveTo>
                <a:lnTo>
                  <a:pt x="58643" y="255"/>
                </a:lnTo>
                <a:lnTo>
                  <a:pt x="58643" y="58743"/>
                </a:lnTo>
                <a:lnTo>
                  <a:pt x="15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1" name="任意多边形: 形状 1120">
            <a:extLst>
              <a:ext uri="{FF2B5EF4-FFF2-40B4-BE49-F238E27FC236}">
                <a16:creationId xmlns:a16="http://schemas.microsoft.com/office/drawing/2014/main" id="{5D6A4805-BD3D-88F7-0858-886DFFEFAE6B}"/>
              </a:ext>
            </a:extLst>
          </p:cNvPr>
          <p:cNvSpPr/>
          <p:nvPr/>
        </p:nvSpPr>
        <p:spPr>
          <a:xfrm>
            <a:off x="10817542" y="1491432"/>
            <a:ext cx="58487" cy="58487"/>
          </a:xfrm>
          <a:custGeom>
            <a:avLst/>
            <a:gdLst>
              <a:gd name="connsiteX0" fmla="*/ 165 w 58487"/>
              <a:gd name="connsiteY0" fmla="*/ 255 h 58487"/>
              <a:gd name="connsiteX1" fmla="*/ 58653 w 58487"/>
              <a:gd name="connsiteY1" fmla="*/ 255 h 58487"/>
              <a:gd name="connsiteX2" fmla="*/ 58653 w 58487"/>
              <a:gd name="connsiteY2" fmla="*/ 58743 h 58487"/>
              <a:gd name="connsiteX3" fmla="*/ 16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255"/>
                </a:moveTo>
                <a:lnTo>
                  <a:pt x="58653" y="255"/>
                </a:lnTo>
                <a:lnTo>
                  <a:pt x="58653" y="58743"/>
                </a:lnTo>
                <a:lnTo>
                  <a:pt x="16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2" name="任意多边形: 形状 1121">
            <a:extLst>
              <a:ext uri="{FF2B5EF4-FFF2-40B4-BE49-F238E27FC236}">
                <a16:creationId xmlns:a16="http://schemas.microsoft.com/office/drawing/2014/main" id="{682FBD73-4E76-C0DC-C109-2049E167748A}"/>
              </a:ext>
            </a:extLst>
          </p:cNvPr>
          <p:cNvSpPr/>
          <p:nvPr/>
        </p:nvSpPr>
        <p:spPr>
          <a:xfrm>
            <a:off x="10934517" y="1491432"/>
            <a:ext cx="58487" cy="58487"/>
          </a:xfrm>
          <a:custGeom>
            <a:avLst/>
            <a:gdLst>
              <a:gd name="connsiteX0" fmla="*/ 185 w 58487"/>
              <a:gd name="connsiteY0" fmla="*/ 255 h 58487"/>
              <a:gd name="connsiteX1" fmla="*/ 58673 w 58487"/>
              <a:gd name="connsiteY1" fmla="*/ 255 h 58487"/>
              <a:gd name="connsiteX2" fmla="*/ 58673 w 58487"/>
              <a:gd name="connsiteY2" fmla="*/ 58743 h 58487"/>
              <a:gd name="connsiteX3" fmla="*/ 18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55"/>
                </a:moveTo>
                <a:lnTo>
                  <a:pt x="58673" y="255"/>
                </a:lnTo>
                <a:lnTo>
                  <a:pt x="58673" y="58743"/>
                </a:lnTo>
                <a:lnTo>
                  <a:pt x="18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3" name="任意多边形: 形状 1122">
            <a:extLst>
              <a:ext uri="{FF2B5EF4-FFF2-40B4-BE49-F238E27FC236}">
                <a16:creationId xmlns:a16="http://schemas.microsoft.com/office/drawing/2014/main" id="{474F3771-AC32-CEE7-6D2F-EF300F38C625}"/>
              </a:ext>
            </a:extLst>
          </p:cNvPr>
          <p:cNvSpPr/>
          <p:nvPr/>
        </p:nvSpPr>
        <p:spPr>
          <a:xfrm>
            <a:off x="10993005" y="1491432"/>
            <a:ext cx="58487" cy="58487"/>
          </a:xfrm>
          <a:custGeom>
            <a:avLst/>
            <a:gdLst>
              <a:gd name="connsiteX0" fmla="*/ 195 w 58487"/>
              <a:gd name="connsiteY0" fmla="*/ 255 h 58487"/>
              <a:gd name="connsiteX1" fmla="*/ 58683 w 58487"/>
              <a:gd name="connsiteY1" fmla="*/ 255 h 58487"/>
              <a:gd name="connsiteX2" fmla="*/ 58683 w 58487"/>
              <a:gd name="connsiteY2" fmla="*/ 58743 h 58487"/>
              <a:gd name="connsiteX3" fmla="*/ 19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255"/>
                </a:moveTo>
                <a:lnTo>
                  <a:pt x="58683" y="255"/>
                </a:lnTo>
                <a:lnTo>
                  <a:pt x="58683" y="58743"/>
                </a:lnTo>
                <a:lnTo>
                  <a:pt x="19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4" name="任意多边形: 形状 1123">
            <a:extLst>
              <a:ext uri="{FF2B5EF4-FFF2-40B4-BE49-F238E27FC236}">
                <a16:creationId xmlns:a16="http://schemas.microsoft.com/office/drawing/2014/main" id="{BE3D47C0-87C5-2B68-2FAD-9BCA39B954FC}"/>
              </a:ext>
            </a:extLst>
          </p:cNvPr>
          <p:cNvSpPr/>
          <p:nvPr/>
        </p:nvSpPr>
        <p:spPr>
          <a:xfrm>
            <a:off x="11051492" y="1491432"/>
            <a:ext cx="58487" cy="58487"/>
          </a:xfrm>
          <a:custGeom>
            <a:avLst/>
            <a:gdLst>
              <a:gd name="connsiteX0" fmla="*/ 205 w 58487"/>
              <a:gd name="connsiteY0" fmla="*/ 255 h 58487"/>
              <a:gd name="connsiteX1" fmla="*/ 58693 w 58487"/>
              <a:gd name="connsiteY1" fmla="*/ 255 h 58487"/>
              <a:gd name="connsiteX2" fmla="*/ 58693 w 58487"/>
              <a:gd name="connsiteY2" fmla="*/ 58743 h 58487"/>
              <a:gd name="connsiteX3" fmla="*/ 20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255"/>
                </a:moveTo>
                <a:lnTo>
                  <a:pt x="58693" y="255"/>
                </a:lnTo>
                <a:lnTo>
                  <a:pt x="58693" y="58743"/>
                </a:lnTo>
                <a:lnTo>
                  <a:pt x="20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5" name="任意多边形: 形状 1124">
            <a:extLst>
              <a:ext uri="{FF2B5EF4-FFF2-40B4-BE49-F238E27FC236}">
                <a16:creationId xmlns:a16="http://schemas.microsoft.com/office/drawing/2014/main" id="{46FDA2E0-90B8-8C21-7608-E04A7734D1D8}"/>
              </a:ext>
            </a:extLst>
          </p:cNvPr>
          <p:cNvSpPr/>
          <p:nvPr/>
        </p:nvSpPr>
        <p:spPr>
          <a:xfrm>
            <a:off x="11109980" y="1491432"/>
            <a:ext cx="58487" cy="58487"/>
          </a:xfrm>
          <a:custGeom>
            <a:avLst/>
            <a:gdLst>
              <a:gd name="connsiteX0" fmla="*/ 215 w 58487"/>
              <a:gd name="connsiteY0" fmla="*/ 255 h 58487"/>
              <a:gd name="connsiteX1" fmla="*/ 58703 w 58487"/>
              <a:gd name="connsiteY1" fmla="*/ 255 h 58487"/>
              <a:gd name="connsiteX2" fmla="*/ 58703 w 58487"/>
              <a:gd name="connsiteY2" fmla="*/ 58743 h 58487"/>
              <a:gd name="connsiteX3" fmla="*/ 21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255"/>
                </a:moveTo>
                <a:lnTo>
                  <a:pt x="58703" y="255"/>
                </a:lnTo>
                <a:lnTo>
                  <a:pt x="58703" y="58743"/>
                </a:lnTo>
                <a:lnTo>
                  <a:pt x="21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6" name="任意多边形: 形状 1125">
            <a:extLst>
              <a:ext uri="{FF2B5EF4-FFF2-40B4-BE49-F238E27FC236}">
                <a16:creationId xmlns:a16="http://schemas.microsoft.com/office/drawing/2014/main" id="{684BAC4F-613F-6096-31D0-75765663A2A3}"/>
              </a:ext>
            </a:extLst>
          </p:cNvPr>
          <p:cNvSpPr/>
          <p:nvPr/>
        </p:nvSpPr>
        <p:spPr>
          <a:xfrm>
            <a:off x="11226955" y="1491432"/>
            <a:ext cx="58487" cy="58487"/>
          </a:xfrm>
          <a:custGeom>
            <a:avLst/>
            <a:gdLst>
              <a:gd name="connsiteX0" fmla="*/ 235 w 58487"/>
              <a:gd name="connsiteY0" fmla="*/ 255 h 58487"/>
              <a:gd name="connsiteX1" fmla="*/ 58723 w 58487"/>
              <a:gd name="connsiteY1" fmla="*/ 255 h 58487"/>
              <a:gd name="connsiteX2" fmla="*/ 58723 w 58487"/>
              <a:gd name="connsiteY2" fmla="*/ 58743 h 58487"/>
              <a:gd name="connsiteX3" fmla="*/ 23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55"/>
                </a:moveTo>
                <a:lnTo>
                  <a:pt x="58723" y="255"/>
                </a:lnTo>
                <a:lnTo>
                  <a:pt x="58723" y="58743"/>
                </a:lnTo>
                <a:lnTo>
                  <a:pt x="23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7" name="任意多边形: 形状 1126">
            <a:extLst>
              <a:ext uri="{FF2B5EF4-FFF2-40B4-BE49-F238E27FC236}">
                <a16:creationId xmlns:a16="http://schemas.microsoft.com/office/drawing/2014/main" id="{68C139DB-EBEA-C4BC-5BE6-070738D362F0}"/>
              </a:ext>
            </a:extLst>
          </p:cNvPr>
          <p:cNvSpPr/>
          <p:nvPr/>
        </p:nvSpPr>
        <p:spPr>
          <a:xfrm>
            <a:off x="11402418" y="1491432"/>
            <a:ext cx="58487" cy="58487"/>
          </a:xfrm>
          <a:custGeom>
            <a:avLst/>
            <a:gdLst>
              <a:gd name="connsiteX0" fmla="*/ 265 w 58487"/>
              <a:gd name="connsiteY0" fmla="*/ 255 h 58487"/>
              <a:gd name="connsiteX1" fmla="*/ 58753 w 58487"/>
              <a:gd name="connsiteY1" fmla="*/ 255 h 58487"/>
              <a:gd name="connsiteX2" fmla="*/ 58753 w 58487"/>
              <a:gd name="connsiteY2" fmla="*/ 58743 h 58487"/>
              <a:gd name="connsiteX3" fmla="*/ 26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55"/>
                </a:moveTo>
                <a:lnTo>
                  <a:pt x="58753" y="255"/>
                </a:lnTo>
                <a:lnTo>
                  <a:pt x="58753" y="58743"/>
                </a:lnTo>
                <a:lnTo>
                  <a:pt x="26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8" name="任意多边形: 形状 1127">
            <a:extLst>
              <a:ext uri="{FF2B5EF4-FFF2-40B4-BE49-F238E27FC236}">
                <a16:creationId xmlns:a16="http://schemas.microsoft.com/office/drawing/2014/main" id="{96662246-6C57-5703-0014-9E48D7B73313}"/>
              </a:ext>
            </a:extLst>
          </p:cNvPr>
          <p:cNvSpPr/>
          <p:nvPr/>
        </p:nvSpPr>
        <p:spPr>
          <a:xfrm>
            <a:off x="11460905" y="1491432"/>
            <a:ext cx="58487" cy="58487"/>
          </a:xfrm>
          <a:custGeom>
            <a:avLst/>
            <a:gdLst>
              <a:gd name="connsiteX0" fmla="*/ 275 w 58487"/>
              <a:gd name="connsiteY0" fmla="*/ 255 h 58487"/>
              <a:gd name="connsiteX1" fmla="*/ 58763 w 58487"/>
              <a:gd name="connsiteY1" fmla="*/ 255 h 58487"/>
              <a:gd name="connsiteX2" fmla="*/ 58763 w 58487"/>
              <a:gd name="connsiteY2" fmla="*/ 58743 h 58487"/>
              <a:gd name="connsiteX3" fmla="*/ 27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255"/>
                </a:moveTo>
                <a:lnTo>
                  <a:pt x="58763" y="255"/>
                </a:lnTo>
                <a:lnTo>
                  <a:pt x="58763" y="58743"/>
                </a:lnTo>
                <a:lnTo>
                  <a:pt x="27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9" name="任意多边形: 形状 1128">
            <a:extLst>
              <a:ext uri="{FF2B5EF4-FFF2-40B4-BE49-F238E27FC236}">
                <a16:creationId xmlns:a16="http://schemas.microsoft.com/office/drawing/2014/main" id="{E8312FA9-67CD-CFF6-53E5-F18ACAFB6273}"/>
              </a:ext>
            </a:extLst>
          </p:cNvPr>
          <p:cNvSpPr/>
          <p:nvPr/>
        </p:nvSpPr>
        <p:spPr>
          <a:xfrm>
            <a:off x="11694855" y="1491432"/>
            <a:ext cx="58487" cy="58487"/>
          </a:xfrm>
          <a:custGeom>
            <a:avLst/>
            <a:gdLst>
              <a:gd name="connsiteX0" fmla="*/ 315 w 58487"/>
              <a:gd name="connsiteY0" fmla="*/ 255 h 58487"/>
              <a:gd name="connsiteX1" fmla="*/ 58803 w 58487"/>
              <a:gd name="connsiteY1" fmla="*/ 255 h 58487"/>
              <a:gd name="connsiteX2" fmla="*/ 58803 w 58487"/>
              <a:gd name="connsiteY2" fmla="*/ 58743 h 58487"/>
              <a:gd name="connsiteX3" fmla="*/ 31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55"/>
                </a:moveTo>
                <a:lnTo>
                  <a:pt x="58803" y="255"/>
                </a:lnTo>
                <a:lnTo>
                  <a:pt x="58803" y="58743"/>
                </a:lnTo>
                <a:lnTo>
                  <a:pt x="31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0" name="任意多边形: 形状 1129">
            <a:extLst>
              <a:ext uri="{FF2B5EF4-FFF2-40B4-BE49-F238E27FC236}">
                <a16:creationId xmlns:a16="http://schemas.microsoft.com/office/drawing/2014/main" id="{8D7882C6-D47A-D7F3-42C7-5D7D98F92F15}"/>
              </a:ext>
            </a:extLst>
          </p:cNvPr>
          <p:cNvSpPr/>
          <p:nvPr/>
        </p:nvSpPr>
        <p:spPr>
          <a:xfrm>
            <a:off x="11811830" y="1491432"/>
            <a:ext cx="58487" cy="58487"/>
          </a:xfrm>
          <a:custGeom>
            <a:avLst/>
            <a:gdLst>
              <a:gd name="connsiteX0" fmla="*/ 335 w 58487"/>
              <a:gd name="connsiteY0" fmla="*/ 255 h 58487"/>
              <a:gd name="connsiteX1" fmla="*/ 58823 w 58487"/>
              <a:gd name="connsiteY1" fmla="*/ 255 h 58487"/>
              <a:gd name="connsiteX2" fmla="*/ 58823 w 58487"/>
              <a:gd name="connsiteY2" fmla="*/ 58743 h 58487"/>
              <a:gd name="connsiteX3" fmla="*/ 33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255"/>
                </a:moveTo>
                <a:lnTo>
                  <a:pt x="58823" y="255"/>
                </a:lnTo>
                <a:lnTo>
                  <a:pt x="58823" y="58743"/>
                </a:lnTo>
                <a:lnTo>
                  <a:pt x="33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1" name="任意多边形: 形状 1130">
            <a:extLst>
              <a:ext uri="{FF2B5EF4-FFF2-40B4-BE49-F238E27FC236}">
                <a16:creationId xmlns:a16="http://schemas.microsoft.com/office/drawing/2014/main" id="{6CD36EC6-045D-5716-BD74-17AB606DE6B7}"/>
              </a:ext>
            </a:extLst>
          </p:cNvPr>
          <p:cNvSpPr/>
          <p:nvPr/>
        </p:nvSpPr>
        <p:spPr>
          <a:xfrm>
            <a:off x="12045781" y="1491432"/>
            <a:ext cx="58487" cy="58487"/>
          </a:xfrm>
          <a:custGeom>
            <a:avLst/>
            <a:gdLst>
              <a:gd name="connsiteX0" fmla="*/ 375 w 58487"/>
              <a:gd name="connsiteY0" fmla="*/ 255 h 58487"/>
              <a:gd name="connsiteX1" fmla="*/ 58863 w 58487"/>
              <a:gd name="connsiteY1" fmla="*/ 255 h 58487"/>
              <a:gd name="connsiteX2" fmla="*/ 58863 w 58487"/>
              <a:gd name="connsiteY2" fmla="*/ 58743 h 58487"/>
              <a:gd name="connsiteX3" fmla="*/ 375 w 58487"/>
              <a:gd name="connsiteY3" fmla="*/ 587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55"/>
                </a:moveTo>
                <a:lnTo>
                  <a:pt x="58863" y="255"/>
                </a:lnTo>
                <a:lnTo>
                  <a:pt x="58863" y="58743"/>
                </a:lnTo>
                <a:lnTo>
                  <a:pt x="375" y="587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2" name="任意多边形: 形状 1131">
            <a:extLst>
              <a:ext uri="{FF2B5EF4-FFF2-40B4-BE49-F238E27FC236}">
                <a16:creationId xmlns:a16="http://schemas.microsoft.com/office/drawing/2014/main" id="{D1548F2F-1CFF-DF8A-3E76-A1BC92014A3B}"/>
              </a:ext>
            </a:extLst>
          </p:cNvPr>
          <p:cNvSpPr/>
          <p:nvPr/>
        </p:nvSpPr>
        <p:spPr>
          <a:xfrm>
            <a:off x="9940229" y="1549920"/>
            <a:ext cx="58487" cy="58487"/>
          </a:xfrm>
          <a:custGeom>
            <a:avLst/>
            <a:gdLst>
              <a:gd name="connsiteX0" fmla="*/ 15 w 58487"/>
              <a:gd name="connsiteY0" fmla="*/ 265 h 58487"/>
              <a:gd name="connsiteX1" fmla="*/ 58503 w 58487"/>
              <a:gd name="connsiteY1" fmla="*/ 265 h 58487"/>
              <a:gd name="connsiteX2" fmla="*/ 58503 w 58487"/>
              <a:gd name="connsiteY2" fmla="*/ 58753 h 58487"/>
              <a:gd name="connsiteX3" fmla="*/ 1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265"/>
                </a:moveTo>
                <a:lnTo>
                  <a:pt x="58503" y="265"/>
                </a:lnTo>
                <a:lnTo>
                  <a:pt x="58503" y="58753"/>
                </a:lnTo>
                <a:lnTo>
                  <a:pt x="1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3" name="任意多边形: 形状 1132">
            <a:extLst>
              <a:ext uri="{FF2B5EF4-FFF2-40B4-BE49-F238E27FC236}">
                <a16:creationId xmlns:a16="http://schemas.microsoft.com/office/drawing/2014/main" id="{A99648E5-6F5D-4611-0490-4AB2A613891B}"/>
              </a:ext>
            </a:extLst>
          </p:cNvPr>
          <p:cNvSpPr/>
          <p:nvPr/>
        </p:nvSpPr>
        <p:spPr>
          <a:xfrm>
            <a:off x="9998716" y="1549920"/>
            <a:ext cx="58487" cy="58487"/>
          </a:xfrm>
          <a:custGeom>
            <a:avLst/>
            <a:gdLst>
              <a:gd name="connsiteX0" fmla="*/ 25 w 58487"/>
              <a:gd name="connsiteY0" fmla="*/ 265 h 58487"/>
              <a:gd name="connsiteX1" fmla="*/ 58513 w 58487"/>
              <a:gd name="connsiteY1" fmla="*/ 265 h 58487"/>
              <a:gd name="connsiteX2" fmla="*/ 58513 w 58487"/>
              <a:gd name="connsiteY2" fmla="*/ 58753 h 58487"/>
              <a:gd name="connsiteX3" fmla="*/ 2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265"/>
                </a:moveTo>
                <a:lnTo>
                  <a:pt x="58513" y="265"/>
                </a:lnTo>
                <a:lnTo>
                  <a:pt x="58513" y="58753"/>
                </a:lnTo>
                <a:lnTo>
                  <a:pt x="2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4" name="任意多边形: 形状 1133">
            <a:extLst>
              <a:ext uri="{FF2B5EF4-FFF2-40B4-BE49-F238E27FC236}">
                <a16:creationId xmlns:a16="http://schemas.microsoft.com/office/drawing/2014/main" id="{3F6ACFDB-AA46-9285-95E9-932715700A5D}"/>
              </a:ext>
            </a:extLst>
          </p:cNvPr>
          <p:cNvSpPr/>
          <p:nvPr/>
        </p:nvSpPr>
        <p:spPr>
          <a:xfrm>
            <a:off x="10057204" y="1549920"/>
            <a:ext cx="58487" cy="58487"/>
          </a:xfrm>
          <a:custGeom>
            <a:avLst/>
            <a:gdLst>
              <a:gd name="connsiteX0" fmla="*/ 35 w 58487"/>
              <a:gd name="connsiteY0" fmla="*/ 265 h 58487"/>
              <a:gd name="connsiteX1" fmla="*/ 58523 w 58487"/>
              <a:gd name="connsiteY1" fmla="*/ 265 h 58487"/>
              <a:gd name="connsiteX2" fmla="*/ 58523 w 58487"/>
              <a:gd name="connsiteY2" fmla="*/ 58753 h 58487"/>
              <a:gd name="connsiteX3" fmla="*/ 3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65"/>
                </a:moveTo>
                <a:lnTo>
                  <a:pt x="58523" y="265"/>
                </a:lnTo>
                <a:lnTo>
                  <a:pt x="58523" y="58753"/>
                </a:lnTo>
                <a:lnTo>
                  <a:pt x="3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5" name="任意多边形: 形状 1134">
            <a:extLst>
              <a:ext uri="{FF2B5EF4-FFF2-40B4-BE49-F238E27FC236}">
                <a16:creationId xmlns:a16="http://schemas.microsoft.com/office/drawing/2014/main" id="{02D66370-2A5B-CA0B-018A-1EBAD815896F}"/>
              </a:ext>
            </a:extLst>
          </p:cNvPr>
          <p:cNvSpPr/>
          <p:nvPr/>
        </p:nvSpPr>
        <p:spPr>
          <a:xfrm>
            <a:off x="10115691" y="1549920"/>
            <a:ext cx="58487" cy="58487"/>
          </a:xfrm>
          <a:custGeom>
            <a:avLst/>
            <a:gdLst>
              <a:gd name="connsiteX0" fmla="*/ 45 w 58487"/>
              <a:gd name="connsiteY0" fmla="*/ 265 h 58487"/>
              <a:gd name="connsiteX1" fmla="*/ 58533 w 58487"/>
              <a:gd name="connsiteY1" fmla="*/ 265 h 58487"/>
              <a:gd name="connsiteX2" fmla="*/ 58533 w 58487"/>
              <a:gd name="connsiteY2" fmla="*/ 58753 h 58487"/>
              <a:gd name="connsiteX3" fmla="*/ 4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265"/>
                </a:moveTo>
                <a:lnTo>
                  <a:pt x="58533" y="265"/>
                </a:lnTo>
                <a:lnTo>
                  <a:pt x="58533" y="58753"/>
                </a:lnTo>
                <a:lnTo>
                  <a:pt x="4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6" name="任意多边形: 形状 1135">
            <a:extLst>
              <a:ext uri="{FF2B5EF4-FFF2-40B4-BE49-F238E27FC236}">
                <a16:creationId xmlns:a16="http://schemas.microsoft.com/office/drawing/2014/main" id="{AC2C8767-1F1C-7EA0-38B0-9FC51E1FB373}"/>
              </a:ext>
            </a:extLst>
          </p:cNvPr>
          <p:cNvSpPr/>
          <p:nvPr/>
        </p:nvSpPr>
        <p:spPr>
          <a:xfrm>
            <a:off x="10349642" y="1549920"/>
            <a:ext cx="58487" cy="58487"/>
          </a:xfrm>
          <a:custGeom>
            <a:avLst/>
            <a:gdLst>
              <a:gd name="connsiteX0" fmla="*/ 85 w 58487"/>
              <a:gd name="connsiteY0" fmla="*/ 265 h 58487"/>
              <a:gd name="connsiteX1" fmla="*/ 58573 w 58487"/>
              <a:gd name="connsiteY1" fmla="*/ 265 h 58487"/>
              <a:gd name="connsiteX2" fmla="*/ 58573 w 58487"/>
              <a:gd name="connsiteY2" fmla="*/ 58753 h 58487"/>
              <a:gd name="connsiteX3" fmla="*/ 8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65"/>
                </a:moveTo>
                <a:lnTo>
                  <a:pt x="58573" y="265"/>
                </a:lnTo>
                <a:lnTo>
                  <a:pt x="58573" y="58753"/>
                </a:lnTo>
                <a:lnTo>
                  <a:pt x="8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7" name="任意多边形: 形状 1136">
            <a:extLst>
              <a:ext uri="{FF2B5EF4-FFF2-40B4-BE49-F238E27FC236}">
                <a16:creationId xmlns:a16="http://schemas.microsoft.com/office/drawing/2014/main" id="{536E64D1-8FF7-89B1-7CD9-35FA2058D80A}"/>
              </a:ext>
            </a:extLst>
          </p:cNvPr>
          <p:cNvSpPr/>
          <p:nvPr/>
        </p:nvSpPr>
        <p:spPr>
          <a:xfrm>
            <a:off x="10759055" y="1549920"/>
            <a:ext cx="58487" cy="58487"/>
          </a:xfrm>
          <a:custGeom>
            <a:avLst/>
            <a:gdLst>
              <a:gd name="connsiteX0" fmla="*/ 155 w 58487"/>
              <a:gd name="connsiteY0" fmla="*/ 265 h 58487"/>
              <a:gd name="connsiteX1" fmla="*/ 58643 w 58487"/>
              <a:gd name="connsiteY1" fmla="*/ 265 h 58487"/>
              <a:gd name="connsiteX2" fmla="*/ 58643 w 58487"/>
              <a:gd name="connsiteY2" fmla="*/ 58753 h 58487"/>
              <a:gd name="connsiteX3" fmla="*/ 15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65"/>
                </a:moveTo>
                <a:lnTo>
                  <a:pt x="58643" y="265"/>
                </a:lnTo>
                <a:lnTo>
                  <a:pt x="58643" y="58753"/>
                </a:lnTo>
                <a:lnTo>
                  <a:pt x="15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8" name="任意多边形: 形状 1137">
            <a:extLst>
              <a:ext uri="{FF2B5EF4-FFF2-40B4-BE49-F238E27FC236}">
                <a16:creationId xmlns:a16="http://schemas.microsoft.com/office/drawing/2014/main" id="{F26B116C-D0D4-7465-980A-5CF6DE7F1817}"/>
              </a:ext>
            </a:extLst>
          </p:cNvPr>
          <p:cNvSpPr/>
          <p:nvPr/>
        </p:nvSpPr>
        <p:spPr>
          <a:xfrm>
            <a:off x="10934517" y="1549920"/>
            <a:ext cx="58487" cy="58487"/>
          </a:xfrm>
          <a:custGeom>
            <a:avLst/>
            <a:gdLst>
              <a:gd name="connsiteX0" fmla="*/ 185 w 58487"/>
              <a:gd name="connsiteY0" fmla="*/ 265 h 58487"/>
              <a:gd name="connsiteX1" fmla="*/ 58673 w 58487"/>
              <a:gd name="connsiteY1" fmla="*/ 265 h 58487"/>
              <a:gd name="connsiteX2" fmla="*/ 58673 w 58487"/>
              <a:gd name="connsiteY2" fmla="*/ 58753 h 58487"/>
              <a:gd name="connsiteX3" fmla="*/ 18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65"/>
                </a:moveTo>
                <a:lnTo>
                  <a:pt x="58673" y="265"/>
                </a:lnTo>
                <a:lnTo>
                  <a:pt x="58673" y="58753"/>
                </a:lnTo>
                <a:lnTo>
                  <a:pt x="18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9" name="任意多边形: 形状 1138">
            <a:extLst>
              <a:ext uri="{FF2B5EF4-FFF2-40B4-BE49-F238E27FC236}">
                <a16:creationId xmlns:a16="http://schemas.microsoft.com/office/drawing/2014/main" id="{32522F0E-1ED9-9853-A96B-B8DF5E309847}"/>
              </a:ext>
            </a:extLst>
          </p:cNvPr>
          <p:cNvSpPr/>
          <p:nvPr/>
        </p:nvSpPr>
        <p:spPr>
          <a:xfrm>
            <a:off x="11051492" y="1549920"/>
            <a:ext cx="58487" cy="58487"/>
          </a:xfrm>
          <a:custGeom>
            <a:avLst/>
            <a:gdLst>
              <a:gd name="connsiteX0" fmla="*/ 205 w 58487"/>
              <a:gd name="connsiteY0" fmla="*/ 265 h 58487"/>
              <a:gd name="connsiteX1" fmla="*/ 58693 w 58487"/>
              <a:gd name="connsiteY1" fmla="*/ 265 h 58487"/>
              <a:gd name="connsiteX2" fmla="*/ 58693 w 58487"/>
              <a:gd name="connsiteY2" fmla="*/ 58753 h 58487"/>
              <a:gd name="connsiteX3" fmla="*/ 20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265"/>
                </a:moveTo>
                <a:lnTo>
                  <a:pt x="58693" y="265"/>
                </a:lnTo>
                <a:lnTo>
                  <a:pt x="58693" y="58753"/>
                </a:lnTo>
                <a:lnTo>
                  <a:pt x="20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0" name="任意多边形: 形状 1139">
            <a:extLst>
              <a:ext uri="{FF2B5EF4-FFF2-40B4-BE49-F238E27FC236}">
                <a16:creationId xmlns:a16="http://schemas.microsoft.com/office/drawing/2014/main" id="{97E9CFC9-D85F-8284-2F1F-F23C1AD19D94}"/>
              </a:ext>
            </a:extLst>
          </p:cNvPr>
          <p:cNvSpPr/>
          <p:nvPr/>
        </p:nvSpPr>
        <p:spPr>
          <a:xfrm>
            <a:off x="11226955" y="1549920"/>
            <a:ext cx="58487" cy="58487"/>
          </a:xfrm>
          <a:custGeom>
            <a:avLst/>
            <a:gdLst>
              <a:gd name="connsiteX0" fmla="*/ 235 w 58487"/>
              <a:gd name="connsiteY0" fmla="*/ 265 h 58487"/>
              <a:gd name="connsiteX1" fmla="*/ 58723 w 58487"/>
              <a:gd name="connsiteY1" fmla="*/ 265 h 58487"/>
              <a:gd name="connsiteX2" fmla="*/ 58723 w 58487"/>
              <a:gd name="connsiteY2" fmla="*/ 58753 h 58487"/>
              <a:gd name="connsiteX3" fmla="*/ 23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65"/>
                </a:moveTo>
                <a:lnTo>
                  <a:pt x="58723" y="265"/>
                </a:lnTo>
                <a:lnTo>
                  <a:pt x="58723" y="58753"/>
                </a:lnTo>
                <a:lnTo>
                  <a:pt x="23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1" name="任意多边形: 形状 1140">
            <a:extLst>
              <a:ext uri="{FF2B5EF4-FFF2-40B4-BE49-F238E27FC236}">
                <a16:creationId xmlns:a16="http://schemas.microsoft.com/office/drawing/2014/main" id="{A3CB48FC-D773-B9FA-71F7-D482B7B46AFF}"/>
              </a:ext>
            </a:extLst>
          </p:cNvPr>
          <p:cNvSpPr/>
          <p:nvPr/>
        </p:nvSpPr>
        <p:spPr>
          <a:xfrm>
            <a:off x="11343930" y="1549920"/>
            <a:ext cx="58487" cy="58487"/>
          </a:xfrm>
          <a:custGeom>
            <a:avLst/>
            <a:gdLst>
              <a:gd name="connsiteX0" fmla="*/ 255 w 58487"/>
              <a:gd name="connsiteY0" fmla="*/ 265 h 58487"/>
              <a:gd name="connsiteX1" fmla="*/ 58743 w 58487"/>
              <a:gd name="connsiteY1" fmla="*/ 265 h 58487"/>
              <a:gd name="connsiteX2" fmla="*/ 58743 w 58487"/>
              <a:gd name="connsiteY2" fmla="*/ 58753 h 58487"/>
              <a:gd name="connsiteX3" fmla="*/ 25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265"/>
                </a:moveTo>
                <a:lnTo>
                  <a:pt x="58743" y="265"/>
                </a:lnTo>
                <a:lnTo>
                  <a:pt x="58743" y="58753"/>
                </a:lnTo>
                <a:lnTo>
                  <a:pt x="25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2" name="任意多边形: 形状 1141">
            <a:extLst>
              <a:ext uri="{FF2B5EF4-FFF2-40B4-BE49-F238E27FC236}">
                <a16:creationId xmlns:a16="http://schemas.microsoft.com/office/drawing/2014/main" id="{ECA638BF-6C89-26DA-BB37-EFEB4D1747ED}"/>
              </a:ext>
            </a:extLst>
          </p:cNvPr>
          <p:cNvSpPr/>
          <p:nvPr/>
        </p:nvSpPr>
        <p:spPr>
          <a:xfrm>
            <a:off x="11402418" y="1549920"/>
            <a:ext cx="58487" cy="58487"/>
          </a:xfrm>
          <a:custGeom>
            <a:avLst/>
            <a:gdLst>
              <a:gd name="connsiteX0" fmla="*/ 265 w 58487"/>
              <a:gd name="connsiteY0" fmla="*/ 265 h 58487"/>
              <a:gd name="connsiteX1" fmla="*/ 58753 w 58487"/>
              <a:gd name="connsiteY1" fmla="*/ 265 h 58487"/>
              <a:gd name="connsiteX2" fmla="*/ 58753 w 58487"/>
              <a:gd name="connsiteY2" fmla="*/ 58753 h 58487"/>
              <a:gd name="connsiteX3" fmla="*/ 26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65"/>
                </a:moveTo>
                <a:lnTo>
                  <a:pt x="58753" y="265"/>
                </a:lnTo>
                <a:lnTo>
                  <a:pt x="58753" y="58753"/>
                </a:lnTo>
                <a:lnTo>
                  <a:pt x="26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3" name="任意多边形: 形状 1142">
            <a:extLst>
              <a:ext uri="{FF2B5EF4-FFF2-40B4-BE49-F238E27FC236}">
                <a16:creationId xmlns:a16="http://schemas.microsoft.com/office/drawing/2014/main" id="{EFEA5282-7BE5-DCCE-5896-8CDB82F466E4}"/>
              </a:ext>
            </a:extLst>
          </p:cNvPr>
          <p:cNvSpPr/>
          <p:nvPr/>
        </p:nvSpPr>
        <p:spPr>
          <a:xfrm>
            <a:off x="11577880" y="1549920"/>
            <a:ext cx="58487" cy="58487"/>
          </a:xfrm>
          <a:custGeom>
            <a:avLst/>
            <a:gdLst>
              <a:gd name="connsiteX0" fmla="*/ 295 w 58487"/>
              <a:gd name="connsiteY0" fmla="*/ 265 h 58487"/>
              <a:gd name="connsiteX1" fmla="*/ 58783 w 58487"/>
              <a:gd name="connsiteY1" fmla="*/ 265 h 58487"/>
              <a:gd name="connsiteX2" fmla="*/ 58783 w 58487"/>
              <a:gd name="connsiteY2" fmla="*/ 58753 h 58487"/>
              <a:gd name="connsiteX3" fmla="*/ 29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265"/>
                </a:moveTo>
                <a:lnTo>
                  <a:pt x="58783" y="265"/>
                </a:lnTo>
                <a:lnTo>
                  <a:pt x="58783" y="58753"/>
                </a:lnTo>
                <a:lnTo>
                  <a:pt x="29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4" name="任意多边形: 形状 1143">
            <a:extLst>
              <a:ext uri="{FF2B5EF4-FFF2-40B4-BE49-F238E27FC236}">
                <a16:creationId xmlns:a16="http://schemas.microsoft.com/office/drawing/2014/main" id="{7EF2CC31-4868-6F48-8227-135A16FA23E0}"/>
              </a:ext>
            </a:extLst>
          </p:cNvPr>
          <p:cNvSpPr/>
          <p:nvPr/>
        </p:nvSpPr>
        <p:spPr>
          <a:xfrm>
            <a:off x="11636368" y="1549920"/>
            <a:ext cx="58487" cy="58487"/>
          </a:xfrm>
          <a:custGeom>
            <a:avLst/>
            <a:gdLst>
              <a:gd name="connsiteX0" fmla="*/ 305 w 58487"/>
              <a:gd name="connsiteY0" fmla="*/ 265 h 58487"/>
              <a:gd name="connsiteX1" fmla="*/ 58793 w 58487"/>
              <a:gd name="connsiteY1" fmla="*/ 265 h 58487"/>
              <a:gd name="connsiteX2" fmla="*/ 58793 w 58487"/>
              <a:gd name="connsiteY2" fmla="*/ 58753 h 58487"/>
              <a:gd name="connsiteX3" fmla="*/ 30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265"/>
                </a:moveTo>
                <a:lnTo>
                  <a:pt x="58793" y="265"/>
                </a:lnTo>
                <a:lnTo>
                  <a:pt x="58793" y="58753"/>
                </a:lnTo>
                <a:lnTo>
                  <a:pt x="30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5" name="任意多边形: 形状 1144">
            <a:extLst>
              <a:ext uri="{FF2B5EF4-FFF2-40B4-BE49-F238E27FC236}">
                <a16:creationId xmlns:a16="http://schemas.microsoft.com/office/drawing/2014/main" id="{A339B810-3693-437B-70D5-DFAA633668F3}"/>
              </a:ext>
            </a:extLst>
          </p:cNvPr>
          <p:cNvSpPr/>
          <p:nvPr/>
        </p:nvSpPr>
        <p:spPr>
          <a:xfrm>
            <a:off x="11694855" y="1549920"/>
            <a:ext cx="58487" cy="58487"/>
          </a:xfrm>
          <a:custGeom>
            <a:avLst/>
            <a:gdLst>
              <a:gd name="connsiteX0" fmla="*/ 315 w 58487"/>
              <a:gd name="connsiteY0" fmla="*/ 265 h 58487"/>
              <a:gd name="connsiteX1" fmla="*/ 58803 w 58487"/>
              <a:gd name="connsiteY1" fmla="*/ 265 h 58487"/>
              <a:gd name="connsiteX2" fmla="*/ 58803 w 58487"/>
              <a:gd name="connsiteY2" fmla="*/ 58753 h 58487"/>
              <a:gd name="connsiteX3" fmla="*/ 31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65"/>
                </a:moveTo>
                <a:lnTo>
                  <a:pt x="58803" y="265"/>
                </a:lnTo>
                <a:lnTo>
                  <a:pt x="58803" y="58753"/>
                </a:lnTo>
                <a:lnTo>
                  <a:pt x="31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6" name="任意多边形: 形状 1145">
            <a:extLst>
              <a:ext uri="{FF2B5EF4-FFF2-40B4-BE49-F238E27FC236}">
                <a16:creationId xmlns:a16="http://schemas.microsoft.com/office/drawing/2014/main" id="{A66A3711-8A81-768B-8591-7516712ACAC7}"/>
              </a:ext>
            </a:extLst>
          </p:cNvPr>
          <p:cNvSpPr/>
          <p:nvPr/>
        </p:nvSpPr>
        <p:spPr>
          <a:xfrm>
            <a:off x="11753343" y="1549920"/>
            <a:ext cx="58487" cy="58487"/>
          </a:xfrm>
          <a:custGeom>
            <a:avLst/>
            <a:gdLst>
              <a:gd name="connsiteX0" fmla="*/ 325 w 58487"/>
              <a:gd name="connsiteY0" fmla="*/ 265 h 58487"/>
              <a:gd name="connsiteX1" fmla="*/ 58813 w 58487"/>
              <a:gd name="connsiteY1" fmla="*/ 265 h 58487"/>
              <a:gd name="connsiteX2" fmla="*/ 58813 w 58487"/>
              <a:gd name="connsiteY2" fmla="*/ 58753 h 58487"/>
              <a:gd name="connsiteX3" fmla="*/ 32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265"/>
                </a:moveTo>
                <a:lnTo>
                  <a:pt x="58813" y="265"/>
                </a:lnTo>
                <a:lnTo>
                  <a:pt x="58813" y="58753"/>
                </a:lnTo>
                <a:lnTo>
                  <a:pt x="32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7" name="任意多边形: 形状 1146">
            <a:extLst>
              <a:ext uri="{FF2B5EF4-FFF2-40B4-BE49-F238E27FC236}">
                <a16:creationId xmlns:a16="http://schemas.microsoft.com/office/drawing/2014/main" id="{1ABDC177-ED0E-AA45-49BA-DA9214323729}"/>
              </a:ext>
            </a:extLst>
          </p:cNvPr>
          <p:cNvSpPr/>
          <p:nvPr/>
        </p:nvSpPr>
        <p:spPr>
          <a:xfrm>
            <a:off x="11811830" y="1549920"/>
            <a:ext cx="58487" cy="58487"/>
          </a:xfrm>
          <a:custGeom>
            <a:avLst/>
            <a:gdLst>
              <a:gd name="connsiteX0" fmla="*/ 335 w 58487"/>
              <a:gd name="connsiteY0" fmla="*/ 265 h 58487"/>
              <a:gd name="connsiteX1" fmla="*/ 58823 w 58487"/>
              <a:gd name="connsiteY1" fmla="*/ 265 h 58487"/>
              <a:gd name="connsiteX2" fmla="*/ 58823 w 58487"/>
              <a:gd name="connsiteY2" fmla="*/ 58753 h 58487"/>
              <a:gd name="connsiteX3" fmla="*/ 33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265"/>
                </a:moveTo>
                <a:lnTo>
                  <a:pt x="58823" y="265"/>
                </a:lnTo>
                <a:lnTo>
                  <a:pt x="58823" y="58753"/>
                </a:lnTo>
                <a:lnTo>
                  <a:pt x="33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8" name="任意多边形: 形状 1147">
            <a:extLst>
              <a:ext uri="{FF2B5EF4-FFF2-40B4-BE49-F238E27FC236}">
                <a16:creationId xmlns:a16="http://schemas.microsoft.com/office/drawing/2014/main" id="{AA5EE25E-0E44-8149-DFF6-DFB9EA53DD39}"/>
              </a:ext>
            </a:extLst>
          </p:cNvPr>
          <p:cNvSpPr/>
          <p:nvPr/>
        </p:nvSpPr>
        <p:spPr>
          <a:xfrm>
            <a:off x="11870318" y="1549920"/>
            <a:ext cx="58487" cy="58487"/>
          </a:xfrm>
          <a:custGeom>
            <a:avLst/>
            <a:gdLst>
              <a:gd name="connsiteX0" fmla="*/ 345 w 58487"/>
              <a:gd name="connsiteY0" fmla="*/ 265 h 58487"/>
              <a:gd name="connsiteX1" fmla="*/ 58833 w 58487"/>
              <a:gd name="connsiteY1" fmla="*/ 265 h 58487"/>
              <a:gd name="connsiteX2" fmla="*/ 58833 w 58487"/>
              <a:gd name="connsiteY2" fmla="*/ 58753 h 58487"/>
              <a:gd name="connsiteX3" fmla="*/ 34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65"/>
                </a:moveTo>
                <a:lnTo>
                  <a:pt x="58833" y="265"/>
                </a:lnTo>
                <a:lnTo>
                  <a:pt x="58833" y="58753"/>
                </a:lnTo>
                <a:lnTo>
                  <a:pt x="34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9" name="任意多边形: 形状 1148">
            <a:extLst>
              <a:ext uri="{FF2B5EF4-FFF2-40B4-BE49-F238E27FC236}">
                <a16:creationId xmlns:a16="http://schemas.microsoft.com/office/drawing/2014/main" id="{78FB8181-6585-A799-F5A0-892630FD0A75}"/>
              </a:ext>
            </a:extLst>
          </p:cNvPr>
          <p:cNvSpPr/>
          <p:nvPr/>
        </p:nvSpPr>
        <p:spPr>
          <a:xfrm>
            <a:off x="11928806" y="1549920"/>
            <a:ext cx="58487" cy="58487"/>
          </a:xfrm>
          <a:custGeom>
            <a:avLst/>
            <a:gdLst>
              <a:gd name="connsiteX0" fmla="*/ 355 w 58487"/>
              <a:gd name="connsiteY0" fmla="*/ 265 h 58487"/>
              <a:gd name="connsiteX1" fmla="*/ 58843 w 58487"/>
              <a:gd name="connsiteY1" fmla="*/ 265 h 58487"/>
              <a:gd name="connsiteX2" fmla="*/ 58843 w 58487"/>
              <a:gd name="connsiteY2" fmla="*/ 58753 h 58487"/>
              <a:gd name="connsiteX3" fmla="*/ 355 w 58487"/>
              <a:gd name="connsiteY3" fmla="*/ 587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265"/>
                </a:moveTo>
                <a:lnTo>
                  <a:pt x="58843" y="265"/>
                </a:lnTo>
                <a:lnTo>
                  <a:pt x="58843" y="58753"/>
                </a:lnTo>
                <a:lnTo>
                  <a:pt x="355" y="587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0" name="任意多边形: 形状 1149">
            <a:extLst>
              <a:ext uri="{FF2B5EF4-FFF2-40B4-BE49-F238E27FC236}">
                <a16:creationId xmlns:a16="http://schemas.microsoft.com/office/drawing/2014/main" id="{6681B993-F011-7BFE-9E85-75BDDE24B71C}"/>
              </a:ext>
            </a:extLst>
          </p:cNvPr>
          <p:cNvSpPr/>
          <p:nvPr/>
        </p:nvSpPr>
        <p:spPr>
          <a:xfrm>
            <a:off x="10057204" y="1608407"/>
            <a:ext cx="58487" cy="58487"/>
          </a:xfrm>
          <a:custGeom>
            <a:avLst/>
            <a:gdLst>
              <a:gd name="connsiteX0" fmla="*/ 35 w 58487"/>
              <a:gd name="connsiteY0" fmla="*/ 275 h 58487"/>
              <a:gd name="connsiteX1" fmla="*/ 58523 w 58487"/>
              <a:gd name="connsiteY1" fmla="*/ 275 h 58487"/>
              <a:gd name="connsiteX2" fmla="*/ 58523 w 58487"/>
              <a:gd name="connsiteY2" fmla="*/ 58763 h 58487"/>
              <a:gd name="connsiteX3" fmla="*/ 3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75"/>
                </a:moveTo>
                <a:lnTo>
                  <a:pt x="58523" y="275"/>
                </a:lnTo>
                <a:lnTo>
                  <a:pt x="58523" y="58763"/>
                </a:lnTo>
                <a:lnTo>
                  <a:pt x="3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1" name="任意多边形: 形状 1150">
            <a:extLst>
              <a:ext uri="{FF2B5EF4-FFF2-40B4-BE49-F238E27FC236}">
                <a16:creationId xmlns:a16="http://schemas.microsoft.com/office/drawing/2014/main" id="{B932F41E-A9CB-E708-A480-20793DDFC95E}"/>
              </a:ext>
            </a:extLst>
          </p:cNvPr>
          <p:cNvSpPr/>
          <p:nvPr/>
        </p:nvSpPr>
        <p:spPr>
          <a:xfrm>
            <a:off x="10115691" y="1608407"/>
            <a:ext cx="58487" cy="58487"/>
          </a:xfrm>
          <a:custGeom>
            <a:avLst/>
            <a:gdLst>
              <a:gd name="connsiteX0" fmla="*/ 45 w 58487"/>
              <a:gd name="connsiteY0" fmla="*/ 275 h 58487"/>
              <a:gd name="connsiteX1" fmla="*/ 58533 w 58487"/>
              <a:gd name="connsiteY1" fmla="*/ 275 h 58487"/>
              <a:gd name="connsiteX2" fmla="*/ 58533 w 58487"/>
              <a:gd name="connsiteY2" fmla="*/ 58763 h 58487"/>
              <a:gd name="connsiteX3" fmla="*/ 4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275"/>
                </a:moveTo>
                <a:lnTo>
                  <a:pt x="58533" y="275"/>
                </a:lnTo>
                <a:lnTo>
                  <a:pt x="58533" y="58763"/>
                </a:lnTo>
                <a:lnTo>
                  <a:pt x="4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2" name="任意多边形: 形状 1151">
            <a:extLst>
              <a:ext uri="{FF2B5EF4-FFF2-40B4-BE49-F238E27FC236}">
                <a16:creationId xmlns:a16="http://schemas.microsoft.com/office/drawing/2014/main" id="{05C7F4FC-B44C-AB89-4F0F-5F8CAE3DEBCF}"/>
              </a:ext>
            </a:extLst>
          </p:cNvPr>
          <p:cNvSpPr/>
          <p:nvPr/>
        </p:nvSpPr>
        <p:spPr>
          <a:xfrm>
            <a:off x="10174179" y="1608407"/>
            <a:ext cx="58487" cy="58487"/>
          </a:xfrm>
          <a:custGeom>
            <a:avLst/>
            <a:gdLst>
              <a:gd name="connsiteX0" fmla="*/ 55 w 58487"/>
              <a:gd name="connsiteY0" fmla="*/ 275 h 58487"/>
              <a:gd name="connsiteX1" fmla="*/ 58543 w 58487"/>
              <a:gd name="connsiteY1" fmla="*/ 275 h 58487"/>
              <a:gd name="connsiteX2" fmla="*/ 58543 w 58487"/>
              <a:gd name="connsiteY2" fmla="*/ 58763 h 58487"/>
              <a:gd name="connsiteX3" fmla="*/ 5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275"/>
                </a:moveTo>
                <a:lnTo>
                  <a:pt x="58543" y="275"/>
                </a:lnTo>
                <a:lnTo>
                  <a:pt x="58543" y="58763"/>
                </a:lnTo>
                <a:lnTo>
                  <a:pt x="5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3" name="任意多边形: 形状 1152">
            <a:extLst>
              <a:ext uri="{FF2B5EF4-FFF2-40B4-BE49-F238E27FC236}">
                <a16:creationId xmlns:a16="http://schemas.microsoft.com/office/drawing/2014/main" id="{B1E4658A-BA95-541F-E367-CD0D57F7D4CD}"/>
              </a:ext>
            </a:extLst>
          </p:cNvPr>
          <p:cNvSpPr/>
          <p:nvPr/>
        </p:nvSpPr>
        <p:spPr>
          <a:xfrm>
            <a:off x="10232667" y="1608407"/>
            <a:ext cx="58487" cy="58487"/>
          </a:xfrm>
          <a:custGeom>
            <a:avLst/>
            <a:gdLst>
              <a:gd name="connsiteX0" fmla="*/ 65 w 58487"/>
              <a:gd name="connsiteY0" fmla="*/ 275 h 58487"/>
              <a:gd name="connsiteX1" fmla="*/ 58553 w 58487"/>
              <a:gd name="connsiteY1" fmla="*/ 275 h 58487"/>
              <a:gd name="connsiteX2" fmla="*/ 58553 w 58487"/>
              <a:gd name="connsiteY2" fmla="*/ 58763 h 58487"/>
              <a:gd name="connsiteX3" fmla="*/ 6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275"/>
                </a:moveTo>
                <a:lnTo>
                  <a:pt x="58553" y="275"/>
                </a:lnTo>
                <a:lnTo>
                  <a:pt x="58553" y="58763"/>
                </a:lnTo>
                <a:lnTo>
                  <a:pt x="6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4" name="任意多边形: 形状 1153">
            <a:extLst>
              <a:ext uri="{FF2B5EF4-FFF2-40B4-BE49-F238E27FC236}">
                <a16:creationId xmlns:a16="http://schemas.microsoft.com/office/drawing/2014/main" id="{C076974A-B3DE-F623-F96F-C7E5A288BE40}"/>
              </a:ext>
            </a:extLst>
          </p:cNvPr>
          <p:cNvSpPr/>
          <p:nvPr/>
        </p:nvSpPr>
        <p:spPr>
          <a:xfrm>
            <a:off x="10291154" y="1608407"/>
            <a:ext cx="58487" cy="58487"/>
          </a:xfrm>
          <a:custGeom>
            <a:avLst/>
            <a:gdLst>
              <a:gd name="connsiteX0" fmla="*/ 75 w 58487"/>
              <a:gd name="connsiteY0" fmla="*/ 275 h 58487"/>
              <a:gd name="connsiteX1" fmla="*/ 58563 w 58487"/>
              <a:gd name="connsiteY1" fmla="*/ 275 h 58487"/>
              <a:gd name="connsiteX2" fmla="*/ 58563 w 58487"/>
              <a:gd name="connsiteY2" fmla="*/ 58763 h 58487"/>
              <a:gd name="connsiteX3" fmla="*/ 7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275"/>
                </a:moveTo>
                <a:lnTo>
                  <a:pt x="58563" y="275"/>
                </a:lnTo>
                <a:lnTo>
                  <a:pt x="58563" y="58763"/>
                </a:lnTo>
                <a:lnTo>
                  <a:pt x="7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5" name="任意多边形: 形状 1154">
            <a:extLst>
              <a:ext uri="{FF2B5EF4-FFF2-40B4-BE49-F238E27FC236}">
                <a16:creationId xmlns:a16="http://schemas.microsoft.com/office/drawing/2014/main" id="{A5F238C1-A3B6-6500-DE18-A018AC4CD4AF}"/>
              </a:ext>
            </a:extLst>
          </p:cNvPr>
          <p:cNvSpPr/>
          <p:nvPr/>
        </p:nvSpPr>
        <p:spPr>
          <a:xfrm>
            <a:off x="10349642" y="1608407"/>
            <a:ext cx="58487" cy="58487"/>
          </a:xfrm>
          <a:custGeom>
            <a:avLst/>
            <a:gdLst>
              <a:gd name="connsiteX0" fmla="*/ 85 w 58487"/>
              <a:gd name="connsiteY0" fmla="*/ 275 h 58487"/>
              <a:gd name="connsiteX1" fmla="*/ 58573 w 58487"/>
              <a:gd name="connsiteY1" fmla="*/ 275 h 58487"/>
              <a:gd name="connsiteX2" fmla="*/ 58573 w 58487"/>
              <a:gd name="connsiteY2" fmla="*/ 58763 h 58487"/>
              <a:gd name="connsiteX3" fmla="*/ 8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75"/>
                </a:moveTo>
                <a:lnTo>
                  <a:pt x="58573" y="275"/>
                </a:lnTo>
                <a:lnTo>
                  <a:pt x="58573" y="58763"/>
                </a:lnTo>
                <a:lnTo>
                  <a:pt x="8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6" name="任意多边形: 形状 1155">
            <a:extLst>
              <a:ext uri="{FF2B5EF4-FFF2-40B4-BE49-F238E27FC236}">
                <a16:creationId xmlns:a16="http://schemas.microsoft.com/office/drawing/2014/main" id="{AFF452DE-09A9-D6D3-8226-8A6840DF2999}"/>
              </a:ext>
            </a:extLst>
          </p:cNvPr>
          <p:cNvSpPr/>
          <p:nvPr/>
        </p:nvSpPr>
        <p:spPr>
          <a:xfrm>
            <a:off x="10466617" y="1608407"/>
            <a:ext cx="58487" cy="58487"/>
          </a:xfrm>
          <a:custGeom>
            <a:avLst/>
            <a:gdLst>
              <a:gd name="connsiteX0" fmla="*/ 105 w 58487"/>
              <a:gd name="connsiteY0" fmla="*/ 275 h 58487"/>
              <a:gd name="connsiteX1" fmla="*/ 58593 w 58487"/>
              <a:gd name="connsiteY1" fmla="*/ 275 h 58487"/>
              <a:gd name="connsiteX2" fmla="*/ 58593 w 58487"/>
              <a:gd name="connsiteY2" fmla="*/ 58763 h 58487"/>
              <a:gd name="connsiteX3" fmla="*/ 10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275"/>
                </a:moveTo>
                <a:lnTo>
                  <a:pt x="58593" y="275"/>
                </a:lnTo>
                <a:lnTo>
                  <a:pt x="58593" y="58763"/>
                </a:lnTo>
                <a:lnTo>
                  <a:pt x="10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7" name="任意多边形: 形状 1156">
            <a:extLst>
              <a:ext uri="{FF2B5EF4-FFF2-40B4-BE49-F238E27FC236}">
                <a16:creationId xmlns:a16="http://schemas.microsoft.com/office/drawing/2014/main" id="{3168B43A-2006-6500-1C9F-53FBF87B1F0A}"/>
              </a:ext>
            </a:extLst>
          </p:cNvPr>
          <p:cNvSpPr/>
          <p:nvPr/>
        </p:nvSpPr>
        <p:spPr>
          <a:xfrm>
            <a:off x="10642079" y="1608407"/>
            <a:ext cx="58487" cy="58487"/>
          </a:xfrm>
          <a:custGeom>
            <a:avLst/>
            <a:gdLst>
              <a:gd name="connsiteX0" fmla="*/ 135 w 58487"/>
              <a:gd name="connsiteY0" fmla="*/ 275 h 58487"/>
              <a:gd name="connsiteX1" fmla="*/ 58623 w 58487"/>
              <a:gd name="connsiteY1" fmla="*/ 275 h 58487"/>
              <a:gd name="connsiteX2" fmla="*/ 58623 w 58487"/>
              <a:gd name="connsiteY2" fmla="*/ 58763 h 58487"/>
              <a:gd name="connsiteX3" fmla="*/ 13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275"/>
                </a:moveTo>
                <a:lnTo>
                  <a:pt x="58623" y="275"/>
                </a:lnTo>
                <a:lnTo>
                  <a:pt x="58623" y="58763"/>
                </a:lnTo>
                <a:lnTo>
                  <a:pt x="13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8" name="任意多边形: 形状 1157">
            <a:extLst>
              <a:ext uri="{FF2B5EF4-FFF2-40B4-BE49-F238E27FC236}">
                <a16:creationId xmlns:a16="http://schemas.microsoft.com/office/drawing/2014/main" id="{42ADBE4A-17C8-276F-D28C-04DAEAB1B1C2}"/>
              </a:ext>
            </a:extLst>
          </p:cNvPr>
          <p:cNvSpPr/>
          <p:nvPr/>
        </p:nvSpPr>
        <p:spPr>
          <a:xfrm>
            <a:off x="10700567" y="1608407"/>
            <a:ext cx="58487" cy="58487"/>
          </a:xfrm>
          <a:custGeom>
            <a:avLst/>
            <a:gdLst>
              <a:gd name="connsiteX0" fmla="*/ 145 w 58487"/>
              <a:gd name="connsiteY0" fmla="*/ 275 h 58487"/>
              <a:gd name="connsiteX1" fmla="*/ 58633 w 58487"/>
              <a:gd name="connsiteY1" fmla="*/ 275 h 58487"/>
              <a:gd name="connsiteX2" fmla="*/ 58633 w 58487"/>
              <a:gd name="connsiteY2" fmla="*/ 58763 h 58487"/>
              <a:gd name="connsiteX3" fmla="*/ 14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275"/>
                </a:moveTo>
                <a:lnTo>
                  <a:pt x="58633" y="275"/>
                </a:lnTo>
                <a:lnTo>
                  <a:pt x="58633" y="58763"/>
                </a:lnTo>
                <a:lnTo>
                  <a:pt x="14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9" name="任意多边形: 形状 1158">
            <a:extLst>
              <a:ext uri="{FF2B5EF4-FFF2-40B4-BE49-F238E27FC236}">
                <a16:creationId xmlns:a16="http://schemas.microsoft.com/office/drawing/2014/main" id="{F88213AB-5FA7-9D6F-9B81-E47DF37CFCD3}"/>
              </a:ext>
            </a:extLst>
          </p:cNvPr>
          <p:cNvSpPr/>
          <p:nvPr/>
        </p:nvSpPr>
        <p:spPr>
          <a:xfrm>
            <a:off x="10759055" y="1608407"/>
            <a:ext cx="58487" cy="58487"/>
          </a:xfrm>
          <a:custGeom>
            <a:avLst/>
            <a:gdLst>
              <a:gd name="connsiteX0" fmla="*/ 155 w 58487"/>
              <a:gd name="connsiteY0" fmla="*/ 275 h 58487"/>
              <a:gd name="connsiteX1" fmla="*/ 58643 w 58487"/>
              <a:gd name="connsiteY1" fmla="*/ 275 h 58487"/>
              <a:gd name="connsiteX2" fmla="*/ 58643 w 58487"/>
              <a:gd name="connsiteY2" fmla="*/ 58763 h 58487"/>
              <a:gd name="connsiteX3" fmla="*/ 15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75"/>
                </a:moveTo>
                <a:lnTo>
                  <a:pt x="58643" y="275"/>
                </a:lnTo>
                <a:lnTo>
                  <a:pt x="58643" y="58763"/>
                </a:lnTo>
                <a:lnTo>
                  <a:pt x="15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0" name="任意多边形: 形状 1159">
            <a:extLst>
              <a:ext uri="{FF2B5EF4-FFF2-40B4-BE49-F238E27FC236}">
                <a16:creationId xmlns:a16="http://schemas.microsoft.com/office/drawing/2014/main" id="{617BAFD8-43E7-B899-533B-EFA08A00E5D0}"/>
              </a:ext>
            </a:extLst>
          </p:cNvPr>
          <p:cNvSpPr/>
          <p:nvPr/>
        </p:nvSpPr>
        <p:spPr>
          <a:xfrm>
            <a:off x="10817542" y="1608407"/>
            <a:ext cx="58487" cy="58487"/>
          </a:xfrm>
          <a:custGeom>
            <a:avLst/>
            <a:gdLst>
              <a:gd name="connsiteX0" fmla="*/ 165 w 58487"/>
              <a:gd name="connsiteY0" fmla="*/ 275 h 58487"/>
              <a:gd name="connsiteX1" fmla="*/ 58653 w 58487"/>
              <a:gd name="connsiteY1" fmla="*/ 275 h 58487"/>
              <a:gd name="connsiteX2" fmla="*/ 58653 w 58487"/>
              <a:gd name="connsiteY2" fmla="*/ 58763 h 58487"/>
              <a:gd name="connsiteX3" fmla="*/ 16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275"/>
                </a:moveTo>
                <a:lnTo>
                  <a:pt x="58653" y="275"/>
                </a:lnTo>
                <a:lnTo>
                  <a:pt x="58653" y="58763"/>
                </a:lnTo>
                <a:lnTo>
                  <a:pt x="16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1" name="任意多边形: 形状 1160">
            <a:extLst>
              <a:ext uri="{FF2B5EF4-FFF2-40B4-BE49-F238E27FC236}">
                <a16:creationId xmlns:a16="http://schemas.microsoft.com/office/drawing/2014/main" id="{04C98C37-62F8-6E12-E681-236945EA3F00}"/>
              </a:ext>
            </a:extLst>
          </p:cNvPr>
          <p:cNvSpPr/>
          <p:nvPr/>
        </p:nvSpPr>
        <p:spPr>
          <a:xfrm>
            <a:off x="10876030" y="1608407"/>
            <a:ext cx="58487" cy="58487"/>
          </a:xfrm>
          <a:custGeom>
            <a:avLst/>
            <a:gdLst>
              <a:gd name="connsiteX0" fmla="*/ 175 w 58487"/>
              <a:gd name="connsiteY0" fmla="*/ 275 h 58487"/>
              <a:gd name="connsiteX1" fmla="*/ 58663 w 58487"/>
              <a:gd name="connsiteY1" fmla="*/ 275 h 58487"/>
              <a:gd name="connsiteX2" fmla="*/ 58663 w 58487"/>
              <a:gd name="connsiteY2" fmla="*/ 58763 h 58487"/>
              <a:gd name="connsiteX3" fmla="*/ 17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275"/>
                </a:moveTo>
                <a:lnTo>
                  <a:pt x="58663" y="275"/>
                </a:lnTo>
                <a:lnTo>
                  <a:pt x="58663" y="58763"/>
                </a:lnTo>
                <a:lnTo>
                  <a:pt x="17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2" name="任意多边形: 形状 1161">
            <a:extLst>
              <a:ext uri="{FF2B5EF4-FFF2-40B4-BE49-F238E27FC236}">
                <a16:creationId xmlns:a16="http://schemas.microsoft.com/office/drawing/2014/main" id="{DA132372-7C40-3388-19DB-7188B58C65F9}"/>
              </a:ext>
            </a:extLst>
          </p:cNvPr>
          <p:cNvSpPr/>
          <p:nvPr/>
        </p:nvSpPr>
        <p:spPr>
          <a:xfrm>
            <a:off x="10934517" y="1608407"/>
            <a:ext cx="58487" cy="58487"/>
          </a:xfrm>
          <a:custGeom>
            <a:avLst/>
            <a:gdLst>
              <a:gd name="connsiteX0" fmla="*/ 185 w 58487"/>
              <a:gd name="connsiteY0" fmla="*/ 275 h 58487"/>
              <a:gd name="connsiteX1" fmla="*/ 58673 w 58487"/>
              <a:gd name="connsiteY1" fmla="*/ 275 h 58487"/>
              <a:gd name="connsiteX2" fmla="*/ 58673 w 58487"/>
              <a:gd name="connsiteY2" fmla="*/ 58763 h 58487"/>
              <a:gd name="connsiteX3" fmla="*/ 18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75"/>
                </a:moveTo>
                <a:lnTo>
                  <a:pt x="58673" y="275"/>
                </a:lnTo>
                <a:lnTo>
                  <a:pt x="58673" y="58763"/>
                </a:lnTo>
                <a:lnTo>
                  <a:pt x="18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3" name="任意多边形: 形状 1162">
            <a:extLst>
              <a:ext uri="{FF2B5EF4-FFF2-40B4-BE49-F238E27FC236}">
                <a16:creationId xmlns:a16="http://schemas.microsoft.com/office/drawing/2014/main" id="{6221C38C-CFC9-FB95-8E66-B19FC571D921}"/>
              </a:ext>
            </a:extLst>
          </p:cNvPr>
          <p:cNvSpPr/>
          <p:nvPr/>
        </p:nvSpPr>
        <p:spPr>
          <a:xfrm>
            <a:off x="10993005" y="1608407"/>
            <a:ext cx="58487" cy="58487"/>
          </a:xfrm>
          <a:custGeom>
            <a:avLst/>
            <a:gdLst>
              <a:gd name="connsiteX0" fmla="*/ 195 w 58487"/>
              <a:gd name="connsiteY0" fmla="*/ 275 h 58487"/>
              <a:gd name="connsiteX1" fmla="*/ 58683 w 58487"/>
              <a:gd name="connsiteY1" fmla="*/ 275 h 58487"/>
              <a:gd name="connsiteX2" fmla="*/ 58683 w 58487"/>
              <a:gd name="connsiteY2" fmla="*/ 58763 h 58487"/>
              <a:gd name="connsiteX3" fmla="*/ 19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275"/>
                </a:moveTo>
                <a:lnTo>
                  <a:pt x="58683" y="275"/>
                </a:lnTo>
                <a:lnTo>
                  <a:pt x="58683" y="58763"/>
                </a:lnTo>
                <a:lnTo>
                  <a:pt x="19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4" name="任意多边形: 形状 1163">
            <a:extLst>
              <a:ext uri="{FF2B5EF4-FFF2-40B4-BE49-F238E27FC236}">
                <a16:creationId xmlns:a16="http://schemas.microsoft.com/office/drawing/2014/main" id="{59355111-5884-59DF-E4CB-40C671CA69B3}"/>
              </a:ext>
            </a:extLst>
          </p:cNvPr>
          <p:cNvSpPr/>
          <p:nvPr/>
        </p:nvSpPr>
        <p:spPr>
          <a:xfrm>
            <a:off x="11343930" y="1608407"/>
            <a:ext cx="58487" cy="58487"/>
          </a:xfrm>
          <a:custGeom>
            <a:avLst/>
            <a:gdLst>
              <a:gd name="connsiteX0" fmla="*/ 255 w 58487"/>
              <a:gd name="connsiteY0" fmla="*/ 275 h 58487"/>
              <a:gd name="connsiteX1" fmla="*/ 58743 w 58487"/>
              <a:gd name="connsiteY1" fmla="*/ 275 h 58487"/>
              <a:gd name="connsiteX2" fmla="*/ 58743 w 58487"/>
              <a:gd name="connsiteY2" fmla="*/ 58763 h 58487"/>
              <a:gd name="connsiteX3" fmla="*/ 25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275"/>
                </a:moveTo>
                <a:lnTo>
                  <a:pt x="58743" y="275"/>
                </a:lnTo>
                <a:lnTo>
                  <a:pt x="58743" y="58763"/>
                </a:lnTo>
                <a:lnTo>
                  <a:pt x="25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5" name="任意多边形: 形状 1164">
            <a:extLst>
              <a:ext uri="{FF2B5EF4-FFF2-40B4-BE49-F238E27FC236}">
                <a16:creationId xmlns:a16="http://schemas.microsoft.com/office/drawing/2014/main" id="{AA8A68D6-B4C4-1C5D-2684-B6788D528A55}"/>
              </a:ext>
            </a:extLst>
          </p:cNvPr>
          <p:cNvSpPr/>
          <p:nvPr/>
        </p:nvSpPr>
        <p:spPr>
          <a:xfrm>
            <a:off x="11402418" y="1608407"/>
            <a:ext cx="58487" cy="58487"/>
          </a:xfrm>
          <a:custGeom>
            <a:avLst/>
            <a:gdLst>
              <a:gd name="connsiteX0" fmla="*/ 265 w 58487"/>
              <a:gd name="connsiteY0" fmla="*/ 275 h 58487"/>
              <a:gd name="connsiteX1" fmla="*/ 58753 w 58487"/>
              <a:gd name="connsiteY1" fmla="*/ 275 h 58487"/>
              <a:gd name="connsiteX2" fmla="*/ 58753 w 58487"/>
              <a:gd name="connsiteY2" fmla="*/ 58763 h 58487"/>
              <a:gd name="connsiteX3" fmla="*/ 26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75"/>
                </a:moveTo>
                <a:lnTo>
                  <a:pt x="58753" y="275"/>
                </a:lnTo>
                <a:lnTo>
                  <a:pt x="58753" y="58763"/>
                </a:lnTo>
                <a:lnTo>
                  <a:pt x="26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6" name="任意多边形: 形状 1165">
            <a:extLst>
              <a:ext uri="{FF2B5EF4-FFF2-40B4-BE49-F238E27FC236}">
                <a16:creationId xmlns:a16="http://schemas.microsoft.com/office/drawing/2014/main" id="{3D59A786-698E-EF9F-FCCC-D2FC59DBFA26}"/>
              </a:ext>
            </a:extLst>
          </p:cNvPr>
          <p:cNvSpPr/>
          <p:nvPr/>
        </p:nvSpPr>
        <p:spPr>
          <a:xfrm>
            <a:off x="11577880" y="1608407"/>
            <a:ext cx="58487" cy="58487"/>
          </a:xfrm>
          <a:custGeom>
            <a:avLst/>
            <a:gdLst>
              <a:gd name="connsiteX0" fmla="*/ 295 w 58487"/>
              <a:gd name="connsiteY0" fmla="*/ 275 h 58487"/>
              <a:gd name="connsiteX1" fmla="*/ 58783 w 58487"/>
              <a:gd name="connsiteY1" fmla="*/ 275 h 58487"/>
              <a:gd name="connsiteX2" fmla="*/ 58783 w 58487"/>
              <a:gd name="connsiteY2" fmla="*/ 58763 h 58487"/>
              <a:gd name="connsiteX3" fmla="*/ 29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275"/>
                </a:moveTo>
                <a:lnTo>
                  <a:pt x="58783" y="275"/>
                </a:lnTo>
                <a:lnTo>
                  <a:pt x="58783" y="58763"/>
                </a:lnTo>
                <a:lnTo>
                  <a:pt x="29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7" name="任意多边形: 形状 1166">
            <a:extLst>
              <a:ext uri="{FF2B5EF4-FFF2-40B4-BE49-F238E27FC236}">
                <a16:creationId xmlns:a16="http://schemas.microsoft.com/office/drawing/2014/main" id="{BC126FB4-4D4D-117E-8636-0B800AF7A384}"/>
              </a:ext>
            </a:extLst>
          </p:cNvPr>
          <p:cNvSpPr/>
          <p:nvPr/>
        </p:nvSpPr>
        <p:spPr>
          <a:xfrm>
            <a:off x="11753343" y="1608407"/>
            <a:ext cx="58487" cy="58487"/>
          </a:xfrm>
          <a:custGeom>
            <a:avLst/>
            <a:gdLst>
              <a:gd name="connsiteX0" fmla="*/ 325 w 58487"/>
              <a:gd name="connsiteY0" fmla="*/ 275 h 58487"/>
              <a:gd name="connsiteX1" fmla="*/ 58813 w 58487"/>
              <a:gd name="connsiteY1" fmla="*/ 275 h 58487"/>
              <a:gd name="connsiteX2" fmla="*/ 58813 w 58487"/>
              <a:gd name="connsiteY2" fmla="*/ 58763 h 58487"/>
              <a:gd name="connsiteX3" fmla="*/ 32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275"/>
                </a:moveTo>
                <a:lnTo>
                  <a:pt x="58813" y="275"/>
                </a:lnTo>
                <a:lnTo>
                  <a:pt x="58813" y="58763"/>
                </a:lnTo>
                <a:lnTo>
                  <a:pt x="32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8" name="任意多边形: 形状 1167">
            <a:extLst>
              <a:ext uri="{FF2B5EF4-FFF2-40B4-BE49-F238E27FC236}">
                <a16:creationId xmlns:a16="http://schemas.microsoft.com/office/drawing/2014/main" id="{A070953D-D0F8-A96B-233F-C3010B5DF48B}"/>
              </a:ext>
            </a:extLst>
          </p:cNvPr>
          <p:cNvSpPr/>
          <p:nvPr/>
        </p:nvSpPr>
        <p:spPr>
          <a:xfrm>
            <a:off x="11870318" y="1608407"/>
            <a:ext cx="58487" cy="58487"/>
          </a:xfrm>
          <a:custGeom>
            <a:avLst/>
            <a:gdLst>
              <a:gd name="connsiteX0" fmla="*/ 345 w 58487"/>
              <a:gd name="connsiteY0" fmla="*/ 275 h 58487"/>
              <a:gd name="connsiteX1" fmla="*/ 58833 w 58487"/>
              <a:gd name="connsiteY1" fmla="*/ 275 h 58487"/>
              <a:gd name="connsiteX2" fmla="*/ 58833 w 58487"/>
              <a:gd name="connsiteY2" fmla="*/ 58763 h 58487"/>
              <a:gd name="connsiteX3" fmla="*/ 34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275"/>
                </a:moveTo>
                <a:lnTo>
                  <a:pt x="58833" y="275"/>
                </a:lnTo>
                <a:lnTo>
                  <a:pt x="58833" y="58763"/>
                </a:lnTo>
                <a:lnTo>
                  <a:pt x="34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9" name="任意多边形: 形状 1168">
            <a:extLst>
              <a:ext uri="{FF2B5EF4-FFF2-40B4-BE49-F238E27FC236}">
                <a16:creationId xmlns:a16="http://schemas.microsoft.com/office/drawing/2014/main" id="{11908503-074F-D9A9-68CF-1CD0740E45B6}"/>
              </a:ext>
            </a:extLst>
          </p:cNvPr>
          <p:cNvSpPr/>
          <p:nvPr/>
        </p:nvSpPr>
        <p:spPr>
          <a:xfrm>
            <a:off x="11987293" y="1608407"/>
            <a:ext cx="58487" cy="58487"/>
          </a:xfrm>
          <a:custGeom>
            <a:avLst/>
            <a:gdLst>
              <a:gd name="connsiteX0" fmla="*/ 365 w 58487"/>
              <a:gd name="connsiteY0" fmla="*/ 275 h 58487"/>
              <a:gd name="connsiteX1" fmla="*/ 58853 w 58487"/>
              <a:gd name="connsiteY1" fmla="*/ 275 h 58487"/>
              <a:gd name="connsiteX2" fmla="*/ 58853 w 58487"/>
              <a:gd name="connsiteY2" fmla="*/ 58763 h 58487"/>
              <a:gd name="connsiteX3" fmla="*/ 36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275"/>
                </a:moveTo>
                <a:lnTo>
                  <a:pt x="58853" y="275"/>
                </a:lnTo>
                <a:lnTo>
                  <a:pt x="58853" y="58763"/>
                </a:lnTo>
                <a:lnTo>
                  <a:pt x="36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0" name="任意多边形: 形状 1169">
            <a:extLst>
              <a:ext uri="{FF2B5EF4-FFF2-40B4-BE49-F238E27FC236}">
                <a16:creationId xmlns:a16="http://schemas.microsoft.com/office/drawing/2014/main" id="{7BB3A448-C883-C635-2270-5FF4204D035C}"/>
              </a:ext>
            </a:extLst>
          </p:cNvPr>
          <p:cNvSpPr/>
          <p:nvPr/>
        </p:nvSpPr>
        <p:spPr>
          <a:xfrm>
            <a:off x="12045781" y="1608407"/>
            <a:ext cx="58487" cy="58487"/>
          </a:xfrm>
          <a:custGeom>
            <a:avLst/>
            <a:gdLst>
              <a:gd name="connsiteX0" fmla="*/ 375 w 58487"/>
              <a:gd name="connsiteY0" fmla="*/ 275 h 58487"/>
              <a:gd name="connsiteX1" fmla="*/ 58863 w 58487"/>
              <a:gd name="connsiteY1" fmla="*/ 275 h 58487"/>
              <a:gd name="connsiteX2" fmla="*/ 58863 w 58487"/>
              <a:gd name="connsiteY2" fmla="*/ 58763 h 58487"/>
              <a:gd name="connsiteX3" fmla="*/ 375 w 58487"/>
              <a:gd name="connsiteY3" fmla="*/ 587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75"/>
                </a:moveTo>
                <a:lnTo>
                  <a:pt x="58863" y="275"/>
                </a:lnTo>
                <a:lnTo>
                  <a:pt x="58863" y="58763"/>
                </a:lnTo>
                <a:lnTo>
                  <a:pt x="375" y="587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1" name="任意多边形: 形状 1170">
            <a:extLst>
              <a:ext uri="{FF2B5EF4-FFF2-40B4-BE49-F238E27FC236}">
                <a16:creationId xmlns:a16="http://schemas.microsoft.com/office/drawing/2014/main" id="{FD7B7947-3A45-4A68-B5D2-2DD0F410D621}"/>
              </a:ext>
            </a:extLst>
          </p:cNvPr>
          <p:cNvSpPr/>
          <p:nvPr/>
        </p:nvSpPr>
        <p:spPr>
          <a:xfrm>
            <a:off x="10115691" y="1666895"/>
            <a:ext cx="58487" cy="58487"/>
          </a:xfrm>
          <a:custGeom>
            <a:avLst/>
            <a:gdLst>
              <a:gd name="connsiteX0" fmla="*/ 45 w 58487"/>
              <a:gd name="connsiteY0" fmla="*/ 285 h 58487"/>
              <a:gd name="connsiteX1" fmla="*/ 58533 w 58487"/>
              <a:gd name="connsiteY1" fmla="*/ 285 h 58487"/>
              <a:gd name="connsiteX2" fmla="*/ 58533 w 58487"/>
              <a:gd name="connsiteY2" fmla="*/ 58773 h 58487"/>
              <a:gd name="connsiteX3" fmla="*/ 4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285"/>
                </a:moveTo>
                <a:lnTo>
                  <a:pt x="58533" y="285"/>
                </a:lnTo>
                <a:lnTo>
                  <a:pt x="58533" y="58773"/>
                </a:lnTo>
                <a:lnTo>
                  <a:pt x="4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2" name="任意多边形: 形状 1171">
            <a:extLst>
              <a:ext uri="{FF2B5EF4-FFF2-40B4-BE49-F238E27FC236}">
                <a16:creationId xmlns:a16="http://schemas.microsoft.com/office/drawing/2014/main" id="{0E5BAAD6-65A9-E382-DCA6-4A729342E953}"/>
              </a:ext>
            </a:extLst>
          </p:cNvPr>
          <p:cNvSpPr/>
          <p:nvPr/>
        </p:nvSpPr>
        <p:spPr>
          <a:xfrm>
            <a:off x="10174179" y="1666895"/>
            <a:ext cx="58487" cy="58487"/>
          </a:xfrm>
          <a:custGeom>
            <a:avLst/>
            <a:gdLst>
              <a:gd name="connsiteX0" fmla="*/ 55 w 58487"/>
              <a:gd name="connsiteY0" fmla="*/ 285 h 58487"/>
              <a:gd name="connsiteX1" fmla="*/ 58543 w 58487"/>
              <a:gd name="connsiteY1" fmla="*/ 285 h 58487"/>
              <a:gd name="connsiteX2" fmla="*/ 58543 w 58487"/>
              <a:gd name="connsiteY2" fmla="*/ 58773 h 58487"/>
              <a:gd name="connsiteX3" fmla="*/ 5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285"/>
                </a:moveTo>
                <a:lnTo>
                  <a:pt x="58543" y="285"/>
                </a:lnTo>
                <a:lnTo>
                  <a:pt x="58543" y="58773"/>
                </a:lnTo>
                <a:lnTo>
                  <a:pt x="5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3" name="任意多边形: 形状 1172">
            <a:extLst>
              <a:ext uri="{FF2B5EF4-FFF2-40B4-BE49-F238E27FC236}">
                <a16:creationId xmlns:a16="http://schemas.microsoft.com/office/drawing/2014/main" id="{0AF5ADB0-D5C7-1C83-D5A7-E1895C7A5769}"/>
              </a:ext>
            </a:extLst>
          </p:cNvPr>
          <p:cNvSpPr/>
          <p:nvPr/>
        </p:nvSpPr>
        <p:spPr>
          <a:xfrm>
            <a:off x="10349642" y="1666895"/>
            <a:ext cx="58487" cy="58487"/>
          </a:xfrm>
          <a:custGeom>
            <a:avLst/>
            <a:gdLst>
              <a:gd name="connsiteX0" fmla="*/ 85 w 58487"/>
              <a:gd name="connsiteY0" fmla="*/ 285 h 58487"/>
              <a:gd name="connsiteX1" fmla="*/ 58573 w 58487"/>
              <a:gd name="connsiteY1" fmla="*/ 285 h 58487"/>
              <a:gd name="connsiteX2" fmla="*/ 58573 w 58487"/>
              <a:gd name="connsiteY2" fmla="*/ 58773 h 58487"/>
              <a:gd name="connsiteX3" fmla="*/ 8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85"/>
                </a:moveTo>
                <a:lnTo>
                  <a:pt x="58573" y="285"/>
                </a:lnTo>
                <a:lnTo>
                  <a:pt x="58573" y="58773"/>
                </a:lnTo>
                <a:lnTo>
                  <a:pt x="8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4" name="任意多边形: 形状 1173">
            <a:extLst>
              <a:ext uri="{FF2B5EF4-FFF2-40B4-BE49-F238E27FC236}">
                <a16:creationId xmlns:a16="http://schemas.microsoft.com/office/drawing/2014/main" id="{E6556FD0-2B70-4BC5-AB75-9429CA561DC9}"/>
              </a:ext>
            </a:extLst>
          </p:cNvPr>
          <p:cNvSpPr/>
          <p:nvPr/>
        </p:nvSpPr>
        <p:spPr>
          <a:xfrm>
            <a:off x="10466617" y="1666895"/>
            <a:ext cx="58487" cy="58487"/>
          </a:xfrm>
          <a:custGeom>
            <a:avLst/>
            <a:gdLst>
              <a:gd name="connsiteX0" fmla="*/ 105 w 58487"/>
              <a:gd name="connsiteY0" fmla="*/ 285 h 58487"/>
              <a:gd name="connsiteX1" fmla="*/ 58593 w 58487"/>
              <a:gd name="connsiteY1" fmla="*/ 285 h 58487"/>
              <a:gd name="connsiteX2" fmla="*/ 58593 w 58487"/>
              <a:gd name="connsiteY2" fmla="*/ 58773 h 58487"/>
              <a:gd name="connsiteX3" fmla="*/ 10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285"/>
                </a:moveTo>
                <a:lnTo>
                  <a:pt x="58593" y="285"/>
                </a:lnTo>
                <a:lnTo>
                  <a:pt x="58593" y="58773"/>
                </a:lnTo>
                <a:lnTo>
                  <a:pt x="10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5" name="任意多边形: 形状 1174">
            <a:extLst>
              <a:ext uri="{FF2B5EF4-FFF2-40B4-BE49-F238E27FC236}">
                <a16:creationId xmlns:a16="http://schemas.microsoft.com/office/drawing/2014/main" id="{5323A2AD-5609-5B93-F644-4CA72390F556}"/>
              </a:ext>
            </a:extLst>
          </p:cNvPr>
          <p:cNvSpPr/>
          <p:nvPr/>
        </p:nvSpPr>
        <p:spPr>
          <a:xfrm>
            <a:off x="10583592" y="1666895"/>
            <a:ext cx="58487" cy="58487"/>
          </a:xfrm>
          <a:custGeom>
            <a:avLst/>
            <a:gdLst>
              <a:gd name="connsiteX0" fmla="*/ 125 w 58487"/>
              <a:gd name="connsiteY0" fmla="*/ 285 h 58487"/>
              <a:gd name="connsiteX1" fmla="*/ 58613 w 58487"/>
              <a:gd name="connsiteY1" fmla="*/ 285 h 58487"/>
              <a:gd name="connsiteX2" fmla="*/ 58613 w 58487"/>
              <a:gd name="connsiteY2" fmla="*/ 58773 h 58487"/>
              <a:gd name="connsiteX3" fmla="*/ 12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285"/>
                </a:moveTo>
                <a:lnTo>
                  <a:pt x="58613" y="285"/>
                </a:lnTo>
                <a:lnTo>
                  <a:pt x="58613" y="58773"/>
                </a:lnTo>
                <a:lnTo>
                  <a:pt x="12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6" name="任意多边形: 形状 1175">
            <a:extLst>
              <a:ext uri="{FF2B5EF4-FFF2-40B4-BE49-F238E27FC236}">
                <a16:creationId xmlns:a16="http://schemas.microsoft.com/office/drawing/2014/main" id="{882BFEC6-5BF5-97CC-2D79-BB137238B1A7}"/>
              </a:ext>
            </a:extLst>
          </p:cNvPr>
          <p:cNvSpPr/>
          <p:nvPr/>
        </p:nvSpPr>
        <p:spPr>
          <a:xfrm>
            <a:off x="10642079" y="1666895"/>
            <a:ext cx="58487" cy="58487"/>
          </a:xfrm>
          <a:custGeom>
            <a:avLst/>
            <a:gdLst>
              <a:gd name="connsiteX0" fmla="*/ 135 w 58487"/>
              <a:gd name="connsiteY0" fmla="*/ 285 h 58487"/>
              <a:gd name="connsiteX1" fmla="*/ 58623 w 58487"/>
              <a:gd name="connsiteY1" fmla="*/ 285 h 58487"/>
              <a:gd name="connsiteX2" fmla="*/ 58623 w 58487"/>
              <a:gd name="connsiteY2" fmla="*/ 58773 h 58487"/>
              <a:gd name="connsiteX3" fmla="*/ 13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285"/>
                </a:moveTo>
                <a:lnTo>
                  <a:pt x="58623" y="285"/>
                </a:lnTo>
                <a:lnTo>
                  <a:pt x="58623" y="58773"/>
                </a:lnTo>
                <a:lnTo>
                  <a:pt x="13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7" name="任意多边形: 形状 1176">
            <a:extLst>
              <a:ext uri="{FF2B5EF4-FFF2-40B4-BE49-F238E27FC236}">
                <a16:creationId xmlns:a16="http://schemas.microsoft.com/office/drawing/2014/main" id="{46EC35B3-A1DB-92AA-69E6-A0FC31D29A10}"/>
              </a:ext>
            </a:extLst>
          </p:cNvPr>
          <p:cNvSpPr/>
          <p:nvPr/>
        </p:nvSpPr>
        <p:spPr>
          <a:xfrm>
            <a:off x="10759055" y="1666895"/>
            <a:ext cx="58487" cy="58487"/>
          </a:xfrm>
          <a:custGeom>
            <a:avLst/>
            <a:gdLst>
              <a:gd name="connsiteX0" fmla="*/ 155 w 58487"/>
              <a:gd name="connsiteY0" fmla="*/ 285 h 58487"/>
              <a:gd name="connsiteX1" fmla="*/ 58643 w 58487"/>
              <a:gd name="connsiteY1" fmla="*/ 285 h 58487"/>
              <a:gd name="connsiteX2" fmla="*/ 58643 w 58487"/>
              <a:gd name="connsiteY2" fmla="*/ 58773 h 58487"/>
              <a:gd name="connsiteX3" fmla="*/ 15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285"/>
                </a:moveTo>
                <a:lnTo>
                  <a:pt x="58643" y="285"/>
                </a:lnTo>
                <a:lnTo>
                  <a:pt x="58643" y="58773"/>
                </a:lnTo>
                <a:lnTo>
                  <a:pt x="15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8" name="任意多边形: 形状 1177">
            <a:extLst>
              <a:ext uri="{FF2B5EF4-FFF2-40B4-BE49-F238E27FC236}">
                <a16:creationId xmlns:a16="http://schemas.microsoft.com/office/drawing/2014/main" id="{40D2EC78-8265-B63D-E857-99E6C1ADC483}"/>
              </a:ext>
            </a:extLst>
          </p:cNvPr>
          <p:cNvSpPr/>
          <p:nvPr/>
        </p:nvSpPr>
        <p:spPr>
          <a:xfrm>
            <a:off x="11168467" y="1666895"/>
            <a:ext cx="58487" cy="58487"/>
          </a:xfrm>
          <a:custGeom>
            <a:avLst/>
            <a:gdLst>
              <a:gd name="connsiteX0" fmla="*/ 225 w 58487"/>
              <a:gd name="connsiteY0" fmla="*/ 285 h 58487"/>
              <a:gd name="connsiteX1" fmla="*/ 58713 w 58487"/>
              <a:gd name="connsiteY1" fmla="*/ 285 h 58487"/>
              <a:gd name="connsiteX2" fmla="*/ 58713 w 58487"/>
              <a:gd name="connsiteY2" fmla="*/ 58773 h 58487"/>
              <a:gd name="connsiteX3" fmla="*/ 22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285"/>
                </a:moveTo>
                <a:lnTo>
                  <a:pt x="58713" y="285"/>
                </a:lnTo>
                <a:lnTo>
                  <a:pt x="58713" y="58773"/>
                </a:lnTo>
                <a:lnTo>
                  <a:pt x="22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9" name="任意多边形: 形状 1178">
            <a:extLst>
              <a:ext uri="{FF2B5EF4-FFF2-40B4-BE49-F238E27FC236}">
                <a16:creationId xmlns:a16="http://schemas.microsoft.com/office/drawing/2014/main" id="{B83ABE88-4BE6-B5F8-B05A-B3ED002D4F94}"/>
              </a:ext>
            </a:extLst>
          </p:cNvPr>
          <p:cNvSpPr/>
          <p:nvPr/>
        </p:nvSpPr>
        <p:spPr>
          <a:xfrm>
            <a:off x="11226955" y="1666895"/>
            <a:ext cx="58487" cy="58487"/>
          </a:xfrm>
          <a:custGeom>
            <a:avLst/>
            <a:gdLst>
              <a:gd name="connsiteX0" fmla="*/ 235 w 58487"/>
              <a:gd name="connsiteY0" fmla="*/ 285 h 58487"/>
              <a:gd name="connsiteX1" fmla="*/ 58723 w 58487"/>
              <a:gd name="connsiteY1" fmla="*/ 285 h 58487"/>
              <a:gd name="connsiteX2" fmla="*/ 58723 w 58487"/>
              <a:gd name="connsiteY2" fmla="*/ 58773 h 58487"/>
              <a:gd name="connsiteX3" fmla="*/ 23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285"/>
                </a:moveTo>
                <a:lnTo>
                  <a:pt x="58723" y="285"/>
                </a:lnTo>
                <a:lnTo>
                  <a:pt x="58723" y="58773"/>
                </a:lnTo>
                <a:lnTo>
                  <a:pt x="23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0" name="任意多边形: 形状 1179">
            <a:extLst>
              <a:ext uri="{FF2B5EF4-FFF2-40B4-BE49-F238E27FC236}">
                <a16:creationId xmlns:a16="http://schemas.microsoft.com/office/drawing/2014/main" id="{390B046F-2DB7-6DB9-8BE3-559F63697DFD}"/>
              </a:ext>
            </a:extLst>
          </p:cNvPr>
          <p:cNvSpPr/>
          <p:nvPr/>
        </p:nvSpPr>
        <p:spPr>
          <a:xfrm>
            <a:off x="11343930" y="1666895"/>
            <a:ext cx="58487" cy="58487"/>
          </a:xfrm>
          <a:custGeom>
            <a:avLst/>
            <a:gdLst>
              <a:gd name="connsiteX0" fmla="*/ 255 w 58487"/>
              <a:gd name="connsiteY0" fmla="*/ 285 h 58487"/>
              <a:gd name="connsiteX1" fmla="*/ 58743 w 58487"/>
              <a:gd name="connsiteY1" fmla="*/ 285 h 58487"/>
              <a:gd name="connsiteX2" fmla="*/ 58743 w 58487"/>
              <a:gd name="connsiteY2" fmla="*/ 58773 h 58487"/>
              <a:gd name="connsiteX3" fmla="*/ 25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285"/>
                </a:moveTo>
                <a:lnTo>
                  <a:pt x="58743" y="285"/>
                </a:lnTo>
                <a:lnTo>
                  <a:pt x="58743" y="58773"/>
                </a:lnTo>
                <a:lnTo>
                  <a:pt x="25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1" name="任意多边形: 形状 1180">
            <a:extLst>
              <a:ext uri="{FF2B5EF4-FFF2-40B4-BE49-F238E27FC236}">
                <a16:creationId xmlns:a16="http://schemas.microsoft.com/office/drawing/2014/main" id="{8CA0A550-A6E6-AABC-D587-750F86825CC0}"/>
              </a:ext>
            </a:extLst>
          </p:cNvPr>
          <p:cNvSpPr/>
          <p:nvPr/>
        </p:nvSpPr>
        <p:spPr>
          <a:xfrm>
            <a:off x="11402418" y="1666895"/>
            <a:ext cx="58487" cy="58487"/>
          </a:xfrm>
          <a:custGeom>
            <a:avLst/>
            <a:gdLst>
              <a:gd name="connsiteX0" fmla="*/ 265 w 58487"/>
              <a:gd name="connsiteY0" fmla="*/ 285 h 58487"/>
              <a:gd name="connsiteX1" fmla="*/ 58753 w 58487"/>
              <a:gd name="connsiteY1" fmla="*/ 285 h 58487"/>
              <a:gd name="connsiteX2" fmla="*/ 58753 w 58487"/>
              <a:gd name="connsiteY2" fmla="*/ 58773 h 58487"/>
              <a:gd name="connsiteX3" fmla="*/ 26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285"/>
                </a:moveTo>
                <a:lnTo>
                  <a:pt x="58753" y="285"/>
                </a:lnTo>
                <a:lnTo>
                  <a:pt x="58753" y="58773"/>
                </a:lnTo>
                <a:lnTo>
                  <a:pt x="26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2" name="任意多边形: 形状 1181">
            <a:extLst>
              <a:ext uri="{FF2B5EF4-FFF2-40B4-BE49-F238E27FC236}">
                <a16:creationId xmlns:a16="http://schemas.microsoft.com/office/drawing/2014/main" id="{FF5530AD-82BF-4328-3BAD-1F9D73F59185}"/>
              </a:ext>
            </a:extLst>
          </p:cNvPr>
          <p:cNvSpPr/>
          <p:nvPr/>
        </p:nvSpPr>
        <p:spPr>
          <a:xfrm>
            <a:off x="11694855" y="1666895"/>
            <a:ext cx="58487" cy="58487"/>
          </a:xfrm>
          <a:custGeom>
            <a:avLst/>
            <a:gdLst>
              <a:gd name="connsiteX0" fmla="*/ 315 w 58487"/>
              <a:gd name="connsiteY0" fmla="*/ 285 h 58487"/>
              <a:gd name="connsiteX1" fmla="*/ 58803 w 58487"/>
              <a:gd name="connsiteY1" fmla="*/ 285 h 58487"/>
              <a:gd name="connsiteX2" fmla="*/ 58803 w 58487"/>
              <a:gd name="connsiteY2" fmla="*/ 58773 h 58487"/>
              <a:gd name="connsiteX3" fmla="*/ 31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85"/>
                </a:moveTo>
                <a:lnTo>
                  <a:pt x="58803" y="285"/>
                </a:lnTo>
                <a:lnTo>
                  <a:pt x="58803" y="58773"/>
                </a:lnTo>
                <a:lnTo>
                  <a:pt x="31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3" name="任意多边形: 形状 1182">
            <a:extLst>
              <a:ext uri="{FF2B5EF4-FFF2-40B4-BE49-F238E27FC236}">
                <a16:creationId xmlns:a16="http://schemas.microsoft.com/office/drawing/2014/main" id="{ACA25809-93AE-F135-6387-E00F675FC268}"/>
              </a:ext>
            </a:extLst>
          </p:cNvPr>
          <p:cNvSpPr/>
          <p:nvPr/>
        </p:nvSpPr>
        <p:spPr>
          <a:xfrm>
            <a:off x="11987293" y="1666895"/>
            <a:ext cx="58487" cy="58487"/>
          </a:xfrm>
          <a:custGeom>
            <a:avLst/>
            <a:gdLst>
              <a:gd name="connsiteX0" fmla="*/ 365 w 58487"/>
              <a:gd name="connsiteY0" fmla="*/ 285 h 58487"/>
              <a:gd name="connsiteX1" fmla="*/ 58853 w 58487"/>
              <a:gd name="connsiteY1" fmla="*/ 285 h 58487"/>
              <a:gd name="connsiteX2" fmla="*/ 58853 w 58487"/>
              <a:gd name="connsiteY2" fmla="*/ 58773 h 58487"/>
              <a:gd name="connsiteX3" fmla="*/ 36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285"/>
                </a:moveTo>
                <a:lnTo>
                  <a:pt x="58853" y="285"/>
                </a:lnTo>
                <a:lnTo>
                  <a:pt x="58853" y="58773"/>
                </a:lnTo>
                <a:lnTo>
                  <a:pt x="36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4" name="任意多边形: 形状 1183">
            <a:extLst>
              <a:ext uri="{FF2B5EF4-FFF2-40B4-BE49-F238E27FC236}">
                <a16:creationId xmlns:a16="http://schemas.microsoft.com/office/drawing/2014/main" id="{B193EA13-BD31-8CD7-B2C9-EC385CC45FED}"/>
              </a:ext>
            </a:extLst>
          </p:cNvPr>
          <p:cNvSpPr/>
          <p:nvPr/>
        </p:nvSpPr>
        <p:spPr>
          <a:xfrm>
            <a:off x="12045781" y="1666895"/>
            <a:ext cx="58487" cy="58487"/>
          </a:xfrm>
          <a:custGeom>
            <a:avLst/>
            <a:gdLst>
              <a:gd name="connsiteX0" fmla="*/ 375 w 58487"/>
              <a:gd name="connsiteY0" fmla="*/ 285 h 58487"/>
              <a:gd name="connsiteX1" fmla="*/ 58863 w 58487"/>
              <a:gd name="connsiteY1" fmla="*/ 285 h 58487"/>
              <a:gd name="connsiteX2" fmla="*/ 58863 w 58487"/>
              <a:gd name="connsiteY2" fmla="*/ 58773 h 58487"/>
              <a:gd name="connsiteX3" fmla="*/ 375 w 58487"/>
              <a:gd name="connsiteY3" fmla="*/ 5877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85"/>
                </a:moveTo>
                <a:lnTo>
                  <a:pt x="58863" y="285"/>
                </a:lnTo>
                <a:lnTo>
                  <a:pt x="58863" y="58773"/>
                </a:lnTo>
                <a:lnTo>
                  <a:pt x="375" y="5877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5" name="任意多边形: 形状 1184">
            <a:extLst>
              <a:ext uri="{FF2B5EF4-FFF2-40B4-BE49-F238E27FC236}">
                <a16:creationId xmlns:a16="http://schemas.microsoft.com/office/drawing/2014/main" id="{E4E660BC-B0FE-FA9B-8D20-9F9FC6DBDDEE}"/>
              </a:ext>
            </a:extLst>
          </p:cNvPr>
          <p:cNvSpPr/>
          <p:nvPr/>
        </p:nvSpPr>
        <p:spPr>
          <a:xfrm>
            <a:off x="9940229" y="1725382"/>
            <a:ext cx="58487" cy="58487"/>
          </a:xfrm>
          <a:custGeom>
            <a:avLst/>
            <a:gdLst>
              <a:gd name="connsiteX0" fmla="*/ 15 w 58487"/>
              <a:gd name="connsiteY0" fmla="*/ 295 h 58487"/>
              <a:gd name="connsiteX1" fmla="*/ 58503 w 58487"/>
              <a:gd name="connsiteY1" fmla="*/ 295 h 58487"/>
              <a:gd name="connsiteX2" fmla="*/ 58503 w 58487"/>
              <a:gd name="connsiteY2" fmla="*/ 58783 h 58487"/>
              <a:gd name="connsiteX3" fmla="*/ 1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295"/>
                </a:moveTo>
                <a:lnTo>
                  <a:pt x="58503" y="295"/>
                </a:lnTo>
                <a:lnTo>
                  <a:pt x="58503" y="58783"/>
                </a:lnTo>
                <a:lnTo>
                  <a:pt x="1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6" name="任意多边形: 形状 1185">
            <a:extLst>
              <a:ext uri="{FF2B5EF4-FFF2-40B4-BE49-F238E27FC236}">
                <a16:creationId xmlns:a16="http://schemas.microsoft.com/office/drawing/2014/main" id="{5A4D29AA-D437-0F45-9562-C865423C54B2}"/>
              </a:ext>
            </a:extLst>
          </p:cNvPr>
          <p:cNvSpPr/>
          <p:nvPr/>
        </p:nvSpPr>
        <p:spPr>
          <a:xfrm>
            <a:off x="9998716" y="1725382"/>
            <a:ext cx="58487" cy="58487"/>
          </a:xfrm>
          <a:custGeom>
            <a:avLst/>
            <a:gdLst>
              <a:gd name="connsiteX0" fmla="*/ 25 w 58487"/>
              <a:gd name="connsiteY0" fmla="*/ 295 h 58487"/>
              <a:gd name="connsiteX1" fmla="*/ 58513 w 58487"/>
              <a:gd name="connsiteY1" fmla="*/ 295 h 58487"/>
              <a:gd name="connsiteX2" fmla="*/ 58513 w 58487"/>
              <a:gd name="connsiteY2" fmla="*/ 58783 h 58487"/>
              <a:gd name="connsiteX3" fmla="*/ 2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295"/>
                </a:moveTo>
                <a:lnTo>
                  <a:pt x="58513" y="295"/>
                </a:lnTo>
                <a:lnTo>
                  <a:pt x="58513" y="58783"/>
                </a:lnTo>
                <a:lnTo>
                  <a:pt x="2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7" name="任意多边形: 形状 1186">
            <a:extLst>
              <a:ext uri="{FF2B5EF4-FFF2-40B4-BE49-F238E27FC236}">
                <a16:creationId xmlns:a16="http://schemas.microsoft.com/office/drawing/2014/main" id="{81A0937A-41D9-63D4-1A53-D8320A27A3DC}"/>
              </a:ext>
            </a:extLst>
          </p:cNvPr>
          <p:cNvSpPr/>
          <p:nvPr/>
        </p:nvSpPr>
        <p:spPr>
          <a:xfrm>
            <a:off x="10057204" y="1725382"/>
            <a:ext cx="58487" cy="58487"/>
          </a:xfrm>
          <a:custGeom>
            <a:avLst/>
            <a:gdLst>
              <a:gd name="connsiteX0" fmla="*/ 35 w 58487"/>
              <a:gd name="connsiteY0" fmla="*/ 295 h 58487"/>
              <a:gd name="connsiteX1" fmla="*/ 58523 w 58487"/>
              <a:gd name="connsiteY1" fmla="*/ 295 h 58487"/>
              <a:gd name="connsiteX2" fmla="*/ 58523 w 58487"/>
              <a:gd name="connsiteY2" fmla="*/ 58783 h 58487"/>
              <a:gd name="connsiteX3" fmla="*/ 3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295"/>
                </a:moveTo>
                <a:lnTo>
                  <a:pt x="58523" y="295"/>
                </a:lnTo>
                <a:lnTo>
                  <a:pt x="58523" y="58783"/>
                </a:lnTo>
                <a:lnTo>
                  <a:pt x="3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8" name="任意多边形: 形状 1187">
            <a:extLst>
              <a:ext uri="{FF2B5EF4-FFF2-40B4-BE49-F238E27FC236}">
                <a16:creationId xmlns:a16="http://schemas.microsoft.com/office/drawing/2014/main" id="{1C908B8C-ADC1-BFA6-C5FF-394E1F2F81C1}"/>
              </a:ext>
            </a:extLst>
          </p:cNvPr>
          <p:cNvSpPr/>
          <p:nvPr/>
        </p:nvSpPr>
        <p:spPr>
          <a:xfrm>
            <a:off x="10232667" y="1725382"/>
            <a:ext cx="58487" cy="58487"/>
          </a:xfrm>
          <a:custGeom>
            <a:avLst/>
            <a:gdLst>
              <a:gd name="connsiteX0" fmla="*/ 65 w 58487"/>
              <a:gd name="connsiteY0" fmla="*/ 295 h 58487"/>
              <a:gd name="connsiteX1" fmla="*/ 58553 w 58487"/>
              <a:gd name="connsiteY1" fmla="*/ 295 h 58487"/>
              <a:gd name="connsiteX2" fmla="*/ 58553 w 58487"/>
              <a:gd name="connsiteY2" fmla="*/ 58783 h 58487"/>
              <a:gd name="connsiteX3" fmla="*/ 6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295"/>
                </a:moveTo>
                <a:lnTo>
                  <a:pt x="58553" y="295"/>
                </a:lnTo>
                <a:lnTo>
                  <a:pt x="58553" y="58783"/>
                </a:lnTo>
                <a:lnTo>
                  <a:pt x="6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9" name="任意多边形: 形状 1188">
            <a:extLst>
              <a:ext uri="{FF2B5EF4-FFF2-40B4-BE49-F238E27FC236}">
                <a16:creationId xmlns:a16="http://schemas.microsoft.com/office/drawing/2014/main" id="{C0834F15-1136-781F-D729-EB4E9E395C0F}"/>
              </a:ext>
            </a:extLst>
          </p:cNvPr>
          <p:cNvSpPr/>
          <p:nvPr/>
        </p:nvSpPr>
        <p:spPr>
          <a:xfrm>
            <a:off x="10291154" y="1725382"/>
            <a:ext cx="58487" cy="58487"/>
          </a:xfrm>
          <a:custGeom>
            <a:avLst/>
            <a:gdLst>
              <a:gd name="connsiteX0" fmla="*/ 75 w 58487"/>
              <a:gd name="connsiteY0" fmla="*/ 295 h 58487"/>
              <a:gd name="connsiteX1" fmla="*/ 58563 w 58487"/>
              <a:gd name="connsiteY1" fmla="*/ 295 h 58487"/>
              <a:gd name="connsiteX2" fmla="*/ 58563 w 58487"/>
              <a:gd name="connsiteY2" fmla="*/ 58783 h 58487"/>
              <a:gd name="connsiteX3" fmla="*/ 7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295"/>
                </a:moveTo>
                <a:lnTo>
                  <a:pt x="58563" y="295"/>
                </a:lnTo>
                <a:lnTo>
                  <a:pt x="58563" y="58783"/>
                </a:lnTo>
                <a:lnTo>
                  <a:pt x="7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0" name="任意多边形: 形状 1189">
            <a:extLst>
              <a:ext uri="{FF2B5EF4-FFF2-40B4-BE49-F238E27FC236}">
                <a16:creationId xmlns:a16="http://schemas.microsoft.com/office/drawing/2014/main" id="{DA461F4F-F44E-4D15-07DC-724902C487F5}"/>
              </a:ext>
            </a:extLst>
          </p:cNvPr>
          <p:cNvSpPr/>
          <p:nvPr/>
        </p:nvSpPr>
        <p:spPr>
          <a:xfrm>
            <a:off x="10349642" y="1725382"/>
            <a:ext cx="58487" cy="58487"/>
          </a:xfrm>
          <a:custGeom>
            <a:avLst/>
            <a:gdLst>
              <a:gd name="connsiteX0" fmla="*/ 85 w 58487"/>
              <a:gd name="connsiteY0" fmla="*/ 295 h 58487"/>
              <a:gd name="connsiteX1" fmla="*/ 58573 w 58487"/>
              <a:gd name="connsiteY1" fmla="*/ 295 h 58487"/>
              <a:gd name="connsiteX2" fmla="*/ 58573 w 58487"/>
              <a:gd name="connsiteY2" fmla="*/ 58783 h 58487"/>
              <a:gd name="connsiteX3" fmla="*/ 8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85" y="295"/>
                </a:moveTo>
                <a:lnTo>
                  <a:pt x="58573" y="295"/>
                </a:lnTo>
                <a:lnTo>
                  <a:pt x="58573" y="58783"/>
                </a:lnTo>
                <a:lnTo>
                  <a:pt x="8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1" name="任意多边形: 形状 1190">
            <a:extLst>
              <a:ext uri="{FF2B5EF4-FFF2-40B4-BE49-F238E27FC236}">
                <a16:creationId xmlns:a16="http://schemas.microsoft.com/office/drawing/2014/main" id="{CAF8FEE6-3262-FD65-EF06-D33D5399EA1F}"/>
              </a:ext>
            </a:extLst>
          </p:cNvPr>
          <p:cNvSpPr/>
          <p:nvPr/>
        </p:nvSpPr>
        <p:spPr>
          <a:xfrm>
            <a:off x="10642079" y="1725382"/>
            <a:ext cx="58487" cy="58487"/>
          </a:xfrm>
          <a:custGeom>
            <a:avLst/>
            <a:gdLst>
              <a:gd name="connsiteX0" fmla="*/ 135 w 58487"/>
              <a:gd name="connsiteY0" fmla="*/ 295 h 58487"/>
              <a:gd name="connsiteX1" fmla="*/ 58623 w 58487"/>
              <a:gd name="connsiteY1" fmla="*/ 295 h 58487"/>
              <a:gd name="connsiteX2" fmla="*/ 58623 w 58487"/>
              <a:gd name="connsiteY2" fmla="*/ 58783 h 58487"/>
              <a:gd name="connsiteX3" fmla="*/ 13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295"/>
                </a:moveTo>
                <a:lnTo>
                  <a:pt x="58623" y="295"/>
                </a:lnTo>
                <a:lnTo>
                  <a:pt x="58623" y="58783"/>
                </a:lnTo>
                <a:lnTo>
                  <a:pt x="13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2" name="任意多边形: 形状 1191">
            <a:extLst>
              <a:ext uri="{FF2B5EF4-FFF2-40B4-BE49-F238E27FC236}">
                <a16:creationId xmlns:a16="http://schemas.microsoft.com/office/drawing/2014/main" id="{EE215FD0-2AAA-F030-2FC1-24B34DBC0BBC}"/>
              </a:ext>
            </a:extLst>
          </p:cNvPr>
          <p:cNvSpPr/>
          <p:nvPr/>
        </p:nvSpPr>
        <p:spPr>
          <a:xfrm>
            <a:off x="10934517" y="1725382"/>
            <a:ext cx="58487" cy="58487"/>
          </a:xfrm>
          <a:custGeom>
            <a:avLst/>
            <a:gdLst>
              <a:gd name="connsiteX0" fmla="*/ 185 w 58487"/>
              <a:gd name="connsiteY0" fmla="*/ 295 h 58487"/>
              <a:gd name="connsiteX1" fmla="*/ 58673 w 58487"/>
              <a:gd name="connsiteY1" fmla="*/ 295 h 58487"/>
              <a:gd name="connsiteX2" fmla="*/ 58673 w 58487"/>
              <a:gd name="connsiteY2" fmla="*/ 58783 h 58487"/>
              <a:gd name="connsiteX3" fmla="*/ 18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295"/>
                </a:moveTo>
                <a:lnTo>
                  <a:pt x="58673" y="295"/>
                </a:lnTo>
                <a:lnTo>
                  <a:pt x="58673" y="58783"/>
                </a:lnTo>
                <a:lnTo>
                  <a:pt x="18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3" name="任意多边形: 形状 1192">
            <a:extLst>
              <a:ext uri="{FF2B5EF4-FFF2-40B4-BE49-F238E27FC236}">
                <a16:creationId xmlns:a16="http://schemas.microsoft.com/office/drawing/2014/main" id="{C6924C76-CAEA-2F8C-197E-00F0CC5F1007}"/>
              </a:ext>
            </a:extLst>
          </p:cNvPr>
          <p:cNvSpPr/>
          <p:nvPr/>
        </p:nvSpPr>
        <p:spPr>
          <a:xfrm>
            <a:off x="10993005" y="1725382"/>
            <a:ext cx="58487" cy="58487"/>
          </a:xfrm>
          <a:custGeom>
            <a:avLst/>
            <a:gdLst>
              <a:gd name="connsiteX0" fmla="*/ 195 w 58487"/>
              <a:gd name="connsiteY0" fmla="*/ 295 h 58487"/>
              <a:gd name="connsiteX1" fmla="*/ 58683 w 58487"/>
              <a:gd name="connsiteY1" fmla="*/ 295 h 58487"/>
              <a:gd name="connsiteX2" fmla="*/ 58683 w 58487"/>
              <a:gd name="connsiteY2" fmla="*/ 58783 h 58487"/>
              <a:gd name="connsiteX3" fmla="*/ 19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295"/>
                </a:moveTo>
                <a:lnTo>
                  <a:pt x="58683" y="295"/>
                </a:lnTo>
                <a:lnTo>
                  <a:pt x="58683" y="58783"/>
                </a:lnTo>
                <a:lnTo>
                  <a:pt x="19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4" name="任意多边形: 形状 1193">
            <a:extLst>
              <a:ext uri="{FF2B5EF4-FFF2-40B4-BE49-F238E27FC236}">
                <a16:creationId xmlns:a16="http://schemas.microsoft.com/office/drawing/2014/main" id="{98E6AD2C-003E-504B-6318-C90C82EAF5E3}"/>
              </a:ext>
            </a:extLst>
          </p:cNvPr>
          <p:cNvSpPr/>
          <p:nvPr/>
        </p:nvSpPr>
        <p:spPr>
          <a:xfrm>
            <a:off x="11051492" y="1725382"/>
            <a:ext cx="58487" cy="58487"/>
          </a:xfrm>
          <a:custGeom>
            <a:avLst/>
            <a:gdLst>
              <a:gd name="connsiteX0" fmla="*/ 205 w 58487"/>
              <a:gd name="connsiteY0" fmla="*/ 295 h 58487"/>
              <a:gd name="connsiteX1" fmla="*/ 58693 w 58487"/>
              <a:gd name="connsiteY1" fmla="*/ 295 h 58487"/>
              <a:gd name="connsiteX2" fmla="*/ 58693 w 58487"/>
              <a:gd name="connsiteY2" fmla="*/ 58783 h 58487"/>
              <a:gd name="connsiteX3" fmla="*/ 20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295"/>
                </a:moveTo>
                <a:lnTo>
                  <a:pt x="58693" y="295"/>
                </a:lnTo>
                <a:lnTo>
                  <a:pt x="58693" y="58783"/>
                </a:lnTo>
                <a:lnTo>
                  <a:pt x="20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5" name="任意多边形: 形状 1194">
            <a:extLst>
              <a:ext uri="{FF2B5EF4-FFF2-40B4-BE49-F238E27FC236}">
                <a16:creationId xmlns:a16="http://schemas.microsoft.com/office/drawing/2014/main" id="{4106E5A4-CB7C-A1EB-37FC-52B0B35250D5}"/>
              </a:ext>
            </a:extLst>
          </p:cNvPr>
          <p:cNvSpPr/>
          <p:nvPr/>
        </p:nvSpPr>
        <p:spPr>
          <a:xfrm>
            <a:off x="11109980" y="1725382"/>
            <a:ext cx="58487" cy="58487"/>
          </a:xfrm>
          <a:custGeom>
            <a:avLst/>
            <a:gdLst>
              <a:gd name="connsiteX0" fmla="*/ 215 w 58487"/>
              <a:gd name="connsiteY0" fmla="*/ 295 h 58487"/>
              <a:gd name="connsiteX1" fmla="*/ 58703 w 58487"/>
              <a:gd name="connsiteY1" fmla="*/ 295 h 58487"/>
              <a:gd name="connsiteX2" fmla="*/ 58703 w 58487"/>
              <a:gd name="connsiteY2" fmla="*/ 58783 h 58487"/>
              <a:gd name="connsiteX3" fmla="*/ 21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295"/>
                </a:moveTo>
                <a:lnTo>
                  <a:pt x="58703" y="295"/>
                </a:lnTo>
                <a:lnTo>
                  <a:pt x="58703" y="58783"/>
                </a:lnTo>
                <a:lnTo>
                  <a:pt x="21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6" name="任意多边形: 形状 1195">
            <a:extLst>
              <a:ext uri="{FF2B5EF4-FFF2-40B4-BE49-F238E27FC236}">
                <a16:creationId xmlns:a16="http://schemas.microsoft.com/office/drawing/2014/main" id="{E24ABED0-77F8-8861-68D6-A27A07704EBA}"/>
              </a:ext>
            </a:extLst>
          </p:cNvPr>
          <p:cNvSpPr/>
          <p:nvPr/>
        </p:nvSpPr>
        <p:spPr>
          <a:xfrm>
            <a:off x="11519393" y="1725382"/>
            <a:ext cx="58487" cy="58487"/>
          </a:xfrm>
          <a:custGeom>
            <a:avLst/>
            <a:gdLst>
              <a:gd name="connsiteX0" fmla="*/ 285 w 58487"/>
              <a:gd name="connsiteY0" fmla="*/ 295 h 58487"/>
              <a:gd name="connsiteX1" fmla="*/ 58773 w 58487"/>
              <a:gd name="connsiteY1" fmla="*/ 295 h 58487"/>
              <a:gd name="connsiteX2" fmla="*/ 58773 w 58487"/>
              <a:gd name="connsiteY2" fmla="*/ 58783 h 58487"/>
              <a:gd name="connsiteX3" fmla="*/ 28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295"/>
                </a:moveTo>
                <a:lnTo>
                  <a:pt x="58773" y="295"/>
                </a:lnTo>
                <a:lnTo>
                  <a:pt x="58773" y="58783"/>
                </a:lnTo>
                <a:lnTo>
                  <a:pt x="28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7" name="任意多边形: 形状 1196">
            <a:extLst>
              <a:ext uri="{FF2B5EF4-FFF2-40B4-BE49-F238E27FC236}">
                <a16:creationId xmlns:a16="http://schemas.microsoft.com/office/drawing/2014/main" id="{95BA4516-2B91-5EFD-1CE5-470FC26C3F53}"/>
              </a:ext>
            </a:extLst>
          </p:cNvPr>
          <p:cNvSpPr/>
          <p:nvPr/>
        </p:nvSpPr>
        <p:spPr>
          <a:xfrm>
            <a:off x="11577880" y="1725382"/>
            <a:ext cx="58487" cy="58487"/>
          </a:xfrm>
          <a:custGeom>
            <a:avLst/>
            <a:gdLst>
              <a:gd name="connsiteX0" fmla="*/ 295 w 58487"/>
              <a:gd name="connsiteY0" fmla="*/ 295 h 58487"/>
              <a:gd name="connsiteX1" fmla="*/ 58783 w 58487"/>
              <a:gd name="connsiteY1" fmla="*/ 295 h 58487"/>
              <a:gd name="connsiteX2" fmla="*/ 58783 w 58487"/>
              <a:gd name="connsiteY2" fmla="*/ 58783 h 58487"/>
              <a:gd name="connsiteX3" fmla="*/ 29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295"/>
                </a:moveTo>
                <a:lnTo>
                  <a:pt x="58783" y="295"/>
                </a:lnTo>
                <a:lnTo>
                  <a:pt x="58783" y="58783"/>
                </a:lnTo>
                <a:lnTo>
                  <a:pt x="29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8" name="任意多边形: 形状 1197">
            <a:extLst>
              <a:ext uri="{FF2B5EF4-FFF2-40B4-BE49-F238E27FC236}">
                <a16:creationId xmlns:a16="http://schemas.microsoft.com/office/drawing/2014/main" id="{3C515882-058D-6E28-7DE0-AC404452573A}"/>
              </a:ext>
            </a:extLst>
          </p:cNvPr>
          <p:cNvSpPr/>
          <p:nvPr/>
        </p:nvSpPr>
        <p:spPr>
          <a:xfrm>
            <a:off x="11636368" y="1725382"/>
            <a:ext cx="58487" cy="58487"/>
          </a:xfrm>
          <a:custGeom>
            <a:avLst/>
            <a:gdLst>
              <a:gd name="connsiteX0" fmla="*/ 305 w 58487"/>
              <a:gd name="connsiteY0" fmla="*/ 295 h 58487"/>
              <a:gd name="connsiteX1" fmla="*/ 58793 w 58487"/>
              <a:gd name="connsiteY1" fmla="*/ 295 h 58487"/>
              <a:gd name="connsiteX2" fmla="*/ 58793 w 58487"/>
              <a:gd name="connsiteY2" fmla="*/ 58783 h 58487"/>
              <a:gd name="connsiteX3" fmla="*/ 30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295"/>
                </a:moveTo>
                <a:lnTo>
                  <a:pt x="58793" y="295"/>
                </a:lnTo>
                <a:lnTo>
                  <a:pt x="58793" y="58783"/>
                </a:lnTo>
                <a:lnTo>
                  <a:pt x="30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9" name="任意多边形: 形状 1198">
            <a:extLst>
              <a:ext uri="{FF2B5EF4-FFF2-40B4-BE49-F238E27FC236}">
                <a16:creationId xmlns:a16="http://schemas.microsoft.com/office/drawing/2014/main" id="{8ED6FBA7-F733-A301-BFD2-51BB1F9E2943}"/>
              </a:ext>
            </a:extLst>
          </p:cNvPr>
          <p:cNvSpPr/>
          <p:nvPr/>
        </p:nvSpPr>
        <p:spPr>
          <a:xfrm>
            <a:off x="11694855" y="1725382"/>
            <a:ext cx="58487" cy="58487"/>
          </a:xfrm>
          <a:custGeom>
            <a:avLst/>
            <a:gdLst>
              <a:gd name="connsiteX0" fmla="*/ 315 w 58487"/>
              <a:gd name="connsiteY0" fmla="*/ 295 h 58487"/>
              <a:gd name="connsiteX1" fmla="*/ 58803 w 58487"/>
              <a:gd name="connsiteY1" fmla="*/ 295 h 58487"/>
              <a:gd name="connsiteX2" fmla="*/ 58803 w 58487"/>
              <a:gd name="connsiteY2" fmla="*/ 58783 h 58487"/>
              <a:gd name="connsiteX3" fmla="*/ 31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295"/>
                </a:moveTo>
                <a:lnTo>
                  <a:pt x="58803" y="295"/>
                </a:lnTo>
                <a:lnTo>
                  <a:pt x="58803" y="58783"/>
                </a:lnTo>
                <a:lnTo>
                  <a:pt x="31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0" name="任意多边形: 形状 1199">
            <a:extLst>
              <a:ext uri="{FF2B5EF4-FFF2-40B4-BE49-F238E27FC236}">
                <a16:creationId xmlns:a16="http://schemas.microsoft.com/office/drawing/2014/main" id="{8ED83C9D-9841-4E6B-CB93-2B7D77F5DA76}"/>
              </a:ext>
            </a:extLst>
          </p:cNvPr>
          <p:cNvSpPr/>
          <p:nvPr/>
        </p:nvSpPr>
        <p:spPr>
          <a:xfrm>
            <a:off x="11753343" y="1725382"/>
            <a:ext cx="58487" cy="58487"/>
          </a:xfrm>
          <a:custGeom>
            <a:avLst/>
            <a:gdLst>
              <a:gd name="connsiteX0" fmla="*/ 325 w 58487"/>
              <a:gd name="connsiteY0" fmla="*/ 295 h 58487"/>
              <a:gd name="connsiteX1" fmla="*/ 58813 w 58487"/>
              <a:gd name="connsiteY1" fmla="*/ 295 h 58487"/>
              <a:gd name="connsiteX2" fmla="*/ 58813 w 58487"/>
              <a:gd name="connsiteY2" fmla="*/ 58783 h 58487"/>
              <a:gd name="connsiteX3" fmla="*/ 32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295"/>
                </a:moveTo>
                <a:lnTo>
                  <a:pt x="58813" y="295"/>
                </a:lnTo>
                <a:lnTo>
                  <a:pt x="58813" y="58783"/>
                </a:lnTo>
                <a:lnTo>
                  <a:pt x="32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1" name="任意多边形: 形状 1200">
            <a:extLst>
              <a:ext uri="{FF2B5EF4-FFF2-40B4-BE49-F238E27FC236}">
                <a16:creationId xmlns:a16="http://schemas.microsoft.com/office/drawing/2014/main" id="{DBE9E3D2-AD4D-95A8-5772-4DB27C3EF2FF}"/>
              </a:ext>
            </a:extLst>
          </p:cNvPr>
          <p:cNvSpPr/>
          <p:nvPr/>
        </p:nvSpPr>
        <p:spPr>
          <a:xfrm>
            <a:off x="11811830" y="1725382"/>
            <a:ext cx="58487" cy="58487"/>
          </a:xfrm>
          <a:custGeom>
            <a:avLst/>
            <a:gdLst>
              <a:gd name="connsiteX0" fmla="*/ 335 w 58487"/>
              <a:gd name="connsiteY0" fmla="*/ 295 h 58487"/>
              <a:gd name="connsiteX1" fmla="*/ 58823 w 58487"/>
              <a:gd name="connsiteY1" fmla="*/ 295 h 58487"/>
              <a:gd name="connsiteX2" fmla="*/ 58823 w 58487"/>
              <a:gd name="connsiteY2" fmla="*/ 58783 h 58487"/>
              <a:gd name="connsiteX3" fmla="*/ 33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295"/>
                </a:moveTo>
                <a:lnTo>
                  <a:pt x="58823" y="295"/>
                </a:lnTo>
                <a:lnTo>
                  <a:pt x="58823" y="58783"/>
                </a:lnTo>
                <a:lnTo>
                  <a:pt x="33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2" name="任意多边形: 形状 1201">
            <a:extLst>
              <a:ext uri="{FF2B5EF4-FFF2-40B4-BE49-F238E27FC236}">
                <a16:creationId xmlns:a16="http://schemas.microsoft.com/office/drawing/2014/main" id="{BB90D50B-0617-E605-0FC5-A4C8215C96A8}"/>
              </a:ext>
            </a:extLst>
          </p:cNvPr>
          <p:cNvSpPr/>
          <p:nvPr/>
        </p:nvSpPr>
        <p:spPr>
          <a:xfrm>
            <a:off x="11987293" y="1725382"/>
            <a:ext cx="58487" cy="58487"/>
          </a:xfrm>
          <a:custGeom>
            <a:avLst/>
            <a:gdLst>
              <a:gd name="connsiteX0" fmla="*/ 365 w 58487"/>
              <a:gd name="connsiteY0" fmla="*/ 295 h 58487"/>
              <a:gd name="connsiteX1" fmla="*/ 58853 w 58487"/>
              <a:gd name="connsiteY1" fmla="*/ 295 h 58487"/>
              <a:gd name="connsiteX2" fmla="*/ 58853 w 58487"/>
              <a:gd name="connsiteY2" fmla="*/ 58783 h 58487"/>
              <a:gd name="connsiteX3" fmla="*/ 36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295"/>
                </a:moveTo>
                <a:lnTo>
                  <a:pt x="58853" y="295"/>
                </a:lnTo>
                <a:lnTo>
                  <a:pt x="58853" y="58783"/>
                </a:lnTo>
                <a:lnTo>
                  <a:pt x="36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3" name="任意多边形: 形状 1202">
            <a:extLst>
              <a:ext uri="{FF2B5EF4-FFF2-40B4-BE49-F238E27FC236}">
                <a16:creationId xmlns:a16="http://schemas.microsoft.com/office/drawing/2014/main" id="{F676E52D-7028-6BC6-BAC5-9815914CCE71}"/>
              </a:ext>
            </a:extLst>
          </p:cNvPr>
          <p:cNvSpPr/>
          <p:nvPr/>
        </p:nvSpPr>
        <p:spPr>
          <a:xfrm>
            <a:off x="12045781" y="1725382"/>
            <a:ext cx="58487" cy="58487"/>
          </a:xfrm>
          <a:custGeom>
            <a:avLst/>
            <a:gdLst>
              <a:gd name="connsiteX0" fmla="*/ 375 w 58487"/>
              <a:gd name="connsiteY0" fmla="*/ 295 h 58487"/>
              <a:gd name="connsiteX1" fmla="*/ 58863 w 58487"/>
              <a:gd name="connsiteY1" fmla="*/ 295 h 58487"/>
              <a:gd name="connsiteX2" fmla="*/ 58863 w 58487"/>
              <a:gd name="connsiteY2" fmla="*/ 58783 h 58487"/>
              <a:gd name="connsiteX3" fmla="*/ 375 w 58487"/>
              <a:gd name="connsiteY3" fmla="*/ 5878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295"/>
                </a:moveTo>
                <a:lnTo>
                  <a:pt x="58863" y="295"/>
                </a:lnTo>
                <a:lnTo>
                  <a:pt x="58863" y="58783"/>
                </a:lnTo>
                <a:lnTo>
                  <a:pt x="375" y="5878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4" name="任意多边形: 形状 1203">
            <a:extLst>
              <a:ext uri="{FF2B5EF4-FFF2-40B4-BE49-F238E27FC236}">
                <a16:creationId xmlns:a16="http://schemas.microsoft.com/office/drawing/2014/main" id="{F070B19D-5A19-93D4-AB45-7C2EF7753F9F}"/>
              </a:ext>
            </a:extLst>
          </p:cNvPr>
          <p:cNvSpPr/>
          <p:nvPr/>
        </p:nvSpPr>
        <p:spPr>
          <a:xfrm>
            <a:off x="10408129" y="1783870"/>
            <a:ext cx="58487" cy="58487"/>
          </a:xfrm>
          <a:custGeom>
            <a:avLst/>
            <a:gdLst>
              <a:gd name="connsiteX0" fmla="*/ 95 w 58487"/>
              <a:gd name="connsiteY0" fmla="*/ 305 h 58487"/>
              <a:gd name="connsiteX1" fmla="*/ 58583 w 58487"/>
              <a:gd name="connsiteY1" fmla="*/ 305 h 58487"/>
              <a:gd name="connsiteX2" fmla="*/ 58583 w 58487"/>
              <a:gd name="connsiteY2" fmla="*/ 58793 h 58487"/>
              <a:gd name="connsiteX3" fmla="*/ 9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305"/>
                </a:moveTo>
                <a:lnTo>
                  <a:pt x="58583" y="305"/>
                </a:lnTo>
                <a:lnTo>
                  <a:pt x="58583" y="58793"/>
                </a:lnTo>
                <a:lnTo>
                  <a:pt x="9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5" name="任意多边形: 形状 1204">
            <a:extLst>
              <a:ext uri="{FF2B5EF4-FFF2-40B4-BE49-F238E27FC236}">
                <a16:creationId xmlns:a16="http://schemas.microsoft.com/office/drawing/2014/main" id="{FBCB2907-C48A-7294-E3F1-99FC8FAE3265}"/>
              </a:ext>
            </a:extLst>
          </p:cNvPr>
          <p:cNvSpPr/>
          <p:nvPr/>
        </p:nvSpPr>
        <p:spPr>
          <a:xfrm>
            <a:off x="10642079" y="1783870"/>
            <a:ext cx="58487" cy="58487"/>
          </a:xfrm>
          <a:custGeom>
            <a:avLst/>
            <a:gdLst>
              <a:gd name="connsiteX0" fmla="*/ 135 w 58487"/>
              <a:gd name="connsiteY0" fmla="*/ 305 h 58487"/>
              <a:gd name="connsiteX1" fmla="*/ 58623 w 58487"/>
              <a:gd name="connsiteY1" fmla="*/ 305 h 58487"/>
              <a:gd name="connsiteX2" fmla="*/ 58623 w 58487"/>
              <a:gd name="connsiteY2" fmla="*/ 58793 h 58487"/>
              <a:gd name="connsiteX3" fmla="*/ 13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305"/>
                </a:moveTo>
                <a:lnTo>
                  <a:pt x="58623" y="305"/>
                </a:lnTo>
                <a:lnTo>
                  <a:pt x="58623" y="58793"/>
                </a:lnTo>
                <a:lnTo>
                  <a:pt x="13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6" name="任意多边形: 形状 1205">
            <a:extLst>
              <a:ext uri="{FF2B5EF4-FFF2-40B4-BE49-F238E27FC236}">
                <a16:creationId xmlns:a16="http://schemas.microsoft.com/office/drawing/2014/main" id="{D1B01D24-6075-D167-5AB5-776712138405}"/>
              </a:ext>
            </a:extLst>
          </p:cNvPr>
          <p:cNvSpPr/>
          <p:nvPr/>
        </p:nvSpPr>
        <p:spPr>
          <a:xfrm>
            <a:off x="10700567" y="1783870"/>
            <a:ext cx="58487" cy="58487"/>
          </a:xfrm>
          <a:custGeom>
            <a:avLst/>
            <a:gdLst>
              <a:gd name="connsiteX0" fmla="*/ 145 w 58487"/>
              <a:gd name="connsiteY0" fmla="*/ 305 h 58487"/>
              <a:gd name="connsiteX1" fmla="*/ 58633 w 58487"/>
              <a:gd name="connsiteY1" fmla="*/ 305 h 58487"/>
              <a:gd name="connsiteX2" fmla="*/ 58633 w 58487"/>
              <a:gd name="connsiteY2" fmla="*/ 58793 h 58487"/>
              <a:gd name="connsiteX3" fmla="*/ 14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305"/>
                </a:moveTo>
                <a:lnTo>
                  <a:pt x="58633" y="305"/>
                </a:lnTo>
                <a:lnTo>
                  <a:pt x="58633" y="58793"/>
                </a:lnTo>
                <a:lnTo>
                  <a:pt x="14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7" name="任意多边形: 形状 1206">
            <a:extLst>
              <a:ext uri="{FF2B5EF4-FFF2-40B4-BE49-F238E27FC236}">
                <a16:creationId xmlns:a16="http://schemas.microsoft.com/office/drawing/2014/main" id="{5846C2D9-996A-6627-CB4E-C87DAF86421E}"/>
              </a:ext>
            </a:extLst>
          </p:cNvPr>
          <p:cNvSpPr/>
          <p:nvPr/>
        </p:nvSpPr>
        <p:spPr>
          <a:xfrm>
            <a:off x="10817542" y="1783870"/>
            <a:ext cx="58487" cy="58487"/>
          </a:xfrm>
          <a:custGeom>
            <a:avLst/>
            <a:gdLst>
              <a:gd name="connsiteX0" fmla="*/ 165 w 58487"/>
              <a:gd name="connsiteY0" fmla="*/ 305 h 58487"/>
              <a:gd name="connsiteX1" fmla="*/ 58653 w 58487"/>
              <a:gd name="connsiteY1" fmla="*/ 305 h 58487"/>
              <a:gd name="connsiteX2" fmla="*/ 58653 w 58487"/>
              <a:gd name="connsiteY2" fmla="*/ 58793 h 58487"/>
              <a:gd name="connsiteX3" fmla="*/ 16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305"/>
                </a:moveTo>
                <a:lnTo>
                  <a:pt x="58653" y="305"/>
                </a:lnTo>
                <a:lnTo>
                  <a:pt x="58653" y="58793"/>
                </a:lnTo>
                <a:lnTo>
                  <a:pt x="16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8" name="任意多边形: 形状 1207">
            <a:extLst>
              <a:ext uri="{FF2B5EF4-FFF2-40B4-BE49-F238E27FC236}">
                <a16:creationId xmlns:a16="http://schemas.microsoft.com/office/drawing/2014/main" id="{6AF25CB9-715A-D798-11FC-FE0AFAA3EA65}"/>
              </a:ext>
            </a:extLst>
          </p:cNvPr>
          <p:cNvSpPr/>
          <p:nvPr/>
        </p:nvSpPr>
        <p:spPr>
          <a:xfrm>
            <a:off x="10934517" y="1783870"/>
            <a:ext cx="58487" cy="58487"/>
          </a:xfrm>
          <a:custGeom>
            <a:avLst/>
            <a:gdLst>
              <a:gd name="connsiteX0" fmla="*/ 185 w 58487"/>
              <a:gd name="connsiteY0" fmla="*/ 305 h 58487"/>
              <a:gd name="connsiteX1" fmla="*/ 58673 w 58487"/>
              <a:gd name="connsiteY1" fmla="*/ 305 h 58487"/>
              <a:gd name="connsiteX2" fmla="*/ 58673 w 58487"/>
              <a:gd name="connsiteY2" fmla="*/ 58793 h 58487"/>
              <a:gd name="connsiteX3" fmla="*/ 18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305"/>
                </a:moveTo>
                <a:lnTo>
                  <a:pt x="58673" y="305"/>
                </a:lnTo>
                <a:lnTo>
                  <a:pt x="58673" y="58793"/>
                </a:lnTo>
                <a:lnTo>
                  <a:pt x="18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9" name="任意多边形: 形状 1208">
            <a:extLst>
              <a:ext uri="{FF2B5EF4-FFF2-40B4-BE49-F238E27FC236}">
                <a16:creationId xmlns:a16="http://schemas.microsoft.com/office/drawing/2014/main" id="{FFBAB31E-6E17-F6EF-985F-2F44F0ACADE6}"/>
              </a:ext>
            </a:extLst>
          </p:cNvPr>
          <p:cNvSpPr/>
          <p:nvPr/>
        </p:nvSpPr>
        <p:spPr>
          <a:xfrm>
            <a:off x="10993005" y="1783870"/>
            <a:ext cx="58487" cy="58487"/>
          </a:xfrm>
          <a:custGeom>
            <a:avLst/>
            <a:gdLst>
              <a:gd name="connsiteX0" fmla="*/ 195 w 58487"/>
              <a:gd name="connsiteY0" fmla="*/ 305 h 58487"/>
              <a:gd name="connsiteX1" fmla="*/ 58683 w 58487"/>
              <a:gd name="connsiteY1" fmla="*/ 305 h 58487"/>
              <a:gd name="connsiteX2" fmla="*/ 58683 w 58487"/>
              <a:gd name="connsiteY2" fmla="*/ 58793 h 58487"/>
              <a:gd name="connsiteX3" fmla="*/ 19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305"/>
                </a:moveTo>
                <a:lnTo>
                  <a:pt x="58683" y="305"/>
                </a:lnTo>
                <a:lnTo>
                  <a:pt x="58683" y="58793"/>
                </a:lnTo>
                <a:lnTo>
                  <a:pt x="19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0" name="任意多边形: 形状 1209">
            <a:extLst>
              <a:ext uri="{FF2B5EF4-FFF2-40B4-BE49-F238E27FC236}">
                <a16:creationId xmlns:a16="http://schemas.microsoft.com/office/drawing/2014/main" id="{A5705EC0-E8F4-FF1A-295C-780D46203C61}"/>
              </a:ext>
            </a:extLst>
          </p:cNvPr>
          <p:cNvSpPr/>
          <p:nvPr/>
        </p:nvSpPr>
        <p:spPr>
          <a:xfrm>
            <a:off x="11109980" y="1783870"/>
            <a:ext cx="58487" cy="58487"/>
          </a:xfrm>
          <a:custGeom>
            <a:avLst/>
            <a:gdLst>
              <a:gd name="connsiteX0" fmla="*/ 215 w 58487"/>
              <a:gd name="connsiteY0" fmla="*/ 305 h 58487"/>
              <a:gd name="connsiteX1" fmla="*/ 58703 w 58487"/>
              <a:gd name="connsiteY1" fmla="*/ 305 h 58487"/>
              <a:gd name="connsiteX2" fmla="*/ 58703 w 58487"/>
              <a:gd name="connsiteY2" fmla="*/ 58793 h 58487"/>
              <a:gd name="connsiteX3" fmla="*/ 21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05"/>
                </a:moveTo>
                <a:lnTo>
                  <a:pt x="58703" y="305"/>
                </a:lnTo>
                <a:lnTo>
                  <a:pt x="58703" y="58793"/>
                </a:lnTo>
                <a:lnTo>
                  <a:pt x="21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1" name="任意多边形: 形状 1210">
            <a:extLst>
              <a:ext uri="{FF2B5EF4-FFF2-40B4-BE49-F238E27FC236}">
                <a16:creationId xmlns:a16="http://schemas.microsoft.com/office/drawing/2014/main" id="{59525007-4F30-3F18-E8CB-5C225882AD3F}"/>
              </a:ext>
            </a:extLst>
          </p:cNvPr>
          <p:cNvSpPr/>
          <p:nvPr/>
        </p:nvSpPr>
        <p:spPr>
          <a:xfrm>
            <a:off x="11168467" y="1783870"/>
            <a:ext cx="58487" cy="58487"/>
          </a:xfrm>
          <a:custGeom>
            <a:avLst/>
            <a:gdLst>
              <a:gd name="connsiteX0" fmla="*/ 225 w 58487"/>
              <a:gd name="connsiteY0" fmla="*/ 305 h 58487"/>
              <a:gd name="connsiteX1" fmla="*/ 58713 w 58487"/>
              <a:gd name="connsiteY1" fmla="*/ 305 h 58487"/>
              <a:gd name="connsiteX2" fmla="*/ 58713 w 58487"/>
              <a:gd name="connsiteY2" fmla="*/ 58793 h 58487"/>
              <a:gd name="connsiteX3" fmla="*/ 22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305"/>
                </a:moveTo>
                <a:lnTo>
                  <a:pt x="58713" y="305"/>
                </a:lnTo>
                <a:lnTo>
                  <a:pt x="58713" y="58793"/>
                </a:lnTo>
                <a:lnTo>
                  <a:pt x="22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2" name="任意多边形: 形状 1211">
            <a:extLst>
              <a:ext uri="{FF2B5EF4-FFF2-40B4-BE49-F238E27FC236}">
                <a16:creationId xmlns:a16="http://schemas.microsoft.com/office/drawing/2014/main" id="{DD210F46-7FED-F572-5E29-BF32F3234C48}"/>
              </a:ext>
            </a:extLst>
          </p:cNvPr>
          <p:cNvSpPr/>
          <p:nvPr/>
        </p:nvSpPr>
        <p:spPr>
          <a:xfrm>
            <a:off x="11226955" y="1783870"/>
            <a:ext cx="58487" cy="58487"/>
          </a:xfrm>
          <a:custGeom>
            <a:avLst/>
            <a:gdLst>
              <a:gd name="connsiteX0" fmla="*/ 235 w 58487"/>
              <a:gd name="connsiteY0" fmla="*/ 305 h 58487"/>
              <a:gd name="connsiteX1" fmla="*/ 58723 w 58487"/>
              <a:gd name="connsiteY1" fmla="*/ 305 h 58487"/>
              <a:gd name="connsiteX2" fmla="*/ 58723 w 58487"/>
              <a:gd name="connsiteY2" fmla="*/ 58793 h 58487"/>
              <a:gd name="connsiteX3" fmla="*/ 23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305"/>
                </a:moveTo>
                <a:lnTo>
                  <a:pt x="58723" y="305"/>
                </a:lnTo>
                <a:lnTo>
                  <a:pt x="58723" y="58793"/>
                </a:lnTo>
                <a:lnTo>
                  <a:pt x="23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3" name="任意多边形: 形状 1212">
            <a:extLst>
              <a:ext uri="{FF2B5EF4-FFF2-40B4-BE49-F238E27FC236}">
                <a16:creationId xmlns:a16="http://schemas.microsoft.com/office/drawing/2014/main" id="{9A34A213-F3B5-9347-E747-D974257088A4}"/>
              </a:ext>
            </a:extLst>
          </p:cNvPr>
          <p:cNvSpPr/>
          <p:nvPr/>
        </p:nvSpPr>
        <p:spPr>
          <a:xfrm>
            <a:off x="11402418" y="1783870"/>
            <a:ext cx="58487" cy="58487"/>
          </a:xfrm>
          <a:custGeom>
            <a:avLst/>
            <a:gdLst>
              <a:gd name="connsiteX0" fmla="*/ 265 w 58487"/>
              <a:gd name="connsiteY0" fmla="*/ 305 h 58487"/>
              <a:gd name="connsiteX1" fmla="*/ 58753 w 58487"/>
              <a:gd name="connsiteY1" fmla="*/ 305 h 58487"/>
              <a:gd name="connsiteX2" fmla="*/ 58753 w 58487"/>
              <a:gd name="connsiteY2" fmla="*/ 58793 h 58487"/>
              <a:gd name="connsiteX3" fmla="*/ 26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05"/>
                </a:moveTo>
                <a:lnTo>
                  <a:pt x="58753" y="305"/>
                </a:lnTo>
                <a:lnTo>
                  <a:pt x="58753" y="58793"/>
                </a:lnTo>
                <a:lnTo>
                  <a:pt x="26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4" name="任意多边形: 形状 1213">
            <a:extLst>
              <a:ext uri="{FF2B5EF4-FFF2-40B4-BE49-F238E27FC236}">
                <a16:creationId xmlns:a16="http://schemas.microsoft.com/office/drawing/2014/main" id="{CBFC481F-9A92-63DA-66FD-B5382B81D18E}"/>
              </a:ext>
            </a:extLst>
          </p:cNvPr>
          <p:cNvSpPr/>
          <p:nvPr/>
        </p:nvSpPr>
        <p:spPr>
          <a:xfrm>
            <a:off x="11577880" y="1783870"/>
            <a:ext cx="58487" cy="58487"/>
          </a:xfrm>
          <a:custGeom>
            <a:avLst/>
            <a:gdLst>
              <a:gd name="connsiteX0" fmla="*/ 295 w 58487"/>
              <a:gd name="connsiteY0" fmla="*/ 305 h 58487"/>
              <a:gd name="connsiteX1" fmla="*/ 58783 w 58487"/>
              <a:gd name="connsiteY1" fmla="*/ 305 h 58487"/>
              <a:gd name="connsiteX2" fmla="*/ 58783 w 58487"/>
              <a:gd name="connsiteY2" fmla="*/ 58793 h 58487"/>
              <a:gd name="connsiteX3" fmla="*/ 29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05"/>
                </a:moveTo>
                <a:lnTo>
                  <a:pt x="58783" y="305"/>
                </a:lnTo>
                <a:lnTo>
                  <a:pt x="58783" y="58793"/>
                </a:lnTo>
                <a:lnTo>
                  <a:pt x="29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5" name="任意多边形: 形状 1214">
            <a:extLst>
              <a:ext uri="{FF2B5EF4-FFF2-40B4-BE49-F238E27FC236}">
                <a16:creationId xmlns:a16="http://schemas.microsoft.com/office/drawing/2014/main" id="{957B1FC0-BAB3-758E-5E62-DE0E3DE32833}"/>
              </a:ext>
            </a:extLst>
          </p:cNvPr>
          <p:cNvSpPr/>
          <p:nvPr/>
        </p:nvSpPr>
        <p:spPr>
          <a:xfrm>
            <a:off x="11811830" y="1783870"/>
            <a:ext cx="58487" cy="58487"/>
          </a:xfrm>
          <a:custGeom>
            <a:avLst/>
            <a:gdLst>
              <a:gd name="connsiteX0" fmla="*/ 335 w 58487"/>
              <a:gd name="connsiteY0" fmla="*/ 305 h 58487"/>
              <a:gd name="connsiteX1" fmla="*/ 58823 w 58487"/>
              <a:gd name="connsiteY1" fmla="*/ 305 h 58487"/>
              <a:gd name="connsiteX2" fmla="*/ 58823 w 58487"/>
              <a:gd name="connsiteY2" fmla="*/ 58793 h 58487"/>
              <a:gd name="connsiteX3" fmla="*/ 33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05"/>
                </a:moveTo>
                <a:lnTo>
                  <a:pt x="58823" y="305"/>
                </a:lnTo>
                <a:lnTo>
                  <a:pt x="58823" y="58793"/>
                </a:lnTo>
                <a:lnTo>
                  <a:pt x="33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6" name="任意多边形: 形状 1215">
            <a:extLst>
              <a:ext uri="{FF2B5EF4-FFF2-40B4-BE49-F238E27FC236}">
                <a16:creationId xmlns:a16="http://schemas.microsoft.com/office/drawing/2014/main" id="{5F0A0754-2209-50E9-AB00-C26C3E94E384}"/>
              </a:ext>
            </a:extLst>
          </p:cNvPr>
          <p:cNvSpPr/>
          <p:nvPr/>
        </p:nvSpPr>
        <p:spPr>
          <a:xfrm>
            <a:off x="11870318" y="1783870"/>
            <a:ext cx="58487" cy="58487"/>
          </a:xfrm>
          <a:custGeom>
            <a:avLst/>
            <a:gdLst>
              <a:gd name="connsiteX0" fmla="*/ 345 w 58487"/>
              <a:gd name="connsiteY0" fmla="*/ 305 h 58487"/>
              <a:gd name="connsiteX1" fmla="*/ 58833 w 58487"/>
              <a:gd name="connsiteY1" fmla="*/ 305 h 58487"/>
              <a:gd name="connsiteX2" fmla="*/ 58833 w 58487"/>
              <a:gd name="connsiteY2" fmla="*/ 58793 h 58487"/>
              <a:gd name="connsiteX3" fmla="*/ 34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305"/>
                </a:moveTo>
                <a:lnTo>
                  <a:pt x="58833" y="305"/>
                </a:lnTo>
                <a:lnTo>
                  <a:pt x="58833" y="58793"/>
                </a:lnTo>
                <a:lnTo>
                  <a:pt x="34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7" name="任意多边形: 形状 1216">
            <a:extLst>
              <a:ext uri="{FF2B5EF4-FFF2-40B4-BE49-F238E27FC236}">
                <a16:creationId xmlns:a16="http://schemas.microsoft.com/office/drawing/2014/main" id="{BDCA2A73-39CE-039C-1E1E-47C780B73CFA}"/>
              </a:ext>
            </a:extLst>
          </p:cNvPr>
          <p:cNvSpPr/>
          <p:nvPr/>
        </p:nvSpPr>
        <p:spPr>
          <a:xfrm>
            <a:off x="11987293" y="1783870"/>
            <a:ext cx="58487" cy="58487"/>
          </a:xfrm>
          <a:custGeom>
            <a:avLst/>
            <a:gdLst>
              <a:gd name="connsiteX0" fmla="*/ 365 w 58487"/>
              <a:gd name="connsiteY0" fmla="*/ 305 h 58487"/>
              <a:gd name="connsiteX1" fmla="*/ 58853 w 58487"/>
              <a:gd name="connsiteY1" fmla="*/ 305 h 58487"/>
              <a:gd name="connsiteX2" fmla="*/ 58853 w 58487"/>
              <a:gd name="connsiteY2" fmla="*/ 58793 h 58487"/>
              <a:gd name="connsiteX3" fmla="*/ 365 w 58487"/>
              <a:gd name="connsiteY3" fmla="*/ 5879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05"/>
                </a:moveTo>
                <a:lnTo>
                  <a:pt x="58853" y="305"/>
                </a:lnTo>
                <a:lnTo>
                  <a:pt x="58853" y="58793"/>
                </a:lnTo>
                <a:lnTo>
                  <a:pt x="365" y="5879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8" name="任意多边形: 形状 1217">
            <a:extLst>
              <a:ext uri="{FF2B5EF4-FFF2-40B4-BE49-F238E27FC236}">
                <a16:creationId xmlns:a16="http://schemas.microsoft.com/office/drawing/2014/main" id="{9C727E0D-ADB9-C61B-2D64-1986F63BC57D}"/>
              </a:ext>
            </a:extLst>
          </p:cNvPr>
          <p:cNvSpPr/>
          <p:nvPr/>
        </p:nvSpPr>
        <p:spPr>
          <a:xfrm>
            <a:off x="9940229" y="1842357"/>
            <a:ext cx="58487" cy="58487"/>
          </a:xfrm>
          <a:custGeom>
            <a:avLst/>
            <a:gdLst>
              <a:gd name="connsiteX0" fmla="*/ 15 w 58487"/>
              <a:gd name="connsiteY0" fmla="*/ 315 h 58487"/>
              <a:gd name="connsiteX1" fmla="*/ 58503 w 58487"/>
              <a:gd name="connsiteY1" fmla="*/ 315 h 58487"/>
              <a:gd name="connsiteX2" fmla="*/ 58503 w 58487"/>
              <a:gd name="connsiteY2" fmla="*/ 58803 h 58487"/>
              <a:gd name="connsiteX3" fmla="*/ 1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15"/>
                </a:moveTo>
                <a:lnTo>
                  <a:pt x="58503" y="315"/>
                </a:lnTo>
                <a:lnTo>
                  <a:pt x="58503" y="58803"/>
                </a:lnTo>
                <a:lnTo>
                  <a:pt x="1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9" name="任意多边形: 形状 1218">
            <a:extLst>
              <a:ext uri="{FF2B5EF4-FFF2-40B4-BE49-F238E27FC236}">
                <a16:creationId xmlns:a16="http://schemas.microsoft.com/office/drawing/2014/main" id="{D433ECD4-914A-7F30-DCBB-600DB08E95E3}"/>
              </a:ext>
            </a:extLst>
          </p:cNvPr>
          <p:cNvSpPr/>
          <p:nvPr/>
        </p:nvSpPr>
        <p:spPr>
          <a:xfrm>
            <a:off x="9998716" y="1842357"/>
            <a:ext cx="58487" cy="58487"/>
          </a:xfrm>
          <a:custGeom>
            <a:avLst/>
            <a:gdLst>
              <a:gd name="connsiteX0" fmla="*/ 25 w 58487"/>
              <a:gd name="connsiteY0" fmla="*/ 315 h 58487"/>
              <a:gd name="connsiteX1" fmla="*/ 58513 w 58487"/>
              <a:gd name="connsiteY1" fmla="*/ 315 h 58487"/>
              <a:gd name="connsiteX2" fmla="*/ 58513 w 58487"/>
              <a:gd name="connsiteY2" fmla="*/ 58803 h 58487"/>
              <a:gd name="connsiteX3" fmla="*/ 2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315"/>
                </a:moveTo>
                <a:lnTo>
                  <a:pt x="58513" y="315"/>
                </a:lnTo>
                <a:lnTo>
                  <a:pt x="58513" y="58803"/>
                </a:lnTo>
                <a:lnTo>
                  <a:pt x="2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0" name="任意多边形: 形状 1219">
            <a:extLst>
              <a:ext uri="{FF2B5EF4-FFF2-40B4-BE49-F238E27FC236}">
                <a16:creationId xmlns:a16="http://schemas.microsoft.com/office/drawing/2014/main" id="{CEC9416C-D078-89C8-45AD-AF083B50450B}"/>
              </a:ext>
            </a:extLst>
          </p:cNvPr>
          <p:cNvSpPr/>
          <p:nvPr/>
        </p:nvSpPr>
        <p:spPr>
          <a:xfrm>
            <a:off x="10057204" y="1842357"/>
            <a:ext cx="58487" cy="58487"/>
          </a:xfrm>
          <a:custGeom>
            <a:avLst/>
            <a:gdLst>
              <a:gd name="connsiteX0" fmla="*/ 35 w 58487"/>
              <a:gd name="connsiteY0" fmla="*/ 315 h 58487"/>
              <a:gd name="connsiteX1" fmla="*/ 58523 w 58487"/>
              <a:gd name="connsiteY1" fmla="*/ 315 h 58487"/>
              <a:gd name="connsiteX2" fmla="*/ 58523 w 58487"/>
              <a:gd name="connsiteY2" fmla="*/ 58803 h 58487"/>
              <a:gd name="connsiteX3" fmla="*/ 3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315"/>
                </a:moveTo>
                <a:lnTo>
                  <a:pt x="58523" y="315"/>
                </a:lnTo>
                <a:lnTo>
                  <a:pt x="58523" y="58803"/>
                </a:lnTo>
                <a:lnTo>
                  <a:pt x="3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1" name="任意多边形: 形状 1220">
            <a:extLst>
              <a:ext uri="{FF2B5EF4-FFF2-40B4-BE49-F238E27FC236}">
                <a16:creationId xmlns:a16="http://schemas.microsoft.com/office/drawing/2014/main" id="{3A7CF046-3C54-17A1-19D9-E363845533FA}"/>
              </a:ext>
            </a:extLst>
          </p:cNvPr>
          <p:cNvSpPr/>
          <p:nvPr/>
        </p:nvSpPr>
        <p:spPr>
          <a:xfrm>
            <a:off x="10115691" y="1842357"/>
            <a:ext cx="58487" cy="58487"/>
          </a:xfrm>
          <a:custGeom>
            <a:avLst/>
            <a:gdLst>
              <a:gd name="connsiteX0" fmla="*/ 45 w 58487"/>
              <a:gd name="connsiteY0" fmla="*/ 315 h 58487"/>
              <a:gd name="connsiteX1" fmla="*/ 58533 w 58487"/>
              <a:gd name="connsiteY1" fmla="*/ 315 h 58487"/>
              <a:gd name="connsiteX2" fmla="*/ 58533 w 58487"/>
              <a:gd name="connsiteY2" fmla="*/ 58803 h 58487"/>
              <a:gd name="connsiteX3" fmla="*/ 4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315"/>
                </a:moveTo>
                <a:lnTo>
                  <a:pt x="58533" y="315"/>
                </a:lnTo>
                <a:lnTo>
                  <a:pt x="58533" y="58803"/>
                </a:lnTo>
                <a:lnTo>
                  <a:pt x="4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2" name="任意多边形: 形状 1221">
            <a:extLst>
              <a:ext uri="{FF2B5EF4-FFF2-40B4-BE49-F238E27FC236}">
                <a16:creationId xmlns:a16="http://schemas.microsoft.com/office/drawing/2014/main" id="{3883799F-24C2-2C81-0D6C-57320830102F}"/>
              </a:ext>
            </a:extLst>
          </p:cNvPr>
          <p:cNvSpPr/>
          <p:nvPr/>
        </p:nvSpPr>
        <p:spPr>
          <a:xfrm>
            <a:off x="10174179" y="1842357"/>
            <a:ext cx="58487" cy="58487"/>
          </a:xfrm>
          <a:custGeom>
            <a:avLst/>
            <a:gdLst>
              <a:gd name="connsiteX0" fmla="*/ 55 w 58487"/>
              <a:gd name="connsiteY0" fmla="*/ 315 h 58487"/>
              <a:gd name="connsiteX1" fmla="*/ 58543 w 58487"/>
              <a:gd name="connsiteY1" fmla="*/ 315 h 58487"/>
              <a:gd name="connsiteX2" fmla="*/ 58543 w 58487"/>
              <a:gd name="connsiteY2" fmla="*/ 58803 h 58487"/>
              <a:gd name="connsiteX3" fmla="*/ 5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315"/>
                </a:moveTo>
                <a:lnTo>
                  <a:pt x="58543" y="315"/>
                </a:lnTo>
                <a:lnTo>
                  <a:pt x="58543" y="58803"/>
                </a:lnTo>
                <a:lnTo>
                  <a:pt x="5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3" name="任意多边形: 形状 1222">
            <a:extLst>
              <a:ext uri="{FF2B5EF4-FFF2-40B4-BE49-F238E27FC236}">
                <a16:creationId xmlns:a16="http://schemas.microsoft.com/office/drawing/2014/main" id="{279B7A55-7211-24F3-918A-38B875E8D5AE}"/>
              </a:ext>
            </a:extLst>
          </p:cNvPr>
          <p:cNvSpPr/>
          <p:nvPr/>
        </p:nvSpPr>
        <p:spPr>
          <a:xfrm>
            <a:off x="10232667" y="1842357"/>
            <a:ext cx="58487" cy="58487"/>
          </a:xfrm>
          <a:custGeom>
            <a:avLst/>
            <a:gdLst>
              <a:gd name="connsiteX0" fmla="*/ 65 w 58487"/>
              <a:gd name="connsiteY0" fmla="*/ 315 h 58487"/>
              <a:gd name="connsiteX1" fmla="*/ 58553 w 58487"/>
              <a:gd name="connsiteY1" fmla="*/ 315 h 58487"/>
              <a:gd name="connsiteX2" fmla="*/ 58553 w 58487"/>
              <a:gd name="connsiteY2" fmla="*/ 58803 h 58487"/>
              <a:gd name="connsiteX3" fmla="*/ 6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315"/>
                </a:moveTo>
                <a:lnTo>
                  <a:pt x="58553" y="315"/>
                </a:lnTo>
                <a:lnTo>
                  <a:pt x="58553" y="58803"/>
                </a:lnTo>
                <a:lnTo>
                  <a:pt x="6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4" name="任意多边形: 形状 1223">
            <a:extLst>
              <a:ext uri="{FF2B5EF4-FFF2-40B4-BE49-F238E27FC236}">
                <a16:creationId xmlns:a16="http://schemas.microsoft.com/office/drawing/2014/main" id="{A0C4E6F2-D260-4735-36BF-02D2136B4280}"/>
              </a:ext>
            </a:extLst>
          </p:cNvPr>
          <p:cNvSpPr/>
          <p:nvPr/>
        </p:nvSpPr>
        <p:spPr>
          <a:xfrm>
            <a:off x="10291154" y="1842357"/>
            <a:ext cx="58487" cy="58487"/>
          </a:xfrm>
          <a:custGeom>
            <a:avLst/>
            <a:gdLst>
              <a:gd name="connsiteX0" fmla="*/ 75 w 58487"/>
              <a:gd name="connsiteY0" fmla="*/ 315 h 58487"/>
              <a:gd name="connsiteX1" fmla="*/ 58563 w 58487"/>
              <a:gd name="connsiteY1" fmla="*/ 315 h 58487"/>
              <a:gd name="connsiteX2" fmla="*/ 58563 w 58487"/>
              <a:gd name="connsiteY2" fmla="*/ 58803 h 58487"/>
              <a:gd name="connsiteX3" fmla="*/ 7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15"/>
                </a:moveTo>
                <a:lnTo>
                  <a:pt x="58563" y="315"/>
                </a:lnTo>
                <a:lnTo>
                  <a:pt x="58563" y="58803"/>
                </a:lnTo>
                <a:lnTo>
                  <a:pt x="7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5" name="任意多边形: 形状 1224">
            <a:extLst>
              <a:ext uri="{FF2B5EF4-FFF2-40B4-BE49-F238E27FC236}">
                <a16:creationId xmlns:a16="http://schemas.microsoft.com/office/drawing/2014/main" id="{2F756BF5-F0A1-4312-D2F1-756C34ADF5A9}"/>
              </a:ext>
            </a:extLst>
          </p:cNvPr>
          <p:cNvSpPr/>
          <p:nvPr/>
        </p:nvSpPr>
        <p:spPr>
          <a:xfrm>
            <a:off x="10466617" y="1842357"/>
            <a:ext cx="58487" cy="58487"/>
          </a:xfrm>
          <a:custGeom>
            <a:avLst/>
            <a:gdLst>
              <a:gd name="connsiteX0" fmla="*/ 105 w 58487"/>
              <a:gd name="connsiteY0" fmla="*/ 315 h 58487"/>
              <a:gd name="connsiteX1" fmla="*/ 58593 w 58487"/>
              <a:gd name="connsiteY1" fmla="*/ 315 h 58487"/>
              <a:gd name="connsiteX2" fmla="*/ 58593 w 58487"/>
              <a:gd name="connsiteY2" fmla="*/ 58803 h 58487"/>
              <a:gd name="connsiteX3" fmla="*/ 10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315"/>
                </a:moveTo>
                <a:lnTo>
                  <a:pt x="58593" y="315"/>
                </a:lnTo>
                <a:lnTo>
                  <a:pt x="58593" y="58803"/>
                </a:lnTo>
                <a:lnTo>
                  <a:pt x="10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6" name="任意多边形: 形状 1225">
            <a:extLst>
              <a:ext uri="{FF2B5EF4-FFF2-40B4-BE49-F238E27FC236}">
                <a16:creationId xmlns:a16="http://schemas.microsoft.com/office/drawing/2014/main" id="{89BB6933-13A8-119E-1E6E-6B918F345E08}"/>
              </a:ext>
            </a:extLst>
          </p:cNvPr>
          <p:cNvSpPr/>
          <p:nvPr/>
        </p:nvSpPr>
        <p:spPr>
          <a:xfrm>
            <a:off x="10525104" y="1842357"/>
            <a:ext cx="58487" cy="58487"/>
          </a:xfrm>
          <a:custGeom>
            <a:avLst/>
            <a:gdLst>
              <a:gd name="connsiteX0" fmla="*/ 115 w 58487"/>
              <a:gd name="connsiteY0" fmla="*/ 315 h 58487"/>
              <a:gd name="connsiteX1" fmla="*/ 58603 w 58487"/>
              <a:gd name="connsiteY1" fmla="*/ 315 h 58487"/>
              <a:gd name="connsiteX2" fmla="*/ 58603 w 58487"/>
              <a:gd name="connsiteY2" fmla="*/ 58803 h 58487"/>
              <a:gd name="connsiteX3" fmla="*/ 11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315"/>
                </a:moveTo>
                <a:lnTo>
                  <a:pt x="58603" y="315"/>
                </a:lnTo>
                <a:lnTo>
                  <a:pt x="58603" y="58803"/>
                </a:lnTo>
                <a:lnTo>
                  <a:pt x="11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7" name="任意多边形: 形状 1226">
            <a:extLst>
              <a:ext uri="{FF2B5EF4-FFF2-40B4-BE49-F238E27FC236}">
                <a16:creationId xmlns:a16="http://schemas.microsoft.com/office/drawing/2014/main" id="{D0FD6DD4-1ABC-9A92-E843-C07E0D3EEA4D}"/>
              </a:ext>
            </a:extLst>
          </p:cNvPr>
          <p:cNvSpPr/>
          <p:nvPr/>
        </p:nvSpPr>
        <p:spPr>
          <a:xfrm>
            <a:off x="10642079" y="1842357"/>
            <a:ext cx="58487" cy="58487"/>
          </a:xfrm>
          <a:custGeom>
            <a:avLst/>
            <a:gdLst>
              <a:gd name="connsiteX0" fmla="*/ 135 w 58487"/>
              <a:gd name="connsiteY0" fmla="*/ 315 h 58487"/>
              <a:gd name="connsiteX1" fmla="*/ 58623 w 58487"/>
              <a:gd name="connsiteY1" fmla="*/ 315 h 58487"/>
              <a:gd name="connsiteX2" fmla="*/ 58623 w 58487"/>
              <a:gd name="connsiteY2" fmla="*/ 58803 h 58487"/>
              <a:gd name="connsiteX3" fmla="*/ 13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315"/>
                </a:moveTo>
                <a:lnTo>
                  <a:pt x="58623" y="315"/>
                </a:lnTo>
                <a:lnTo>
                  <a:pt x="58623" y="58803"/>
                </a:lnTo>
                <a:lnTo>
                  <a:pt x="13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8" name="任意多边形: 形状 1227">
            <a:extLst>
              <a:ext uri="{FF2B5EF4-FFF2-40B4-BE49-F238E27FC236}">
                <a16:creationId xmlns:a16="http://schemas.microsoft.com/office/drawing/2014/main" id="{2894255A-70A8-61ED-FDD2-802F48937678}"/>
              </a:ext>
            </a:extLst>
          </p:cNvPr>
          <p:cNvSpPr/>
          <p:nvPr/>
        </p:nvSpPr>
        <p:spPr>
          <a:xfrm>
            <a:off x="10700567" y="1842357"/>
            <a:ext cx="58487" cy="58487"/>
          </a:xfrm>
          <a:custGeom>
            <a:avLst/>
            <a:gdLst>
              <a:gd name="connsiteX0" fmla="*/ 145 w 58487"/>
              <a:gd name="connsiteY0" fmla="*/ 315 h 58487"/>
              <a:gd name="connsiteX1" fmla="*/ 58633 w 58487"/>
              <a:gd name="connsiteY1" fmla="*/ 315 h 58487"/>
              <a:gd name="connsiteX2" fmla="*/ 58633 w 58487"/>
              <a:gd name="connsiteY2" fmla="*/ 58803 h 58487"/>
              <a:gd name="connsiteX3" fmla="*/ 14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315"/>
                </a:moveTo>
                <a:lnTo>
                  <a:pt x="58633" y="315"/>
                </a:lnTo>
                <a:lnTo>
                  <a:pt x="58633" y="58803"/>
                </a:lnTo>
                <a:lnTo>
                  <a:pt x="14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9" name="任意多边形: 形状 1228">
            <a:extLst>
              <a:ext uri="{FF2B5EF4-FFF2-40B4-BE49-F238E27FC236}">
                <a16:creationId xmlns:a16="http://schemas.microsoft.com/office/drawing/2014/main" id="{535AD545-DA94-4A42-00B8-033C862EC2B4}"/>
              </a:ext>
            </a:extLst>
          </p:cNvPr>
          <p:cNvSpPr/>
          <p:nvPr/>
        </p:nvSpPr>
        <p:spPr>
          <a:xfrm>
            <a:off x="10759055" y="1842357"/>
            <a:ext cx="58487" cy="58487"/>
          </a:xfrm>
          <a:custGeom>
            <a:avLst/>
            <a:gdLst>
              <a:gd name="connsiteX0" fmla="*/ 155 w 58487"/>
              <a:gd name="connsiteY0" fmla="*/ 315 h 58487"/>
              <a:gd name="connsiteX1" fmla="*/ 58643 w 58487"/>
              <a:gd name="connsiteY1" fmla="*/ 315 h 58487"/>
              <a:gd name="connsiteX2" fmla="*/ 58643 w 58487"/>
              <a:gd name="connsiteY2" fmla="*/ 58803 h 58487"/>
              <a:gd name="connsiteX3" fmla="*/ 15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315"/>
                </a:moveTo>
                <a:lnTo>
                  <a:pt x="58643" y="315"/>
                </a:lnTo>
                <a:lnTo>
                  <a:pt x="58643" y="58803"/>
                </a:lnTo>
                <a:lnTo>
                  <a:pt x="15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0" name="任意多边形: 形状 1229">
            <a:extLst>
              <a:ext uri="{FF2B5EF4-FFF2-40B4-BE49-F238E27FC236}">
                <a16:creationId xmlns:a16="http://schemas.microsoft.com/office/drawing/2014/main" id="{D48F11A7-5136-E8AB-9B4C-3E17A6C6605D}"/>
              </a:ext>
            </a:extLst>
          </p:cNvPr>
          <p:cNvSpPr/>
          <p:nvPr/>
        </p:nvSpPr>
        <p:spPr>
          <a:xfrm>
            <a:off x="10993005" y="1842357"/>
            <a:ext cx="58487" cy="58487"/>
          </a:xfrm>
          <a:custGeom>
            <a:avLst/>
            <a:gdLst>
              <a:gd name="connsiteX0" fmla="*/ 195 w 58487"/>
              <a:gd name="connsiteY0" fmla="*/ 315 h 58487"/>
              <a:gd name="connsiteX1" fmla="*/ 58683 w 58487"/>
              <a:gd name="connsiteY1" fmla="*/ 315 h 58487"/>
              <a:gd name="connsiteX2" fmla="*/ 58683 w 58487"/>
              <a:gd name="connsiteY2" fmla="*/ 58803 h 58487"/>
              <a:gd name="connsiteX3" fmla="*/ 19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315"/>
                </a:moveTo>
                <a:lnTo>
                  <a:pt x="58683" y="315"/>
                </a:lnTo>
                <a:lnTo>
                  <a:pt x="58683" y="58803"/>
                </a:lnTo>
                <a:lnTo>
                  <a:pt x="19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1" name="任意多边形: 形状 1230">
            <a:extLst>
              <a:ext uri="{FF2B5EF4-FFF2-40B4-BE49-F238E27FC236}">
                <a16:creationId xmlns:a16="http://schemas.microsoft.com/office/drawing/2014/main" id="{2D6C03BC-5D48-F798-3CC3-8A03830E6B1A}"/>
              </a:ext>
            </a:extLst>
          </p:cNvPr>
          <p:cNvSpPr/>
          <p:nvPr/>
        </p:nvSpPr>
        <p:spPr>
          <a:xfrm>
            <a:off x="11109980" y="1842357"/>
            <a:ext cx="58487" cy="58487"/>
          </a:xfrm>
          <a:custGeom>
            <a:avLst/>
            <a:gdLst>
              <a:gd name="connsiteX0" fmla="*/ 215 w 58487"/>
              <a:gd name="connsiteY0" fmla="*/ 315 h 58487"/>
              <a:gd name="connsiteX1" fmla="*/ 58703 w 58487"/>
              <a:gd name="connsiteY1" fmla="*/ 315 h 58487"/>
              <a:gd name="connsiteX2" fmla="*/ 58703 w 58487"/>
              <a:gd name="connsiteY2" fmla="*/ 58803 h 58487"/>
              <a:gd name="connsiteX3" fmla="*/ 21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15"/>
                </a:moveTo>
                <a:lnTo>
                  <a:pt x="58703" y="315"/>
                </a:lnTo>
                <a:lnTo>
                  <a:pt x="58703" y="58803"/>
                </a:lnTo>
                <a:lnTo>
                  <a:pt x="21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2" name="任意多边形: 形状 1231">
            <a:extLst>
              <a:ext uri="{FF2B5EF4-FFF2-40B4-BE49-F238E27FC236}">
                <a16:creationId xmlns:a16="http://schemas.microsoft.com/office/drawing/2014/main" id="{2604B563-0C6A-9FCA-BE36-7AB957B251D3}"/>
              </a:ext>
            </a:extLst>
          </p:cNvPr>
          <p:cNvSpPr/>
          <p:nvPr/>
        </p:nvSpPr>
        <p:spPr>
          <a:xfrm>
            <a:off x="11285442" y="1842357"/>
            <a:ext cx="58487" cy="58487"/>
          </a:xfrm>
          <a:custGeom>
            <a:avLst/>
            <a:gdLst>
              <a:gd name="connsiteX0" fmla="*/ 245 w 58487"/>
              <a:gd name="connsiteY0" fmla="*/ 315 h 58487"/>
              <a:gd name="connsiteX1" fmla="*/ 58733 w 58487"/>
              <a:gd name="connsiteY1" fmla="*/ 315 h 58487"/>
              <a:gd name="connsiteX2" fmla="*/ 58733 w 58487"/>
              <a:gd name="connsiteY2" fmla="*/ 58803 h 58487"/>
              <a:gd name="connsiteX3" fmla="*/ 24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315"/>
                </a:moveTo>
                <a:lnTo>
                  <a:pt x="58733" y="315"/>
                </a:lnTo>
                <a:lnTo>
                  <a:pt x="58733" y="58803"/>
                </a:lnTo>
                <a:lnTo>
                  <a:pt x="24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3" name="任意多边形: 形状 1232">
            <a:extLst>
              <a:ext uri="{FF2B5EF4-FFF2-40B4-BE49-F238E27FC236}">
                <a16:creationId xmlns:a16="http://schemas.microsoft.com/office/drawing/2014/main" id="{882C9BCB-2019-918F-9227-672E4335B9B9}"/>
              </a:ext>
            </a:extLst>
          </p:cNvPr>
          <p:cNvSpPr/>
          <p:nvPr/>
        </p:nvSpPr>
        <p:spPr>
          <a:xfrm>
            <a:off x="11343930" y="1842357"/>
            <a:ext cx="58487" cy="58487"/>
          </a:xfrm>
          <a:custGeom>
            <a:avLst/>
            <a:gdLst>
              <a:gd name="connsiteX0" fmla="*/ 255 w 58487"/>
              <a:gd name="connsiteY0" fmla="*/ 315 h 58487"/>
              <a:gd name="connsiteX1" fmla="*/ 58743 w 58487"/>
              <a:gd name="connsiteY1" fmla="*/ 315 h 58487"/>
              <a:gd name="connsiteX2" fmla="*/ 58743 w 58487"/>
              <a:gd name="connsiteY2" fmla="*/ 58803 h 58487"/>
              <a:gd name="connsiteX3" fmla="*/ 25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315"/>
                </a:moveTo>
                <a:lnTo>
                  <a:pt x="58743" y="315"/>
                </a:lnTo>
                <a:lnTo>
                  <a:pt x="58743" y="58803"/>
                </a:lnTo>
                <a:lnTo>
                  <a:pt x="25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4" name="任意多边形: 形状 1233">
            <a:extLst>
              <a:ext uri="{FF2B5EF4-FFF2-40B4-BE49-F238E27FC236}">
                <a16:creationId xmlns:a16="http://schemas.microsoft.com/office/drawing/2014/main" id="{5746A8B8-DAD1-AFB8-DCAA-39398BC7E7E3}"/>
              </a:ext>
            </a:extLst>
          </p:cNvPr>
          <p:cNvSpPr/>
          <p:nvPr/>
        </p:nvSpPr>
        <p:spPr>
          <a:xfrm>
            <a:off x="11460905" y="1842357"/>
            <a:ext cx="58487" cy="58487"/>
          </a:xfrm>
          <a:custGeom>
            <a:avLst/>
            <a:gdLst>
              <a:gd name="connsiteX0" fmla="*/ 275 w 58487"/>
              <a:gd name="connsiteY0" fmla="*/ 315 h 58487"/>
              <a:gd name="connsiteX1" fmla="*/ 58763 w 58487"/>
              <a:gd name="connsiteY1" fmla="*/ 315 h 58487"/>
              <a:gd name="connsiteX2" fmla="*/ 58763 w 58487"/>
              <a:gd name="connsiteY2" fmla="*/ 58803 h 58487"/>
              <a:gd name="connsiteX3" fmla="*/ 27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315"/>
                </a:moveTo>
                <a:lnTo>
                  <a:pt x="58763" y="315"/>
                </a:lnTo>
                <a:lnTo>
                  <a:pt x="58763" y="58803"/>
                </a:lnTo>
                <a:lnTo>
                  <a:pt x="27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5" name="任意多边形: 形状 1234">
            <a:extLst>
              <a:ext uri="{FF2B5EF4-FFF2-40B4-BE49-F238E27FC236}">
                <a16:creationId xmlns:a16="http://schemas.microsoft.com/office/drawing/2014/main" id="{56170BA6-26DF-7BA9-5C85-B26E0017DD39}"/>
              </a:ext>
            </a:extLst>
          </p:cNvPr>
          <p:cNvSpPr/>
          <p:nvPr/>
        </p:nvSpPr>
        <p:spPr>
          <a:xfrm>
            <a:off x="11577880" y="1842357"/>
            <a:ext cx="58487" cy="58487"/>
          </a:xfrm>
          <a:custGeom>
            <a:avLst/>
            <a:gdLst>
              <a:gd name="connsiteX0" fmla="*/ 295 w 58487"/>
              <a:gd name="connsiteY0" fmla="*/ 315 h 58487"/>
              <a:gd name="connsiteX1" fmla="*/ 58783 w 58487"/>
              <a:gd name="connsiteY1" fmla="*/ 315 h 58487"/>
              <a:gd name="connsiteX2" fmla="*/ 58783 w 58487"/>
              <a:gd name="connsiteY2" fmla="*/ 58803 h 58487"/>
              <a:gd name="connsiteX3" fmla="*/ 29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15"/>
                </a:moveTo>
                <a:lnTo>
                  <a:pt x="58783" y="315"/>
                </a:lnTo>
                <a:lnTo>
                  <a:pt x="58783" y="58803"/>
                </a:lnTo>
                <a:lnTo>
                  <a:pt x="29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6" name="任意多边形: 形状 1235">
            <a:extLst>
              <a:ext uri="{FF2B5EF4-FFF2-40B4-BE49-F238E27FC236}">
                <a16:creationId xmlns:a16="http://schemas.microsoft.com/office/drawing/2014/main" id="{A9B8EA91-E1FC-F686-BD0E-C01A3ACC5B93}"/>
              </a:ext>
            </a:extLst>
          </p:cNvPr>
          <p:cNvSpPr/>
          <p:nvPr/>
        </p:nvSpPr>
        <p:spPr>
          <a:xfrm>
            <a:off x="11694855" y="1842357"/>
            <a:ext cx="58487" cy="58487"/>
          </a:xfrm>
          <a:custGeom>
            <a:avLst/>
            <a:gdLst>
              <a:gd name="connsiteX0" fmla="*/ 315 w 58487"/>
              <a:gd name="connsiteY0" fmla="*/ 315 h 58487"/>
              <a:gd name="connsiteX1" fmla="*/ 58803 w 58487"/>
              <a:gd name="connsiteY1" fmla="*/ 315 h 58487"/>
              <a:gd name="connsiteX2" fmla="*/ 58803 w 58487"/>
              <a:gd name="connsiteY2" fmla="*/ 58803 h 58487"/>
              <a:gd name="connsiteX3" fmla="*/ 31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315"/>
                </a:moveTo>
                <a:lnTo>
                  <a:pt x="58803" y="315"/>
                </a:lnTo>
                <a:lnTo>
                  <a:pt x="58803" y="58803"/>
                </a:lnTo>
                <a:lnTo>
                  <a:pt x="31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7" name="任意多边形: 形状 1236">
            <a:extLst>
              <a:ext uri="{FF2B5EF4-FFF2-40B4-BE49-F238E27FC236}">
                <a16:creationId xmlns:a16="http://schemas.microsoft.com/office/drawing/2014/main" id="{8BE59557-0138-F73D-6F49-409F363D3285}"/>
              </a:ext>
            </a:extLst>
          </p:cNvPr>
          <p:cNvSpPr/>
          <p:nvPr/>
        </p:nvSpPr>
        <p:spPr>
          <a:xfrm>
            <a:off x="11811830" y="1842357"/>
            <a:ext cx="58487" cy="58487"/>
          </a:xfrm>
          <a:custGeom>
            <a:avLst/>
            <a:gdLst>
              <a:gd name="connsiteX0" fmla="*/ 335 w 58487"/>
              <a:gd name="connsiteY0" fmla="*/ 315 h 58487"/>
              <a:gd name="connsiteX1" fmla="*/ 58823 w 58487"/>
              <a:gd name="connsiteY1" fmla="*/ 315 h 58487"/>
              <a:gd name="connsiteX2" fmla="*/ 58823 w 58487"/>
              <a:gd name="connsiteY2" fmla="*/ 58803 h 58487"/>
              <a:gd name="connsiteX3" fmla="*/ 33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15"/>
                </a:moveTo>
                <a:lnTo>
                  <a:pt x="58823" y="315"/>
                </a:lnTo>
                <a:lnTo>
                  <a:pt x="58823" y="58803"/>
                </a:lnTo>
                <a:lnTo>
                  <a:pt x="33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8" name="任意多边形: 形状 1237">
            <a:extLst>
              <a:ext uri="{FF2B5EF4-FFF2-40B4-BE49-F238E27FC236}">
                <a16:creationId xmlns:a16="http://schemas.microsoft.com/office/drawing/2014/main" id="{4E25CCD5-3AC0-0823-D21C-59BDAB1AF335}"/>
              </a:ext>
            </a:extLst>
          </p:cNvPr>
          <p:cNvSpPr/>
          <p:nvPr/>
        </p:nvSpPr>
        <p:spPr>
          <a:xfrm>
            <a:off x="11870318" y="1842357"/>
            <a:ext cx="58487" cy="58487"/>
          </a:xfrm>
          <a:custGeom>
            <a:avLst/>
            <a:gdLst>
              <a:gd name="connsiteX0" fmla="*/ 345 w 58487"/>
              <a:gd name="connsiteY0" fmla="*/ 315 h 58487"/>
              <a:gd name="connsiteX1" fmla="*/ 58833 w 58487"/>
              <a:gd name="connsiteY1" fmla="*/ 315 h 58487"/>
              <a:gd name="connsiteX2" fmla="*/ 58833 w 58487"/>
              <a:gd name="connsiteY2" fmla="*/ 58803 h 58487"/>
              <a:gd name="connsiteX3" fmla="*/ 34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315"/>
                </a:moveTo>
                <a:lnTo>
                  <a:pt x="58833" y="315"/>
                </a:lnTo>
                <a:lnTo>
                  <a:pt x="58833" y="58803"/>
                </a:lnTo>
                <a:lnTo>
                  <a:pt x="34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9" name="任意多边形: 形状 1238">
            <a:extLst>
              <a:ext uri="{FF2B5EF4-FFF2-40B4-BE49-F238E27FC236}">
                <a16:creationId xmlns:a16="http://schemas.microsoft.com/office/drawing/2014/main" id="{F5B1BE68-F23C-159A-10D9-E4DEF72E21F2}"/>
              </a:ext>
            </a:extLst>
          </p:cNvPr>
          <p:cNvSpPr/>
          <p:nvPr/>
        </p:nvSpPr>
        <p:spPr>
          <a:xfrm>
            <a:off x="11987293" y="1842357"/>
            <a:ext cx="58487" cy="58487"/>
          </a:xfrm>
          <a:custGeom>
            <a:avLst/>
            <a:gdLst>
              <a:gd name="connsiteX0" fmla="*/ 365 w 58487"/>
              <a:gd name="connsiteY0" fmla="*/ 315 h 58487"/>
              <a:gd name="connsiteX1" fmla="*/ 58853 w 58487"/>
              <a:gd name="connsiteY1" fmla="*/ 315 h 58487"/>
              <a:gd name="connsiteX2" fmla="*/ 58853 w 58487"/>
              <a:gd name="connsiteY2" fmla="*/ 58803 h 58487"/>
              <a:gd name="connsiteX3" fmla="*/ 365 w 58487"/>
              <a:gd name="connsiteY3" fmla="*/ 5880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15"/>
                </a:moveTo>
                <a:lnTo>
                  <a:pt x="58853" y="315"/>
                </a:lnTo>
                <a:lnTo>
                  <a:pt x="58853" y="58803"/>
                </a:lnTo>
                <a:lnTo>
                  <a:pt x="365" y="5880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0" name="任意多边形: 形状 1239">
            <a:extLst>
              <a:ext uri="{FF2B5EF4-FFF2-40B4-BE49-F238E27FC236}">
                <a16:creationId xmlns:a16="http://schemas.microsoft.com/office/drawing/2014/main" id="{871AE803-46B4-CB94-7F3F-01756DFD75F9}"/>
              </a:ext>
            </a:extLst>
          </p:cNvPr>
          <p:cNvSpPr/>
          <p:nvPr/>
        </p:nvSpPr>
        <p:spPr>
          <a:xfrm>
            <a:off x="9940229" y="1900845"/>
            <a:ext cx="58487" cy="58487"/>
          </a:xfrm>
          <a:custGeom>
            <a:avLst/>
            <a:gdLst>
              <a:gd name="connsiteX0" fmla="*/ 15 w 58487"/>
              <a:gd name="connsiteY0" fmla="*/ 325 h 58487"/>
              <a:gd name="connsiteX1" fmla="*/ 58503 w 58487"/>
              <a:gd name="connsiteY1" fmla="*/ 325 h 58487"/>
              <a:gd name="connsiteX2" fmla="*/ 58503 w 58487"/>
              <a:gd name="connsiteY2" fmla="*/ 58813 h 58487"/>
              <a:gd name="connsiteX3" fmla="*/ 1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25"/>
                </a:moveTo>
                <a:lnTo>
                  <a:pt x="58503" y="325"/>
                </a:lnTo>
                <a:lnTo>
                  <a:pt x="58503" y="58813"/>
                </a:lnTo>
                <a:lnTo>
                  <a:pt x="1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1" name="任意多边形: 形状 1240">
            <a:extLst>
              <a:ext uri="{FF2B5EF4-FFF2-40B4-BE49-F238E27FC236}">
                <a16:creationId xmlns:a16="http://schemas.microsoft.com/office/drawing/2014/main" id="{A09D2EE0-81F0-CD27-9846-CEF5B08FBBBA}"/>
              </a:ext>
            </a:extLst>
          </p:cNvPr>
          <p:cNvSpPr/>
          <p:nvPr/>
        </p:nvSpPr>
        <p:spPr>
          <a:xfrm>
            <a:off x="10291154" y="1900845"/>
            <a:ext cx="58487" cy="58487"/>
          </a:xfrm>
          <a:custGeom>
            <a:avLst/>
            <a:gdLst>
              <a:gd name="connsiteX0" fmla="*/ 75 w 58487"/>
              <a:gd name="connsiteY0" fmla="*/ 325 h 58487"/>
              <a:gd name="connsiteX1" fmla="*/ 58563 w 58487"/>
              <a:gd name="connsiteY1" fmla="*/ 325 h 58487"/>
              <a:gd name="connsiteX2" fmla="*/ 58563 w 58487"/>
              <a:gd name="connsiteY2" fmla="*/ 58813 h 58487"/>
              <a:gd name="connsiteX3" fmla="*/ 7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25"/>
                </a:moveTo>
                <a:lnTo>
                  <a:pt x="58563" y="325"/>
                </a:lnTo>
                <a:lnTo>
                  <a:pt x="58563" y="58813"/>
                </a:lnTo>
                <a:lnTo>
                  <a:pt x="7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2" name="任意多边形: 形状 1241">
            <a:extLst>
              <a:ext uri="{FF2B5EF4-FFF2-40B4-BE49-F238E27FC236}">
                <a16:creationId xmlns:a16="http://schemas.microsoft.com/office/drawing/2014/main" id="{C028910F-AB2E-4F79-ECEE-6E7E31F93616}"/>
              </a:ext>
            </a:extLst>
          </p:cNvPr>
          <p:cNvSpPr/>
          <p:nvPr/>
        </p:nvSpPr>
        <p:spPr>
          <a:xfrm>
            <a:off x="10525104" y="1900845"/>
            <a:ext cx="58487" cy="58487"/>
          </a:xfrm>
          <a:custGeom>
            <a:avLst/>
            <a:gdLst>
              <a:gd name="connsiteX0" fmla="*/ 115 w 58487"/>
              <a:gd name="connsiteY0" fmla="*/ 325 h 58487"/>
              <a:gd name="connsiteX1" fmla="*/ 58603 w 58487"/>
              <a:gd name="connsiteY1" fmla="*/ 325 h 58487"/>
              <a:gd name="connsiteX2" fmla="*/ 58603 w 58487"/>
              <a:gd name="connsiteY2" fmla="*/ 58813 h 58487"/>
              <a:gd name="connsiteX3" fmla="*/ 11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325"/>
                </a:moveTo>
                <a:lnTo>
                  <a:pt x="58603" y="325"/>
                </a:lnTo>
                <a:lnTo>
                  <a:pt x="58603" y="58813"/>
                </a:lnTo>
                <a:lnTo>
                  <a:pt x="11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3" name="任意多边形: 形状 1242">
            <a:extLst>
              <a:ext uri="{FF2B5EF4-FFF2-40B4-BE49-F238E27FC236}">
                <a16:creationId xmlns:a16="http://schemas.microsoft.com/office/drawing/2014/main" id="{3B9DDF77-3A7F-28C0-3BC1-B08CBAE9ED8B}"/>
              </a:ext>
            </a:extLst>
          </p:cNvPr>
          <p:cNvSpPr/>
          <p:nvPr/>
        </p:nvSpPr>
        <p:spPr>
          <a:xfrm>
            <a:off x="10759055" y="1900845"/>
            <a:ext cx="58487" cy="58487"/>
          </a:xfrm>
          <a:custGeom>
            <a:avLst/>
            <a:gdLst>
              <a:gd name="connsiteX0" fmla="*/ 155 w 58487"/>
              <a:gd name="connsiteY0" fmla="*/ 325 h 58487"/>
              <a:gd name="connsiteX1" fmla="*/ 58643 w 58487"/>
              <a:gd name="connsiteY1" fmla="*/ 325 h 58487"/>
              <a:gd name="connsiteX2" fmla="*/ 58643 w 58487"/>
              <a:gd name="connsiteY2" fmla="*/ 58813 h 58487"/>
              <a:gd name="connsiteX3" fmla="*/ 15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325"/>
                </a:moveTo>
                <a:lnTo>
                  <a:pt x="58643" y="325"/>
                </a:lnTo>
                <a:lnTo>
                  <a:pt x="58643" y="58813"/>
                </a:lnTo>
                <a:lnTo>
                  <a:pt x="15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4" name="任意多边形: 形状 1243">
            <a:extLst>
              <a:ext uri="{FF2B5EF4-FFF2-40B4-BE49-F238E27FC236}">
                <a16:creationId xmlns:a16="http://schemas.microsoft.com/office/drawing/2014/main" id="{FDDAB350-1977-1E8F-EC6E-5D49F37B40FD}"/>
              </a:ext>
            </a:extLst>
          </p:cNvPr>
          <p:cNvSpPr/>
          <p:nvPr/>
        </p:nvSpPr>
        <p:spPr>
          <a:xfrm>
            <a:off x="10876030" y="1900845"/>
            <a:ext cx="58487" cy="58487"/>
          </a:xfrm>
          <a:custGeom>
            <a:avLst/>
            <a:gdLst>
              <a:gd name="connsiteX0" fmla="*/ 175 w 58487"/>
              <a:gd name="connsiteY0" fmla="*/ 325 h 58487"/>
              <a:gd name="connsiteX1" fmla="*/ 58663 w 58487"/>
              <a:gd name="connsiteY1" fmla="*/ 325 h 58487"/>
              <a:gd name="connsiteX2" fmla="*/ 58663 w 58487"/>
              <a:gd name="connsiteY2" fmla="*/ 58813 h 58487"/>
              <a:gd name="connsiteX3" fmla="*/ 17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325"/>
                </a:moveTo>
                <a:lnTo>
                  <a:pt x="58663" y="325"/>
                </a:lnTo>
                <a:lnTo>
                  <a:pt x="58663" y="58813"/>
                </a:lnTo>
                <a:lnTo>
                  <a:pt x="17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5" name="任意多边形: 形状 1244">
            <a:extLst>
              <a:ext uri="{FF2B5EF4-FFF2-40B4-BE49-F238E27FC236}">
                <a16:creationId xmlns:a16="http://schemas.microsoft.com/office/drawing/2014/main" id="{2BA147F7-47AF-232F-C5C5-BE8B0995B5FA}"/>
              </a:ext>
            </a:extLst>
          </p:cNvPr>
          <p:cNvSpPr/>
          <p:nvPr/>
        </p:nvSpPr>
        <p:spPr>
          <a:xfrm>
            <a:off x="11051492" y="1900845"/>
            <a:ext cx="58487" cy="58487"/>
          </a:xfrm>
          <a:custGeom>
            <a:avLst/>
            <a:gdLst>
              <a:gd name="connsiteX0" fmla="*/ 205 w 58487"/>
              <a:gd name="connsiteY0" fmla="*/ 325 h 58487"/>
              <a:gd name="connsiteX1" fmla="*/ 58693 w 58487"/>
              <a:gd name="connsiteY1" fmla="*/ 325 h 58487"/>
              <a:gd name="connsiteX2" fmla="*/ 58693 w 58487"/>
              <a:gd name="connsiteY2" fmla="*/ 58813 h 58487"/>
              <a:gd name="connsiteX3" fmla="*/ 20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325"/>
                </a:moveTo>
                <a:lnTo>
                  <a:pt x="58693" y="325"/>
                </a:lnTo>
                <a:lnTo>
                  <a:pt x="58693" y="58813"/>
                </a:lnTo>
                <a:lnTo>
                  <a:pt x="20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6" name="任意多边形: 形状 1245">
            <a:extLst>
              <a:ext uri="{FF2B5EF4-FFF2-40B4-BE49-F238E27FC236}">
                <a16:creationId xmlns:a16="http://schemas.microsoft.com/office/drawing/2014/main" id="{42E233EA-0331-491E-A767-ABB7585456D3}"/>
              </a:ext>
            </a:extLst>
          </p:cNvPr>
          <p:cNvSpPr/>
          <p:nvPr/>
        </p:nvSpPr>
        <p:spPr>
          <a:xfrm>
            <a:off x="11109980" y="1900845"/>
            <a:ext cx="58487" cy="58487"/>
          </a:xfrm>
          <a:custGeom>
            <a:avLst/>
            <a:gdLst>
              <a:gd name="connsiteX0" fmla="*/ 215 w 58487"/>
              <a:gd name="connsiteY0" fmla="*/ 325 h 58487"/>
              <a:gd name="connsiteX1" fmla="*/ 58703 w 58487"/>
              <a:gd name="connsiteY1" fmla="*/ 325 h 58487"/>
              <a:gd name="connsiteX2" fmla="*/ 58703 w 58487"/>
              <a:gd name="connsiteY2" fmla="*/ 58813 h 58487"/>
              <a:gd name="connsiteX3" fmla="*/ 21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25"/>
                </a:moveTo>
                <a:lnTo>
                  <a:pt x="58703" y="325"/>
                </a:lnTo>
                <a:lnTo>
                  <a:pt x="58703" y="58813"/>
                </a:lnTo>
                <a:lnTo>
                  <a:pt x="21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7" name="任意多边形: 形状 1246">
            <a:extLst>
              <a:ext uri="{FF2B5EF4-FFF2-40B4-BE49-F238E27FC236}">
                <a16:creationId xmlns:a16="http://schemas.microsoft.com/office/drawing/2014/main" id="{97FF20E8-CB92-3876-D418-1ACD9E859715}"/>
              </a:ext>
            </a:extLst>
          </p:cNvPr>
          <p:cNvSpPr/>
          <p:nvPr/>
        </p:nvSpPr>
        <p:spPr>
          <a:xfrm>
            <a:off x="11226955" y="1900845"/>
            <a:ext cx="58487" cy="58487"/>
          </a:xfrm>
          <a:custGeom>
            <a:avLst/>
            <a:gdLst>
              <a:gd name="connsiteX0" fmla="*/ 235 w 58487"/>
              <a:gd name="connsiteY0" fmla="*/ 325 h 58487"/>
              <a:gd name="connsiteX1" fmla="*/ 58723 w 58487"/>
              <a:gd name="connsiteY1" fmla="*/ 325 h 58487"/>
              <a:gd name="connsiteX2" fmla="*/ 58723 w 58487"/>
              <a:gd name="connsiteY2" fmla="*/ 58813 h 58487"/>
              <a:gd name="connsiteX3" fmla="*/ 23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325"/>
                </a:moveTo>
                <a:lnTo>
                  <a:pt x="58723" y="325"/>
                </a:lnTo>
                <a:lnTo>
                  <a:pt x="58723" y="58813"/>
                </a:lnTo>
                <a:lnTo>
                  <a:pt x="23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8" name="任意多边形: 形状 1247">
            <a:extLst>
              <a:ext uri="{FF2B5EF4-FFF2-40B4-BE49-F238E27FC236}">
                <a16:creationId xmlns:a16="http://schemas.microsoft.com/office/drawing/2014/main" id="{F39AA6B5-B1FF-6ED7-07E5-20590BED1A44}"/>
              </a:ext>
            </a:extLst>
          </p:cNvPr>
          <p:cNvSpPr/>
          <p:nvPr/>
        </p:nvSpPr>
        <p:spPr>
          <a:xfrm>
            <a:off x="11343930" y="1900845"/>
            <a:ext cx="58487" cy="58487"/>
          </a:xfrm>
          <a:custGeom>
            <a:avLst/>
            <a:gdLst>
              <a:gd name="connsiteX0" fmla="*/ 255 w 58487"/>
              <a:gd name="connsiteY0" fmla="*/ 325 h 58487"/>
              <a:gd name="connsiteX1" fmla="*/ 58743 w 58487"/>
              <a:gd name="connsiteY1" fmla="*/ 325 h 58487"/>
              <a:gd name="connsiteX2" fmla="*/ 58743 w 58487"/>
              <a:gd name="connsiteY2" fmla="*/ 58813 h 58487"/>
              <a:gd name="connsiteX3" fmla="*/ 25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325"/>
                </a:moveTo>
                <a:lnTo>
                  <a:pt x="58743" y="325"/>
                </a:lnTo>
                <a:lnTo>
                  <a:pt x="58743" y="58813"/>
                </a:lnTo>
                <a:lnTo>
                  <a:pt x="25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9" name="任意多边形: 形状 1248">
            <a:extLst>
              <a:ext uri="{FF2B5EF4-FFF2-40B4-BE49-F238E27FC236}">
                <a16:creationId xmlns:a16="http://schemas.microsoft.com/office/drawing/2014/main" id="{31C66D45-2448-11B7-374D-90FA613C3419}"/>
              </a:ext>
            </a:extLst>
          </p:cNvPr>
          <p:cNvSpPr/>
          <p:nvPr/>
        </p:nvSpPr>
        <p:spPr>
          <a:xfrm>
            <a:off x="11402418" y="1900845"/>
            <a:ext cx="58487" cy="58487"/>
          </a:xfrm>
          <a:custGeom>
            <a:avLst/>
            <a:gdLst>
              <a:gd name="connsiteX0" fmla="*/ 265 w 58487"/>
              <a:gd name="connsiteY0" fmla="*/ 325 h 58487"/>
              <a:gd name="connsiteX1" fmla="*/ 58753 w 58487"/>
              <a:gd name="connsiteY1" fmla="*/ 325 h 58487"/>
              <a:gd name="connsiteX2" fmla="*/ 58753 w 58487"/>
              <a:gd name="connsiteY2" fmla="*/ 58813 h 58487"/>
              <a:gd name="connsiteX3" fmla="*/ 26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25"/>
                </a:moveTo>
                <a:lnTo>
                  <a:pt x="58753" y="325"/>
                </a:lnTo>
                <a:lnTo>
                  <a:pt x="58753" y="58813"/>
                </a:lnTo>
                <a:lnTo>
                  <a:pt x="26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0" name="任意多边形: 形状 1249">
            <a:extLst>
              <a:ext uri="{FF2B5EF4-FFF2-40B4-BE49-F238E27FC236}">
                <a16:creationId xmlns:a16="http://schemas.microsoft.com/office/drawing/2014/main" id="{A4EC88D7-FE32-8587-7161-33632665C7C0}"/>
              </a:ext>
            </a:extLst>
          </p:cNvPr>
          <p:cNvSpPr/>
          <p:nvPr/>
        </p:nvSpPr>
        <p:spPr>
          <a:xfrm>
            <a:off x="11577880" y="1900845"/>
            <a:ext cx="58487" cy="58487"/>
          </a:xfrm>
          <a:custGeom>
            <a:avLst/>
            <a:gdLst>
              <a:gd name="connsiteX0" fmla="*/ 295 w 58487"/>
              <a:gd name="connsiteY0" fmla="*/ 325 h 58487"/>
              <a:gd name="connsiteX1" fmla="*/ 58783 w 58487"/>
              <a:gd name="connsiteY1" fmla="*/ 325 h 58487"/>
              <a:gd name="connsiteX2" fmla="*/ 58783 w 58487"/>
              <a:gd name="connsiteY2" fmla="*/ 58813 h 58487"/>
              <a:gd name="connsiteX3" fmla="*/ 29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25"/>
                </a:moveTo>
                <a:lnTo>
                  <a:pt x="58783" y="325"/>
                </a:lnTo>
                <a:lnTo>
                  <a:pt x="58783" y="58813"/>
                </a:lnTo>
                <a:lnTo>
                  <a:pt x="29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1" name="任意多边形: 形状 1250">
            <a:extLst>
              <a:ext uri="{FF2B5EF4-FFF2-40B4-BE49-F238E27FC236}">
                <a16:creationId xmlns:a16="http://schemas.microsoft.com/office/drawing/2014/main" id="{59CF1AEC-89C5-D195-1491-44B5A4531FE9}"/>
              </a:ext>
            </a:extLst>
          </p:cNvPr>
          <p:cNvSpPr/>
          <p:nvPr/>
        </p:nvSpPr>
        <p:spPr>
          <a:xfrm>
            <a:off x="11811830" y="1900845"/>
            <a:ext cx="58487" cy="58487"/>
          </a:xfrm>
          <a:custGeom>
            <a:avLst/>
            <a:gdLst>
              <a:gd name="connsiteX0" fmla="*/ 335 w 58487"/>
              <a:gd name="connsiteY0" fmla="*/ 325 h 58487"/>
              <a:gd name="connsiteX1" fmla="*/ 58823 w 58487"/>
              <a:gd name="connsiteY1" fmla="*/ 325 h 58487"/>
              <a:gd name="connsiteX2" fmla="*/ 58823 w 58487"/>
              <a:gd name="connsiteY2" fmla="*/ 58813 h 58487"/>
              <a:gd name="connsiteX3" fmla="*/ 33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25"/>
                </a:moveTo>
                <a:lnTo>
                  <a:pt x="58823" y="325"/>
                </a:lnTo>
                <a:lnTo>
                  <a:pt x="58823" y="58813"/>
                </a:lnTo>
                <a:lnTo>
                  <a:pt x="33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2" name="任意多边形: 形状 1251">
            <a:extLst>
              <a:ext uri="{FF2B5EF4-FFF2-40B4-BE49-F238E27FC236}">
                <a16:creationId xmlns:a16="http://schemas.microsoft.com/office/drawing/2014/main" id="{5008995A-E448-6320-8258-1B4CB409C47E}"/>
              </a:ext>
            </a:extLst>
          </p:cNvPr>
          <p:cNvSpPr/>
          <p:nvPr/>
        </p:nvSpPr>
        <p:spPr>
          <a:xfrm>
            <a:off x="11870318" y="1900845"/>
            <a:ext cx="58487" cy="58487"/>
          </a:xfrm>
          <a:custGeom>
            <a:avLst/>
            <a:gdLst>
              <a:gd name="connsiteX0" fmla="*/ 345 w 58487"/>
              <a:gd name="connsiteY0" fmla="*/ 325 h 58487"/>
              <a:gd name="connsiteX1" fmla="*/ 58833 w 58487"/>
              <a:gd name="connsiteY1" fmla="*/ 325 h 58487"/>
              <a:gd name="connsiteX2" fmla="*/ 58833 w 58487"/>
              <a:gd name="connsiteY2" fmla="*/ 58813 h 58487"/>
              <a:gd name="connsiteX3" fmla="*/ 34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325"/>
                </a:moveTo>
                <a:lnTo>
                  <a:pt x="58833" y="325"/>
                </a:lnTo>
                <a:lnTo>
                  <a:pt x="58833" y="58813"/>
                </a:lnTo>
                <a:lnTo>
                  <a:pt x="34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3" name="任意多边形: 形状 1252">
            <a:extLst>
              <a:ext uri="{FF2B5EF4-FFF2-40B4-BE49-F238E27FC236}">
                <a16:creationId xmlns:a16="http://schemas.microsoft.com/office/drawing/2014/main" id="{AF4AF87A-0531-7BD9-660E-4D4B55E74C65}"/>
              </a:ext>
            </a:extLst>
          </p:cNvPr>
          <p:cNvSpPr/>
          <p:nvPr/>
        </p:nvSpPr>
        <p:spPr>
          <a:xfrm>
            <a:off x="11987293" y="1900845"/>
            <a:ext cx="58487" cy="58487"/>
          </a:xfrm>
          <a:custGeom>
            <a:avLst/>
            <a:gdLst>
              <a:gd name="connsiteX0" fmla="*/ 365 w 58487"/>
              <a:gd name="connsiteY0" fmla="*/ 325 h 58487"/>
              <a:gd name="connsiteX1" fmla="*/ 58853 w 58487"/>
              <a:gd name="connsiteY1" fmla="*/ 325 h 58487"/>
              <a:gd name="connsiteX2" fmla="*/ 58853 w 58487"/>
              <a:gd name="connsiteY2" fmla="*/ 58813 h 58487"/>
              <a:gd name="connsiteX3" fmla="*/ 36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25"/>
                </a:moveTo>
                <a:lnTo>
                  <a:pt x="58853" y="325"/>
                </a:lnTo>
                <a:lnTo>
                  <a:pt x="58853" y="58813"/>
                </a:lnTo>
                <a:lnTo>
                  <a:pt x="36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4" name="任意多边形: 形状 1253">
            <a:extLst>
              <a:ext uri="{FF2B5EF4-FFF2-40B4-BE49-F238E27FC236}">
                <a16:creationId xmlns:a16="http://schemas.microsoft.com/office/drawing/2014/main" id="{0931221D-B3F2-D27B-0E37-73475E3FCF3A}"/>
              </a:ext>
            </a:extLst>
          </p:cNvPr>
          <p:cNvSpPr/>
          <p:nvPr/>
        </p:nvSpPr>
        <p:spPr>
          <a:xfrm>
            <a:off x="12045781" y="1900845"/>
            <a:ext cx="58487" cy="58487"/>
          </a:xfrm>
          <a:custGeom>
            <a:avLst/>
            <a:gdLst>
              <a:gd name="connsiteX0" fmla="*/ 375 w 58487"/>
              <a:gd name="connsiteY0" fmla="*/ 325 h 58487"/>
              <a:gd name="connsiteX1" fmla="*/ 58863 w 58487"/>
              <a:gd name="connsiteY1" fmla="*/ 325 h 58487"/>
              <a:gd name="connsiteX2" fmla="*/ 58863 w 58487"/>
              <a:gd name="connsiteY2" fmla="*/ 58813 h 58487"/>
              <a:gd name="connsiteX3" fmla="*/ 375 w 58487"/>
              <a:gd name="connsiteY3" fmla="*/ 5881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325"/>
                </a:moveTo>
                <a:lnTo>
                  <a:pt x="58863" y="325"/>
                </a:lnTo>
                <a:lnTo>
                  <a:pt x="58863" y="58813"/>
                </a:lnTo>
                <a:lnTo>
                  <a:pt x="375" y="5881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5" name="任意多边形: 形状 1254">
            <a:extLst>
              <a:ext uri="{FF2B5EF4-FFF2-40B4-BE49-F238E27FC236}">
                <a16:creationId xmlns:a16="http://schemas.microsoft.com/office/drawing/2014/main" id="{B7A4C9E5-CEDF-358D-92C7-D9D1A3620044}"/>
              </a:ext>
            </a:extLst>
          </p:cNvPr>
          <p:cNvSpPr/>
          <p:nvPr/>
        </p:nvSpPr>
        <p:spPr>
          <a:xfrm>
            <a:off x="9940229" y="1959332"/>
            <a:ext cx="58487" cy="58487"/>
          </a:xfrm>
          <a:custGeom>
            <a:avLst/>
            <a:gdLst>
              <a:gd name="connsiteX0" fmla="*/ 15 w 58487"/>
              <a:gd name="connsiteY0" fmla="*/ 335 h 58487"/>
              <a:gd name="connsiteX1" fmla="*/ 58503 w 58487"/>
              <a:gd name="connsiteY1" fmla="*/ 335 h 58487"/>
              <a:gd name="connsiteX2" fmla="*/ 58503 w 58487"/>
              <a:gd name="connsiteY2" fmla="*/ 58823 h 58487"/>
              <a:gd name="connsiteX3" fmla="*/ 1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35"/>
                </a:moveTo>
                <a:lnTo>
                  <a:pt x="58503" y="335"/>
                </a:lnTo>
                <a:lnTo>
                  <a:pt x="58503" y="58823"/>
                </a:lnTo>
                <a:lnTo>
                  <a:pt x="1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6" name="任意多边形: 形状 1255">
            <a:extLst>
              <a:ext uri="{FF2B5EF4-FFF2-40B4-BE49-F238E27FC236}">
                <a16:creationId xmlns:a16="http://schemas.microsoft.com/office/drawing/2014/main" id="{863D314F-FD8C-AB2C-3577-5FD04A262B3E}"/>
              </a:ext>
            </a:extLst>
          </p:cNvPr>
          <p:cNvSpPr/>
          <p:nvPr/>
        </p:nvSpPr>
        <p:spPr>
          <a:xfrm>
            <a:off x="10057204" y="1959332"/>
            <a:ext cx="58487" cy="58487"/>
          </a:xfrm>
          <a:custGeom>
            <a:avLst/>
            <a:gdLst>
              <a:gd name="connsiteX0" fmla="*/ 35 w 58487"/>
              <a:gd name="connsiteY0" fmla="*/ 335 h 58487"/>
              <a:gd name="connsiteX1" fmla="*/ 58523 w 58487"/>
              <a:gd name="connsiteY1" fmla="*/ 335 h 58487"/>
              <a:gd name="connsiteX2" fmla="*/ 58523 w 58487"/>
              <a:gd name="connsiteY2" fmla="*/ 58823 h 58487"/>
              <a:gd name="connsiteX3" fmla="*/ 3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335"/>
                </a:moveTo>
                <a:lnTo>
                  <a:pt x="58523" y="335"/>
                </a:lnTo>
                <a:lnTo>
                  <a:pt x="58523" y="58823"/>
                </a:lnTo>
                <a:lnTo>
                  <a:pt x="3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7" name="任意多边形: 形状 1256">
            <a:extLst>
              <a:ext uri="{FF2B5EF4-FFF2-40B4-BE49-F238E27FC236}">
                <a16:creationId xmlns:a16="http://schemas.microsoft.com/office/drawing/2014/main" id="{3DB75445-F0A6-9529-430C-9E3F06444044}"/>
              </a:ext>
            </a:extLst>
          </p:cNvPr>
          <p:cNvSpPr/>
          <p:nvPr/>
        </p:nvSpPr>
        <p:spPr>
          <a:xfrm>
            <a:off x="10115691" y="1959332"/>
            <a:ext cx="58487" cy="58487"/>
          </a:xfrm>
          <a:custGeom>
            <a:avLst/>
            <a:gdLst>
              <a:gd name="connsiteX0" fmla="*/ 45 w 58487"/>
              <a:gd name="connsiteY0" fmla="*/ 335 h 58487"/>
              <a:gd name="connsiteX1" fmla="*/ 58533 w 58487"/>
              <a:gd name="connsiteY1" fmla="*/ 335 h 58487"/>
              <a:gd name="connsiteX2" fmla="*/ 58533 w 58487"/>
              <a:gd name="connsiteY2" fmla="*/ 58823 h 58487"/>
              <a:gd name="connsiteX3" fmla="*/ 4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335"/>
                </a:moveTo>
                <a:lnTo>
                  <a:pt x="58533" y="335"/>
                </a:lnTo>
                <a:lnTo>
                  <a:pt x="58533" y="58823"/>
                </a:lnTo>
                <a:lnTo>
                  <a:pt x="4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8" name="任意多边形: 形状 1257">
            <a:extLst>
              <a:ext uri="{FF2B5EF4-FFF2-40B4-BE49-F238E27FC236}">
                <a16:creationId xmlns:a16="http://schemas.microsoft.com/office/drawing/2014/main" id="{BD9986D5-E244-C1E8-61D3-FA07565BB9F9}"/>
              </a:ext>
            </a:extLst>
          </p:cNvPr>
          <p:cNvSpPr/>
          <p:nvPr/>
        </p:nvSpPr>
        <p:spPr>
          <a:xfrm>
            <a:off x="10174179" y="1959332"/>
            <a:ext cx="58487" cy="58487"/>
          </a:xfrm>
          <a:custGeom>
            <a:avLst/>
            <a:gdLst>
              <a:gd name="connsiteX0" fmla="*/ 55 w 58487"/>
              <a:gd name="connsiteY0" fmla="*/ 335 h 58487"/>
              <a:gd name="connsiteX1" fmla="*/ 58543 w 58487"/>
              <a:gd name="connsiteY1" fmla="*/ 335 h 58487"/>
              <a:gd name="connsiteX2" fmla="*/ 58543 w 58487"/>
              <a:gd name="connsiteY2" fmla="*/ 58823 h 58487"/>
              <a:gd name="connsiteX3" fmla="*/ 5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335"/>
                </a:moveTo>
                <a:lnTo>
                  <a:pt x="58543" y="335"/>
                </a:lnTo>
                <a:lnTo>
                  <a:pt x="58543" y="58823"/>
                </a:lnTo>
                <a:lnTo>
                  <a:pt x="5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9" name="任意多边形: 形状 1258">
            <a:extLst>
              <a:ext uri="{FF2B5EF4-FFF2-40B4-BE49-F238E27FC236}">
                <a16:creationId xmlns:a16="http://schemas.microsoft.com/office/drawing/2014/main" id="{120E6E55-904C-996D-6B1C-F0294A539DD5}"/>
              </a:ext>
            </a:extLst>
          </p:cNvPr>
          <p:cNvSpPr/>
          <p:nvPr/>
        </p:nvSpPr>
        <p:spPr>
          <a:xfrm>
            <a:off x="10291154" y="1959332"/>
            <a:ext cx="58487" cy="58487"/>
          </a:xfrm>
          <a:custGeom>
            <a:avLst/>
            <a:gdLst>
              <a:gd name="connsiteX0" fmla="*/ 75 w 58487"/>
              <a:gd name="connsiteY0" fmla="*/ 335 h 58487"/>
              <a:gd name="connsiteX1" fmla="*/ 58563 w 58487"/>
              <a:gd name="connsiteY1" fmla="*/ 335 h 58487"/>
              <a:gd name="connsiteX2" fmla="*/ 58563 w 58487"/>
              <a:gd name="connsiteY2" fmla="*/ 58823 h 58487"/>
              <a:gd name="connsiteX3" fmla="*/ 7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35"/>
                </a:moveTo>
                <a:lnTo>
                  <a:pt x="58563" y="335"/>
                </a:lnTo>
                <a:lnTo>
                  <a:pt x="58563" y="58823"/>
                </a:lnTo>
                <a:lnTo>
                  <a:pt x="7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0" name="任意多边形: 形状 1259">
            <a:extLst>
              <a:ext uri="{FF2B5EF4-FFF2-40B4-BE49-F238E27FC236}">
                <a16:creationId xmlns:a16="http://schemas.microsoft.com/office/drawing/2014/main" id="{FF8F6E81-D0AF-E40F-39C8-0ADBC0026A6C}"/>
              </a:ext>
            </a:extLst>
          </p:cNvPr>
          <p:cNvSpPr/>
          <p:nvPr/>
        </p:nvSpPr>
        <p:spPr>
          <a:xfrm>
            <a:off x="10408129" y="1959332"/>
            <a:ext cx="58487" cy="58487"/>
          </a:xfrm>
          <a:custGeom>
            <a:avLst/>
            <a:gdLst>
              <a:gd name="connsiteX0" fmla="*/ 95 w 58487"/>
              <a:gd name="connsiteY0" fmla="*/ 335 h 58487"/>
              <a:gd name="connsiteX1" fmla="*/ 58583 w 58487"/>
              <a:gd name="connsiteY1" fmla="*/ 335 h 58487"/>
              <a:gd name="connsiteX2" fmla="*/ 58583 w 58487"/>
              <a:gd name="connsiteY2" fmla="*/ 58823 h 58487"/>
              <a:gd name="connsiteX3" fmla="*/ 9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335"/>
                </a:moveTo>
                <a:lnTo>
                  <a:pt x="58583" y="335"/>
                </a:lnTo>
                <a:lnTo>
                  <a:pt x="58583" y="58823"/>
                </a:lnTo>
                <a:lnTo>
                  <a:pt x="9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1" name="任意多边形: 形状 1260">
            <a:extLst>
              <a:ext uri="{FF2B5EF4-FFF2-40B4-BE49-F238E27FC236}">
                <a16:creationId xmlns:a16="http://schemas.microsoft.com/office/drawing/2014/main" id="{A03FFE6F-85CC-AB44-5319-FA52913A2965}"/>
              </a:ext>
            </a:extLst>
          </p:cNvPr>
          <p:cNvSpPr/>
          <p:nvPr/>
        </p:nvSpPr>
        <p:spPr>
          <a:xfrm>
            <a:off x="10525104" y="1959332"/>
            <a:ext cx="58487" cy="58487"/>
          </a:xfrm>
          <a:custGeom>
            <a:avLst/>
            <a:gdLst>
              <a:gd name="connsiteX0" fmla="*/ 115 w 58487"/>
              <a:gd name="connsiteY0" fmla="*/ 335 h 58487"/>
              <a:gd name="connsiteX1" fmla="*/ 58603 w 58487"/>
              <a:gd name="connsiteY1" fmla="*/ 335 h 58487"/>
              <a:gd name="connsiteX2" fmla="*/ 58603 w 58487"/>
              <a:gd name="connsiteY2" fmla="*/ 58823 h 58487"/>
              <a:gd name="connsiteX3" fmla="*/ 11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335"/>
                </a:moveTo>
                <a:lnTo>
                  <a:pt x="58603" y="335"/>
                </a:lnTo>
                <a:lnTo>
                  <a:pt x="58603" y="58823"/>
                </a:lnTo>
                <a:lnTo>
                  <a:pt x="11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2" name="任意多边形: 形状 1261">
            <a:extLst>
              <a:ext uri="{FF2B5EF4-FFF2-40B4-BE49-F238E27FC236}">
                <a16:creationId xmlns:a16="http://schemas.microsoft.com/office/drawing/2014/main" id="{67069EFC-B618-3CE3-DB7F-ABC9596B92AA}"/>
              </a:ext>
            </a:extLst>
          </p:cNvPr>
          <p:cNvSpPr/>
          <p:nvPr/>
        </p:nvSpPr>
        <p:spPr>
          <a:xfrm>
            <a:off x="10817542" y="1959332"/>
            <a:ext cx="58487" cy="58487"/>
          </a:xfrm>
          <a:custGeom>
            <a:avLst/>
            <a:gdLst>
              <a:gd name="connsiteX0" fmla="*/ 165 w 58487"/>
              <a:gd name="connsiteY0" fmla="*/ 335 h 58487"/>
              <a:gd name="connsiteX1" fmla="*/ 58653 w 58487"/>
              <a:gd name="connsiteY1" fmla="*/ 335 h 58487"/>
              <a:gd name="connsiteX2" fmla="*/ 58653 w 58487"/>
              <a:gd name="connsiteY2" fmla="*/ 58823 h 58487"/>
              <a:gd name="connsiteX3" fmla="*/ 16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335"/>
                </a:moveTo>
                <a:lnTo>
                  <a:pt x="58653" y="335"/>
                </a:lnTo>
                <a:lnTo>
                  <a:pt x="58653" y="58823"/>
                </a:lnTo>
                <a:lnTo>
                  <a:pt x="16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3" name="任意多边形: 形状 1262">
            <a:extLst>
              <a:ext uri="{FF2B5EF4-FFF2-40B4-BE49-F238E27FC236}">
                <a16:creationId xmlns:a16="http://schemas.microsoft.com/office/drawing/2014/main" id="{8373FEF4-5AE9-2E27-9AE5-E9D25B18631B}"/>
              </a:ext>
            </a:extLst>
          </p:cNvPr>
          <p:cNvSpPr/>
          <p:nvPr/>
        </p:nvSpPr>
        <p:spPr>
          <a:xfrm>
            <a:off x="10934517" y="1959332"/>
            <a:ext cx="58487" cy="58487"/>
          </a:xfrm>
          <a:custGeom>
            <a:avLst/>
            <a:gdLst>
              <a:gd name="connsiteX0" fmla="*/ 185 w 58487"/>
              <a:gd name="connsiteY0" fmla="*/ 335 h 58487"/>
              <a:gd name="connsiteX1" fmla="*/ 58673 w 58487"/>
              <a:gd name="connsiteY1" fmla="*/ 335 h 58487"/>
              <a:gd name="connsiteX2" fmla="*/ 58673 w 58487"/>
              <a:gd name="connsiteY2" fmla="*/ 58823 h 58487"/>
              <a:gd name="connsiteX3" fmla="*/ 18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335"/>
                </a:moveTo>
                <a:lnTo>
                  <a:pt x="58673" y="335"/>
                </a:lnTo>
                <a:lnTo>
                  <a:pt x="58673" y="58823"/>
                </a:lnTo>
                <a:lnTo>
                  <a:pt x="18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4" name="任意多边形: 形状 1263">
            <a:extLst>
              <a:ext uri="{FF2B5EF4-FFF2-40B4-BE49-F238E27FC236}">
                <a16:creationId xmlns:a16="http://schemas.microsoft.com/office/drawing/2014/main" id="{CCC7871E-8834-0043-CF88-AB5770CC6F70}"/>
              </a:ext>
            </a:extLst>
          </p:cNvPr>
          <p:cNvSpPr/>
          <p:nvPr/>
        </p:nvSpPr>
        <p:spPr>
          <a:xfrm>
            <a:off x="11226955" y="1959332"/>
            <a:ext cx="58487" cy="58487"/>
          </a:xfrm>
          <a:custGeom>
            <a:avLst/>
            <a:gdLst>
              <a:gd name="connsiteX0" fmla="*/ 235 w 58487"/>
              <a:gd name="connsiteY0" fmla="*/ 335 h 58487"/>
              <a:gd name="connsiteX1" fmla="*/ 58723 w 58487"/>
              <a:gd name="connsiteY1" fmla="*/ 335 h 58487"/>
              <a:gd name="connsiteX2" fmla="*/ 58723 w 58487"/>
              <a:gd name="connsiteY2" fmla="*/ 58823 h 58487"/>
              <a:gd name="connsiteX3" fmla="*/ 23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335"/>
                </a:moveTo>
                <a:lnTo>
                  <a:pt x="58723" y="335"/>
                </a:lnTo>
                <a:lnTo>
                  <a:pt x="58723" y="58823"/>
                </a:lnTo>
                <a:lnTo>
                  <a:pt x="23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5" name="任意多边形: 形状 1264">
            <a:extLst>
              <a:ext uri="{FF2B5EF4-FFF2-40B4-BE49-F238E27FC236}">
                <a16:creationId xmlns:a16="http://schemas.microsoft.com/office/drawing/2014/main" id="{DFFA177A-1D05-5E3B-D0A9-E6059BCC1C96}"/>
              </a:ext>
            </a:extLst>
          </p:cNvPr>
          <p:cNvSpPr/>
          <p:nvPr/>
        </p:nvSpPr>
        <p:spPr>
          <a:xfrm>
            <a:off x="11343930" y="1959332"/>
            <a:ext cx="58487" cy="58487"/>
          </a:xfrm>
          <a:custGeom>
            <a:avLst/>
            <a:gdLst>
              <a:gd name="connsiteX0" fmla="*/ 255 w 58487"/>
              <a:gd name="connsiteY0" fmla="*/ 335 h 58487"/>
              <a:gd name="connsiteX1" fmla="*/ 58743 w 58487"/>
              <a:gd name="connsiteY1" fmla="*/ 335 h 58487"/>
              <a:gd name="connsiteX2" fmla="*/ 58743 w 58487"/>
              <a:gd name="connsiteY2" fmla="*/ 58823 h 58487"/>
              <a:gd name="connsiteX3" fmla="*/ 25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335"/>
                </a:moveTo>
                <a:lnTo>
                  <a:pt x="58743" y="335"/>
                </a:lnTo>
                <a:lnTo>
                  <a:pt x="58743" y="58823"/>
                </a:lnTo>
                <a:lnTo>
                  <a:pt x="25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6" name="任意多边形: 形状 1265">
            <a:extLst>
              <a:ext uri="{FF2B5EF4-FFF2-40B4-BE49-F238E27FC236}">
                <a16:creationId xmlns:a16="http://schemas.microsoft.com/office/drawing/2014/main" id="{93C5ABEB-113F-3F82-115E-A3B1180F6048}"/>
              </a:ext>
            </a:extLst>
          </p:cNvPr>
          <p:cNvSpPr/>
          <p:nvPr/>
        </p:nvSpPr>
        <p:spPr>
          <a:xfrm>
            <a:off x="11402418" y="1959332"/>
            <a:ext cx="58487" cy="58487"/>
          </a:xfrm>
          <a:custGeom>
            <a:avLst/>
            <a:gdLst>
              <a:gd name="connsiteX0" fmla="*/ 265 w 58487"/>
              <a:gd name="connsiteY0" fmla="*/ 335 h 58487"/>
              <a:gd name="connsiteX1" fmla="*/ 58753 w 58487"/>
              <a:gd name="connsiteY1" fmla="*/ 335 h 58487"/>
              <a:gd name="connsiteX2" fmla="*/ 58753 w 58487"/>
              <a:gd name="connsiteY2" fmla="*/ 58823 h 58487"/>
              <a:gd name="connsiteX3" fmla="*/ 26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35"/>
                </a:moveTo>
                <a:lnTo>
                  <a:pt x="58753" y="335"/>
                </a:lnTo>
                <a:lnTo>
                  <a:pt x="58753" y="58823"/>
                </a:lnTo>
                <a:lnTo>
                  <a:pt x="26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7" name="任意多边形: 形状 1266">
            <a:extLst>
              <a:ext uri="{FF2B5EF4-FFF2-40B4-BE49-F238E27FC236}">
                <a16:creationId xmlns:a16="http://schemas.microsoft.com/office/drawing/2014/main" id="{D216E0D9-3434-7E97-DF6C-8DAFC938B8F9}"/>
              </a:ext>
            </a:extLst>
          </p:cNvPr>
          <p:cNvSpPr/>
          <p:nvPr/>
        </p:nvSpPr>
        <p:spPr>
          <a:xfrm>
            <a:off x="11577880" y="1959332"/>
            <a:ext cx="58487" cy="58487"/>
          </a:xfrm>
          <a:custGeom>
            <a:avLst/>
            <a:gdLst>
              <a:gd name="connsiteX0" fmla="*/ 295 w 58487"/>
              <a:gd name="connsiteY0" fmla="*/ 335 h 58487"/>
              <a:gd name="connsiteX1" fmla="*/ 58783 w 58487"/>
              <a:gd name="connsiteY1" fmla="*/ 335 h 58487"/>
              <a:gd name="connsiteX2" fmla="*/ 58783 w 58487"/>
              <a:gd name="connsiteY2" fmla="*/ 58823 h 58487"/>
              <a:gd name="connsiteX3" fmla="*/ 29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35"/>
                </a:moveTo>
                <a:lnTo>
                  <a:pt x="58783" y="335"/>
                </a:lnTo>
                <a:lnTo>
                  <a:pt x="58783" y="58823"/>
                </a:lnTo>
                <a:lnTo>
                  <a:pt x="29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8" name="任意多边形: 形状 1267">
            <a:extLst>
              <a:ext uri="{FF2B5EF4-FFF2-40B4-BE49-F238E27FC236}">
                <a16:creationId xmlns:a16="http://schemas.microsoft.com/office/drawing/2014/main" id="{6F016B01-9F5F-9C8E-97F4-ABA16CFD2C1E}"/>
              </a:ext>
            </a:extLst>
          </p:cNvPr>
          <p:cNvSpPr/>
          <p:nvPr/>
        </p:nvSpPr>
        <p:spPr>
          <a:xfrm>
            <a:off x="11636368" y="1959332"/>
            <a:ext cx="58487" cy="58487"/>
          </a:xfrm>
          <a:custGeom>
            <a:avLst/>
            <a:gdLst>
              <a:gd name="connsiteX0" fmla="*/ 305 w 58487"/>
              <a:gd name="connsiteY0" fmla="*/ 335 h 58487"/>
              <a:gd name="connsiteX1" fmla="*/ 58793 w 58487"/>
              <a:gd name="connsiteY1" fmla="*/ 335 h 58487"/>
              <a:gd name="connsiteX2" fmla="*/ 58793 w 58487"/>
              <a:gd name="connsiteY2" fmla="*/ 58823 h 58487"/>
              <a:gd name="connsiteX3" fmla="*/ 30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335"/>
                </a:moveTo>
                <a:lnTo>
                  <a:pt x="58793" y="335"/>
                </a:lnTo>
                <a:lnTo>
                  <a:pt x="58793" y="58823"/>
                </a:lnTo>
                <a:lnTo>
                  <a:pt x="30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9" name="任意多边形: 形状 1268">
            <a:extLst>
              <a:ext uri="{FF2B5EF4-FFF2-40B4-BE49-F238E27FC236}">
                <a16:creationId xmlns:a16="http://schemas.microsoft.com/office/drawing/2014/main" id="{72F3B11F-7E01-890C-B3BD-0703875C1095}"/>
              </a:ext>
            </a:extLst>
          </p:cNvPr>
          <p:cNvSpPr/>
          <p:nvPr/>
        </p:nvSpPr>
        <p:spPr>
          <a:xfrm>
            <a:off x="11694855" y="1959332"/>
            <a:ext cx="58487" cy="58487"/>
          </a:xfrm>
          <a:custGeom>
            <a:avLst/>
            <a:gdLst>
              <a:gd name="connsiteX0" fmla="*/ 315 w 58487"/>
              <a:gd name="connsiteY0" fmla="*/ 335 h 58487"/>
              <a:gd name="connsiteX1" fmla="*/ 58803 w 58487"/>
              <a:gd name="connsiteY1" fmla="*/ 335 h 58487"/>
              <a:gd name="connsiteX2" fmla="*/ 58803 w 58487"/>
              <a:gd name="connsiteY2" fmla="*/ 58823 h 58487"/>
              <a:gd name="connsiteX3" fmla="*/ 31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335"/>
                </a:moveTo>
                <a:lnTo>
                  <a:pt x="58803" y="335"/>
                </a:lnTo>
                <a:lnTo>
                  <a:pt x="58803" y="58823"/>
                </a:lnTo>
                <a:lnTo>
                  <a:pt x="31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0" name="任意多边形: 形状 1269">
            <a:extLst>
              <a:ext uri="{FF2B5EF4-FFF2-40B4-BE49-F238E27FC236}">
                <a16:creationId xmlns:a16="http://schemas.microsoft.com/office/drawing/2014/main" id="{95DCEE72-F414-94C9-BCE4-BDE1E078FCB1}"/>
              </a:ext>
            </a:extLst>
          </p:cNvPr>
          <p:cNvSpPr/>
          <p:nvPr/>
        </p:nvSpPr>
        <p:spPr>
          <a:xfrm>
            <a:off x="11753343" y="1959332"/>
            <a:ext cx="58487" cy="58487"/>
          </a:xfrm>
          <a:custGeom>
            <a:avLst/>
            <a:gdLst>
              <a:gd name="connsiteX0" fmla="*/ 325 w 58487"/>
              <a:gd name="connsiteY0" fmla="*/ 335 h 58487"/>
              <a:gd name="connsiteX1" fmla="*/ 58813 w 58487"/>
              <a:gd name="connsiteY1" fmla="*/ 335 h 58487"/>
              <a:gd name="connsiteX2" fmla="*/ 58813 w 58487"/>
              <a:gd name="connsiteY2" fmla="*/ 58823 h 58487"/>
              <a:gd name="connsiteX3" fmla="*/ 32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335"/>
                </a:moveTo>
                <a:lnTo>
                  <a:pt x="58813" y="335"/>
                </a:lnTo>
                <a:lnTo>
                  <a:pt x="58813" y="58823"/>
                </a:lnTo>
                <a:lnTo>
                  <a:pt x="32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1" name="任意多边形: 形状 1270">
            <a:extLst>
              <a:ext uri="{FF2B5EF4-FFF2-40B4-BE49-F238E27FC236}">
                <a16:creationId xmlns:a16="http://schemas.microsoft.com/office/drawing/2014/main" id="{4F3565F7-BB46-ABBA-4C03-7A9E0130F2EA}"/>
              </a:ext>
            </a:extLst>
          </p:cNvPr>
          <p:cNvSpPr/>
          <p:nvPr/>
        </p:nvSpPr>
        <p:spPr>
          <a:xfrm>
            <a:off x="11811830" y="1959332"/>
            <a:ext cx="58487" cy="58487"/>
          </a:xfrm>
          <a:custGeom>
            <a:avLst/>
            <a:gdLst>
              <a:gd name="connsiteX0" fmla="*/ 335 w 58487"/>
              <a:gd name="connsiteY0" fmla="*/ 335 h 58487"/>
              <a:gd name="connsiteX1" fmla="*/ 58823 w 58487"/>
              <a:gd name="connsiteY1" fmla="*/ 335 h 58487"/>
              <a:gd name="connsiteX2" fmla="*/ 58823 w 58487"/>
              <a:gd name="connsiteY2" fmla="*/ 58823 h 58487"/>
              <a:gd name="connsiteX3" fmla="*/ 33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35"/>
                </a:moveTo>
                <a:lnTo>
                  <a:pt x="58823" y="335"/>
                </a:lnTo>
                <a:lnTo>
                  <a:pt x="58823" y="58823"/>
                </a:lnTo>
                <a:lnTo>
                  <a:pt x="33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2" name="任意多边形: 形状 1271">
            <a:extLst>
              <a:ext uri="{FF2B5EF4-FFF2-40B4-BE49-F238E27FC236}">
                <a16:creationId xmlns:a16="http://schemas.microsoft.com/office/drawing/2014/main" id="{AD8F27A8-04A6-11D1-9B56-8B8233E6135D}"/>
              </a:ext>
            </a:extLst>
          </p:cNvPr>
          <p:cNvSpPr/>
          <p:nvPr/>
        </p:nvSpPr>
        <p:spPr>
          <a:xfrm>
            <a:off x="11987293" y="1959332"/>
            <a:ext cx="58487" cy="58487"/>
          </a:xfrm>
          <a:custGeom>
            <a:avLst/>
            <a:gdLst>
              <a:gd name="connsiteX0" fmla="*/ 365 w 58487"/>
              <a:gd name="connsiteY0" fmla="*/ 335 h 58487"/>
              <a:gd name="connsiteX1" fmla="*/ 58853 w 58487"/>
              <a:gd name="connsiteY1" fmla="*/ 335 h 58487"/>
              <a:gd name="connsiteX2" fmla="*/ 58853 w 58487"/>
              <a:gd name="connsiteY2" fmla="*/ 58823 h 58487"/>
              <a:gd name="connsiteX3" fmla="*/ 36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35"/>
                </a:moveTo>
                <a:lnTo>
                  <a:pt x="58853" y="335"/>
                </a:lnTo>
                <a:lnTo>
                  <a:pt x="58853" y="58823"/>
                </a:lnTo>
                <a:lnTo>
                  <a:pt x="36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3" name="任意多边形: 形状 1272">
            <a:extLst>
              <a:ext uri="{FF2B5EF4-FFF2-40B4-BE49-F238E27FC236}">
                <a16:creationId xmlns:a16="http://schemas.microsoft.com/office/drawing/2014/main" id="{C1956C06-FDE5-61DB-8C8B-3E96EA69B323}"/>
              </a:ext>
            </a:extLst>
          </p:cNvPr>
          <p:cNvSpPr/>
          <p:nvPr/>
        </p:nvSpPr>
        <p:spPr>
          <a:xfrm>
            <a:off x="12045781" y="1959332"/>
            <a:ext cx="58487" cy="58487"/>
          </a:xfrm>
          <a:custGeom>
            <a:avLst/>
            <a:gdLst>
              <a:gd name="connsiteX0" fmla="*/ 375 w 58487"/>
              <a:gd name="connsiteY0" fmla="*/ 335 h 58487"/>
              <a:gd name="connsiteX1" fmla="*/ 58863 w 58487"/>
              <a:gd name="connsiteY1" fmla="*/ 335 h 58487"/>
              <a:gd name="connsiteX2" fmla="*/ 58863 w 58487"/>
              <a:gd name="connsiteY2" fmla="*/ 58823 h 58487"/>
              <a:gd name="connsiteX3" fmla="*/ 375 w 58487"/>
              <a:gd name="connsiteY3" fmla="*/ 5882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335"/>
                </a:moveTo>
                <a:lnTo>
                  <a:pt x="58863" y="335"/>
                </a:lnTo>
                <a:lnTo>
                  <a:pt x="58863" y="58823"/>
                </a:lnTo>
                <a:lnTo>
                  <a:pt x="375" y="5882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4" name="任意多边形: 形状 1273">
            <a:extLst>
              <a:ext uri="{FF2B5EF4-FFF2-40B4-BE49-F238E27FC236}">
                <a16:creationId xmlns:a16="http://schemas.microsoft.com/office/drawing/2014/main" id="{F815EA8E-5C07-43A1-8763-62C9D9C5A049}"/>
              </a:ext>
            </a:extLst>
          </p:cNvPr>
          <p:cNvSpPr/>
          <p:nvPr/>
        </p:nvSpPr>
        <p:spPr>
          <a:xfrm>
            <a:off x="9940229" y="2017820"/>
            <a:ext cx="58487" cy="58487"/>
          </a:xfrm>
          <a:custGeom>
            <a:avLst/>
            <a:gdLst>
              <a:gd name="connsiteX0" fmla="*/ 15 w 58487"/>
              <a:gd name="connsiteY0" fmla="*/ 345 h 58487"/>
              <a:gd name="connsiteX1" fmla="*/ 58503 w 58487"/>
              <a:gd name="connsiteY1" fmla="*/ 345 h 58487"/>
              <a:gd name="connsiteX2" fmla="*/ 58503 w 58487"/>
              <a:gd name="connsiteY2" fmla="*/ 58833 h 58487"/>
              <a:gd name="connsiteX3" fmla="*/ 1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45"/>
                </a:moveTo>
                <a:lnTo>
                  <a:pt x="58503" y="345"/>
                </a:lnTo>
                <a:lnTo>
                  <a:pt x="58503" y="58833"/>
                </a:lnTo>
                <a:lnTo>
                  <a:pt x="1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5" name="任意多边形: 形状 1274">
            <a:extLst>
              <a:ext uri="{FF2B5EF4-FFF2-40B4-BE49-F238E27FC236}">
                <a16:creationId xmlns:a16="http://schemas.microsoft.com/office/drawing/2014/main" id="{B5E7B166-0AC1-8D25-A244-F19DB95B4526}"/>
              </a:ext>
            </a:extLst>
          </p:cNvPr>
          <p:cNvSpPr/>
          <p:nvPr/>
        </p:nvSpPr>
        <p:spPr>
          <a:xfrm>
            <a:off x="10057204" y="2017820"/>
            <a:ext cx="58487" cy="58487"/>
          </a:xfrm>
          <a:custGeom>
            <a:avLst/>
            <a:gdLst>
              <a:gd name="connsiteX0" fmla="*/ 35 w 58487"/>
              <a:gd name="connsiteY0" fmla="*/ 345 h 58487"/>
              <a:gd name="connsiteX1" fmla="*/ 58523 w 58487"/>
              <a:gd name="connsiteY1" fmla="*/ 345 h 58487"/>
              <a:gd name="connsiteX2" fmla="*/ 58523 w 58487"/>
              <a:gd name="connsiteY2" fmla="*/ 58833 h 58487"/>
              <a:gd name="connsiteX3" fmla="*/ 3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345"/>
                </a:moveTo>
                <a:lnTo>
                  <a:pt x="58523" y="345"/>
                </a:lnTo>
                <a:lnTo>
                  <a:pt x="58523" y="58833"/>
                </a:lnTo>
                <a:lnTo>
                  <a:pt x="3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6" name="任意多边形: 形状 1275">
            <a:extLst>
              <a:ext uri="{FF2B5EF4-FFF2-40B4-BE49-F238E27FC236}">
                <a16:creationId xmlns:a16="http://schemas.microsoft.com/office/drawing/2014/main" id="{33D7CBE3-756F-09E9-01CA-51AA000E36B8}"/>
              </a:ext>
            </a:extLst>
          </p:cNvPr>
          <p:cNvSpPr/>
          <p:nvPr/>
        </p:nvSpPr>
        <p:spPr>
          <a:xfrm>
            <a:off x="10115691" y="2017820"/>
            <a:ext cx="58487" cy="58487"/>
          </a:xfrm>
          <a:custGeom>
            <a:avLst/>
            <a:gdLst>
              <a:gd name="connsiteX0" fmla="*/ 45 w 58487"/>
              <a:gd name="connsiteY0" fmla="*/ 345 h 58487"/>
              <a:gd name="connsiteX1" fmla="*/ 58533 w 58487"/>
              <a:gd name="connsiteY1" fmla="*/ 345 h 58487"/>
              <a:gd name="connsiteX2" fmla="*/ 58533 w 58487"/>
              <a:gd name="connsiteY2" fmla="*/ 58833 h 58487"/>
              <a:gd name="connsiteX3" fmla="*/ 4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345"/>
                </a:moveTo>
                <a:lnTo>
                  <a:pt x="58533" y="345"/>
                </a:lnTo>
                <a:lnTo>
                  <a:pt x="58533" y="58833"/>
                </a:lnTo>
                <a:lnTo>
                  <a:pt x="4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7" name="任意多边形: 形状 1276">
            <a:extLst>
              <a:ext uri="{FF2B5EF4-FFF2-40B4-BE49-F238E27FC236}">
                <a16:creationId xmlns:a16="http://schemas.microsoft.com/office/drawing/2014/main" id="{43C88B9A-27D0-A21B-9755-73782306B35B}"/>
              </a:ext>
            </a:extLst>
          </p:cNvPr>
          <p:cNvSpPr/>
          <p:nvPr/>
        </p:nvSpPr>
        <p:spPr>
          <a:xfrm>
            <a:off x="10174179" y="2017820"/>
            <a:ext cx="58487" cy="58487"/>
          </a:xfrm>
          <a:custGeom>
            <a:avLst/>
            <a:gdLst>
              <a:gd name="connsiteX0" fmla="*/ 55 w 58487"/>
              <a:gd name="connsiteY0" fmla="*/ 345 h 58487"/>
              <a:gd name="connsiteX1" fmla="*/ 58543 w 58487"/>
              <a:gd name="connsiteY1" fmla="*/ 345 h 58487"/>
              <a:gd name="connsiteX2" fmla="*/ 58543 w 58487"/>
              <a:gd name="connsiteY2" fmla="*/ 58833 h 58487"/>
              <a:gd name="connsiteX3" fmla="*/ 5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345"/>
                </a:moveTo>
                <a:lnTo>
                  <a:pt x="58543" y="345"/>
                </a:lnTo>
                <a:lnTo>
                  <a:pt x="58543" y="58833"/>
                </a:lnTo>
                <a:lnTo>
                  <a:pt x="5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8" name="任意多边形: 形状 1277">
            <a:extLst>
              <a:ext uri="{FF2B5EF4-FFF2-40B4-BE49-F238E27FC236}">
                <a16:creationId xmlns:a16="http://schemas.microsoft.com/office/drawing/2014/main" id="{2E33C3FA-BD38-B5B8-3275-1A9DFC7ED5A8}"/>
              </a:ext>
            </a:extLst>
          </p:cNvPr>
          <p:cNvSpPr/>
          <p:nvPr/>
        </p:nvSpPr>
        <p:spPr>
          <a:xfrm>
            <a:off x="10291154" y="2017820"/>
            <a:ext cx="58487" cy="58487"/>
          </a:xfrm>
          <a:custGeom>
            <a:avLst/>
            <a:gdLst>
              <a:gd name="connsiteX0" fmla="*/ 75 w 58487"/>
              <a:gd name="connsiteY0" fmla="*/ 345 h 58487"/>
              <a:gd name="connsiteX1" fmla="*/ 58563 w 58487"/>
              <a:gd name="connsiteY1" fmla="*/ 345 h 58487"/>
              <a:gd name="connsiteX2" fmla="*/ 58563 w 58487"/>
              <a:gd name="connsiteY2" fmla="*/ 58833 h 58487"/>
              <a:gd name="connsiteX3" fmla="*/ 7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45"/>
                </a:moveTo>
                <a:lnTo>
                  <a:pt x="58563" y="345"/>
                </a:lnTo>
                <a:lnTo>
                  <a:pt x="58563" y="58833"/>
                </a:lnTo>
                <a:lnTo>
                  <a:pt x="7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9" name="任意多边形: 形状 1278">
            <a:extLst>
              <a:ext uri="{FF2B5EF4-FFF2-40B4-BE49-F238E27FC236}">
                <a16:creationId xmlns:a16="http://schemas.microsoft.com/office/drawing/2014/main" id="{FA0E9FB3-ECED-1266-CDB5-66ECA930757A}"/>
              </a:ext>
            </a:extLst>
          </p:cNvPr>
          <p:cNvSpPr/>
          <p:nvPr/>
        </p:nvSpPr>
        <p:spPr>
          <a:xfrm>
            <a:off x="10466617" y="2017820"/>
            <a:ext cx="58487" cy="58487"/>
          </a:xfrm>
          <a:custGeom>
            <a:avLst/>
            <a:gdLst>
              <a:gd name="connsiteX0" fmla="*/ 105 w 58487"/>
              <a:gd name="connsiteY0" fmla="*/ 345 h 58487"/>
              <a:gd name="connsiteX1" fmla="*/ 58593 w 58487"/>
              <a:gd name="connsiteY1" fmla="*/ 345 h 58487"/>
              <a:gd name="connsiteX2" fmla="*/ 58593 w 58487"/>
              <a:gd name="connsiteY2" fmla="*/ 58833 h 58487"/>
              <a:gd name="connsiteX3" fmla="*/ 10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345"/>
                </a:moveTo>
                <a:lnTo>
                  <a:pt x="58593" y="345"/>
                </a:lnTo>
                <a:lnTo>
                  <a:pt x="58593" y="58833"/>
                </a:lnTo>
                <a:lnTo>
                  <a:pt x="10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0" name="任意多边形: 形状 1279">
            <a:extLst>
              <a:ext uri="{FF2B5EF4-FFF2-40B4-BE49-F238E27FC236}">
                <a16:creationId xmlns:a16="http://schemas.microsoft.com/office/drawing/2014/main" id="{4C67D4BD-6AC1-7346-A979-16EF685F2462}"/>
              </a:ext>
            </a:extLst>
          </p:cNvPr>
          <p:cNvSpPr/>
          <p:nvPr/>
        </p:nvSpPr>
        <p:spPr>
          <a:xfrm>
            <a:off x="10583592" y="2017820"/>
            <a:ext cx="58487" cy="58487"/>
          </a:xfrm>
          <a:custGeom>
            <a:avLst/>
            <a:gdLst>
              <a:gd name="connsiteX0" fmla="*/ 125 w 58487"/>
              <a:gd name="connsiteY0" fmla="*/ 345 h 58487"/>
              <a:gd name="connsiteX1" fmla="*/ 58613 w 58487"/>
              <a:gd name="connsiteY1" fmla="*/ 345 h 58487"/>
              <a:gd name="connsiteX2" fmla="*/ 58613 w 58487"/>
              <a:gd name="connsiteY2" fmla="*/ 58833 h 58487"/>
              <a:gd name="connsiteX3" fmla="*/ 12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345"/>
                </a:moveTo>
                <a:lnTo>
                  <a:pt x="58613" y="345"/>
                </a:lnTo>
                <a:lnTo>
                  <a:pt x="58613" y="58833"/>
                </a:lnTo>
                <a:lnTo>
                  <a:pt x="12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1" name="任意多边形: 形状 1280">
            <a:extLst>
              <a:ext uri="{FF2B5EF4-FFF2-40B4-BE49-F238E27FC236}">
                <a16:creationId xmlns:a16="http://schemas.microsoft.com/office/drawing/2014/main" id="{27B1FD98-A4C2-2728-F7C0-0D6EE72695AA}"/>
              </a:ext>
            </a:extLst>
          </p:cNvPr>
          <p:cNvSpPr/>
          <p:nvPr/>
        </p:nvSpPr>
        <p:spPr>
          <a:xfrm>
            <a:off x="10642079" y="2017820"/>
            <a:ext cx="58487" cy="58487"/>
          </a:xfrm>
          <a:custGeom>
            <a:avLst/>
            <a:gdLst>
              <a:gd name="connsiteX0" fmla="*/ 135 w 58487"/>
              <a:gd name="connsiteY0" fmla="*/ 345 h 58487"/>
              <a:gd name="connsiteX1" fmla="*/ 58623 w 58487"/>
              <a:gd name="connsiteY1" fmla="*/ 345 h 58487"/>
              <a:gd name="connsiteX2" fmla="*/ 58623 w 58487"/>
              <a:gd name="connsiteY2" fmla="*/ 58833 h 58487"/>
              <a:gd name="connsiteX3" fmla="*/ 13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345"/>
                </a:moveTo>
                <a:lnTo>
                  <a:pt x="58623" y="345"/>
                </a:lnTo>
                <a:lnTo>
                  <a:pt x="58623" y="58833"/>
                </a:lnTo>
                <a:lnTo>
                  <a:pt x="13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2" name="任意多边形: 形状 1281">
            <a:extLst>
              <a:ext uri="{FF2B5EF4-FFF2-40B4-BE49-F238E27FC236}">
                <a16:creationId xmlns:a16="http://schemas.microsoft.com/office/drawing/2014/main" id="{59CA19B0-25DF-E25F-E077-4ED129D2720A}"/>
              </a:ext>
            </a:extLst>
          </p:cNvPr>
          <p:cNvSpPr/>
          <p:nvPr/>
        </p:nvSpPr>
        <p:spPr>
          <a:xfrm>
            <a:off x="10700567" y="2017820"/>
            <a:ext cx="58487" cy="58487"/>
          </a:xfrm>
          <a:custGeom>
            <a:avLst/>
            <a:gdLst>
              <a:gd name="connsiteX0" fmla="*/ 145 w 58487"/>
              <a:gd name="connsiteY0" fmla="*/ 345 h 58487"/>
              <a:gd name="connsiteX1" fmla="*/ 58633 w 58487"/>
              <a:gd name="connsiteY1" fmla="*/ 345 h 58487"/>
              <a:gd name="connsiteX2" fmla="*/ 58633 w 58487"/>
              <a:gd name="connsiteY2" fmla="*/ 58833 h 58487"/>
              <a:gd name="connsiteX3" fmla="*/ 14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345"/>
                </a:moveTo>
                <a:lnTo>
                  <a:pt x="58633" y="345"/>
                </a:lnTo>
                <a:lnTo>
                  <a:pt x="58633" y="58833"/>
                </a:lnTo>
                <a:lnTo>
                  <a:pt x="14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3" name="任意多边形: 形状 1282">
            <a:extLst>
              <a:ext uri="{FF2B5EF4-FFF2-40B4-BE49-F238E27FC236}">
                <a16:creationId xmlns:a16="http://schemas.microsoft.com/office/drawing/2014/main" id="{E993F1F2-7C49-F28B-53A3-7569542A480F}"/>
              </a:ext>
            </a:extLst>
          </p:cNvPr>
          <p:cNvSpPr/>
          <p:nvPr/>
        </p:nvSpPr>
        <p:spPr>
          <a:xfrm>
            <a:off x="10876030" y="2017820"/>
            <a:ext cx="58487" cy="58487"/>
          </a:xfrm>
          <a:custGeom>
            <a:avLst/>
            <a:gdLst>
              <a:gd name="connsiteX0" fmla="*/ 175 w 58487"/>
              <a:gd name="connsiteY0" fmla="*/ 345 h 58487"/>
              <a:gd name="connsiteX1" fmla="*/ 58663 w 58487"/>
              <a:gd name="connsiteY1" fmla="*/ 345 h 58487"/>
              <a:gd name="connsiteX2" fmla="*/ 58663 w 58487"/>
              <a:gd name="connsiteY2" fmla="*/ 58833 h 58487"/>
              <a:gd name="connsiteX3" fmla="*/ 17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345"/>
                </a:moveTo>
                <a:lnTo>
                  <a:pt x="58663" y="345"/>
                </a:lnTo>
                <a:lnTo>
                  <a:pt x="58663" y="58833"/>
                </a:lnTo>
                <a:lnTo>
                  <a:pt x="17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4" name="任意多边形: 形状 1283">
            <a:extLst>
              <a:ext uri="{FF2B5EF4-FFF2-40B4-BE49-F238E27FC236}">
                <a16:creationId xmlns:a16="http://schemas.microsoft.com/office/drawing/2014/main" id="{690C9D7A-CE2C-2872-1AA6-09336060C1A9}"/>
              </a:ext>
            </a:extLst>
          </p:cNvPr>
          <p:cNvSpPr/>
          <p:nvPr/>
        </p:nvSpPr>
        <p:spPr>
          <a:xfrm>
            <a:off x="10934517" y="2017820"/>
            <a:ext cx="58487" cy="58487"/>
          </a:xfrm>
          <a:custGeom>
            <a:avLst/>
            <a:gdLst>
              <a:gd name="connsiteX0" fmla="*/ 185 w 58487"/>
              <a:gd name="connsiteY0" fmla="*/ 345 h 58487"/>
              <a:gd name="connsiteX1" fmla="*/ 58673 w 58487"/>
              <a:gd name="connsiteY1" fmla="*/ 345 h 58487"/>
              <a:gd name="connsiteX2" fmla="*/ 58673 w 58487"/>
              <a:gd name="connsiteY2" fmla="*/ 58833 h 58487"/>
              <a:gd name="connsiteX3" fmla="*/ 18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85" y="345"/>
                </a:moveTo>
                <a:lnTo>
                  <a:pt x="58673" y="345"/>
                </a:lnTo>
                <a:lnTo>
                  <a:pt x="58673" y="58833"/>
                </a:lnTo>
                <a:lnTo>
                  <a:pt x="18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5" name="任意多边形: 形状 1284">
            <a:extLst>
              <a:ext uri="{FF2B5EF4-FFF2-40B4-BE49-F238E27FC236}">
                <a16:creationId xmlns:a16="http://schemas.microsoft.com/office/drawing/2014/main" id="{3A192DD3-864F-63E6-349A-F9A14C3D898B}"/>
              </a:ext>
            </a:extLst>
          </p:cNvPr>
          <p:cNvSpPr/>
          <p:nvPr/>
        </p:nvSpPr>
        <p:spPr>
          <a:xfrm>
            <a:off x="10993005" y="2017820"/>
            <a:ext cx="58487" cy="58487"/>
          </a:xfrm>
          <a:custGeom>
            <a:avLst/>
            <a:gdLst>
              <a:gd name="connsiteX0" fmla="*/ 195 w 58487"/>
              <a:gd name="connsiteY0" fmla="*/ 345 h 58487"/>
              <a:gd name="connsiteX1" fmla="*/ 58683 w 58487"/>
              <a:gd name="connsiteY1" fmla="*/ 345 h 58487"/>
              <a:gd name="connsiteX2" fmla="*/ 58683 w 58487"/>
              <a:gd name="connsiteY2" fmla="*/ 58833 h 58487"/>
              <a:gd name="connsiteX3" fmla="*/ 19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345"/>
                </a:moveTo>
                <a:lnTo>
                  <a:pt x="58683" y="345"/>
                </a:lnTo>
                <a:lnTo>
                  <a:pt x="58683" y="58833"/>
                </a:lnTo>
                <a:lnTo>
                  <a:pt x="19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6" name="任意多边形: 形状 1285">
            <a:extLst>
              <a:ext uri="{FF2B5EF4-FFF2-40B4-BE49-F238E27FC236}">
                <a16:creationId xmlns:a16="http://schemas.microsoft.com/office/drawing/2014/main" id="{8B5BCD0D-FDA8-79B4-E5E2-327921D5565B}"/>
              </a:ext>
            </a:extLst>
          </p:cNvPr>
          <p:cNvSpPr/>
          <p:nvPr/>
        </p:nvSpPr>
        <p:spPr>
          <a:xfrm>
            <a:off x="11051492" y="2017820"/>
            <a:ext cx="58487" cy="58487"/>
          </a:xfrm>
          <a:custGeom>
            <a:avLst/>
            <a:gdLst>
              <a:gd name="connsiteX0" fmla="*/ 205 w 58487"/>
              <a:gd name="connsiteY0" fmla="*/ 345 h 58487"/>
              <a:gd name="connsiteX1" fmla="*/ 58693 w 58487"/>
              <a:gd name="connsiteY1" fmla="*/ 345 h 58487"/>
              <a:gd name="connsiteX2" fmla="*/ 58693 w 58487"/>
              <a:gd name="connsiteY2" fmla="*/ 58833 h 58487"/>
              <a:gd name="connsiteX3" fmla="*/ 20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345"/>
                </a:moveTo>
                <a:lnTo>
                  <a:pt x="58693" y="345"/>
                </a:lnTo>
                <a:lnTo>
                  <a:pt x="58693" y="58833"/>
                </a:lnTo>
                <a:lnTo>
                  <a:pt x="20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7" name="任意多边形: 形状 1286">
            <a:extLst>
              <a:ext uri="{FF2B5EF4-FFF2-40B4-BE49-F238E27FC236}">
                <a16:creationId xmlns:a16="http://schemas.microsoft.com/office/drawing/2014/main" id="{C094B367-1D58-8730-B8C9-D52E3096302E}"/>
              </a:ext>
            </a:extLst>
          </p:cNvPr>
          <p:cNvSpPr/>
          <p:nvPr/>
        </p:nvSpPr>
        <p:spPr>
          <a:xfrm>
            <a:off x="11109980" y="2017820"/>
            <a:ext cx="58487" cy="58487"/>
          </a:xfrm>
          <a:custGeom>
            <a:avLst/>
            <a:gdLst>
              <a:gd name="connsiteX0" fmla="*/ 215 w 58487"/>
              <a:gd name="connsiteY0" fmla="*/ 345 h 58487"/>
              <a:gd name="connsiteX1" fmla="*/ 58703 w 58487"/>
              <a:gd name="connsiteY1" fmla="*/ 345 h 58487"/>
              <a:gd name="connsiteX2" fmla="*/ 58703 w 58487"/>
              <a:gd name="connsiteY2" fmla="*/ 58833 h 58487"/>
              <a:gd name="connsiteX3" fmla="*/ 21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45"/>
                </a:moveTo>
                <a:lnTo>
                  <a:pt x="58703" y="345"/>
                </a:lnTo>
                <a:lnTo>
                  <a:pt x="58703" y="58833"/>
                </a:lnTo>
                <a:lnTo>
                  <a:pt x="21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8" name="任意多边形: 形状 1287">
            <a:extLst>
              <a:ext uri="{FF2B5EF4-FFF2-40B4-BE49-F238E27FC236}">
                <a16:creationId xmlns:a16="http://schemas.microsoft.com/office/drawing/2014/main" id="{773AC442-DF87-2ECE-020A-5CD6D8296D0D}"/>
              </a:ext>
            </a:extLst>
          </p:cNvPr>
          <p:cNvSpPr/>
          <p:nvPr/>
        </p:nvSpPr>
        <p:spPr>
          <a:xfrm>
            <a:off x="11402418" y="2017820"/>
            <a:ext cx="58487" cy="58487"/>
          </a:xfrm>
          <a:custGeom>
            <a:avLst/>
            <a:gdLst>
              <a:gd name="connsiteX0" fmla="*/ 265 w 58487"/>
              <a:gd name="connsiteY0" fmla="*/ 345 h 58487"/>
              <a:gd name="connsiteX1" fmla="*/ 58753 w 58487"/>
              <a:gd name="connsiteY1" fmla="*/ 345 h 58487"/>
              <a:gd name="connsiteX2" fmla="*/ 58753 w 58487"/>
              <a:gd name="connsiteY2" fmla="*/ 58833 h 58487"/>
              <a:gd name="connsiteX3" fmla="*/ 26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45"/>
                </a:moveTo>
                <a:lnTo>
                  <a:pt x="58753" y="345"/>
                </a:lnTo>
                <a:lnTo>
                  <a:pt x="58753" y="58833"/>
                </a:lnTo>
                <a:lnTo>
                  <a:pt x="26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9" name="任意多边形: 形状 1288">
            <a:extLst>
              <a:ext uri="{FF2B5EF4-FFF2-40B4-BE49-F238E27FC236}">
                <a16:creationId xmlns:a16="http://schemas.microsoft.com/office/drawing/2014/main" id="{B31A2F8E-0237-4B16-0B2C-62FF8EB67917}"/>
              </a:ext>
            </a:extLst>
          </p:cNvPr>
          <p:cNvSpPr/>
          <p:nvPr/>
        </p:nvSpPr>
        <p:spPr>
          <a:xfrm>
            <a:off x="11460905" y="2017820"/>
            <a:ext cx="58487" cy="58487"/>
          </a:xfrm>
          <a:custGeom>
            <a:avLst/>
            <a:gdLst>
              <a:gd name="connsiteX0" fmla="*/ 275 w 58487"/>
              <a:gd name="connsiteY0" fmla="*/ 345 h 58487"/>
              <a:gd name="connsiteX1" fmla="*/ 58763 w 58487"/>
              <a:gd name="connsiteY1" fmla="*/ 345 h 58487"/>
              <a:gd name="connsiteX2" fmla="*/ 58763 w 58487"/>
              <a:gd name="connsiteY2" fmla="*/ 58833 h 58487"/>
              <a:gd name="connsiteX3" fmla="*/ 27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345"/>
                </a:moveTo>
                <a:lnTo>
                  <a:pt x="58763" y="345"/>
                </a:lnTo>
                <a:lnTo>
                  <a:pt x="58763" y="58833"/>
                </a:lnTo>
                <a:lnTo>
                  <a:pt x="27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0" name="任意多边形: 形状 1289">
            <a:extLst>
              <a:ext uri="{FF2B5EF4-FFF2-40B4-BE49-F238E27FC236}">
                <a16:creationId xmlns:a16="http://schemas.microsoft.com/office/drawing/2014/main" id="{B496D6C1-11A1-B61A-A410-AF93CAFF2B3D}"/>
              </a:ext>
            </a:extLst>
          </p:cNvPr>
          <p:cNvSpPr/>
          <p:nvPr/>
        </p:nvSpPr>
        <p:spPr>
          <a:xfrm>
            <a:off x="11519393" y="2017820"/>
            <a:ext cx="58487" cy="58487"/>
          </a:xfrm>
          <a:custGeom>
            <a:avLst/>
            <a:gdLst>
              <a:gd name="connsiteX0" fmla="*/ 285 w 58487"/>
              <a:gd name="connsiteY0" fmla="*/ 345 h 58487"/>
              <a:gd name="connsiteX1" fmla="*/ 58773 w 58487"/>
              <a:gd name="connsiteY1" fmla="*/ 345 h 58487"/>
              <a:gd name="connsiteX2" fmla="*/ 58773 w 58487"/>
              <a:gd name="connsiteY2" fmla="*/ 58833 h 58487"/>
              <a:gd name="connsiteX3" fmla="*/ 28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345"/>
                </a:moveTo>
                <a:lnTo>
                  <a:pt x="58773" y="345"/>
                </a:lnTo>
                <a:lnTo>
                  <a:pt x="58773" y="58833"/>
                </a:lnTo>
                <a:lnTo>
                  <a:pt x="28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1" name="任意多边形: 形状 1290">
            <a:extLst>
              <a:ext uri="{FF2B5EF4-FFF2-40B4-BE49-F238E27FC236}">
                <a16:creationId xmlns:a16="http://schemas.microsoft.com/office/drawing/2014/main" id="{2BB7AF24-9C3B-D90C-D152-3FFB483A15EA}"/>
              </a:ext>
            </a:extLst>
          </p:cNvPr>
          <p:cNvSpPr/>
          <p:nvPr/>
        </p:nvSpPr>
        <p:spPr>
          <a:xfrm>
            <a:off x="11577880" y="2017820"/>
            <a:ext cx="58487" cy="58487"/>
          </a:xfrm>
          <a:custGeom>
            <a:avLst/>
            <a:gdLst>
              <a:gd name="connsiteX0" fmla="*/ 295 w 58487"/>
              <a:gd name="connsiteY0" fmla="*/ 345 h 58487"/>
              <a:gd name="connsiteX1" fmla="*/ 58783 w 58487"/>
              <a:gd name="connsiteY1" fmla="*/ 345 h 58487"/>
              <a:gd name="connsiteX2" fmla="*/ 58783 w 58487"/>
              <a:gd name="connsiteY2" fmla="*/ 58833 h 58487"/>
              <a:gd name="connsiteX3" fmla="*/ 29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45"/>
                </a:moveTo>
                <a:lnTo>
                  <a:pt x="58783" y="345"/>
                </a:lnTo>
                <a:lnTo>
                  <a:pt x="58783" y="58833"/>
                </a:lnTo>
                <a:lnTo>
                  <a:pt x="29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2" name="任意多边形: 形状 1291">
            <a:extLst>
              <a:ext uri="{FF2B5EF4-FFF2-40B4-BE49-F238E27FC236}">
                <a16:creationId xmlns:a16="http://schemas.microsoft.com/office/drawing/2014/main" id="{8159DFCD-300D-F0E1-6290-96DD9CF133FA}"/>
              </a:ext>
            </a:extLst>
          </p:cNvPr>
          <p:cNvSpPr/>
          <p:nvPr/>
        </p:nvSpPr>
        <p:spPr>
          <a:xfrm>
            <a:off x="11694855" y="2017820"/>
            <a:ext cx="58487" cy="58487"/>
          </a:xfrm>
          <a:custGeom>
            <a:avLst/>
            <a:gdLst>
              <a:gd name="connsiteX0" fmla="*/ 315 w 58487"/>
              <a:gd name="connsiteY0" fmla="*/ 345 h 58487"/>
              <a:gd name="connsiteX1" fmla="*/ 58803 w 58487"/>
              <a:gd name="connsiteY1" fmla="*/ 345 h 58487"/>
              <a:gd name="connsiteX2" fmla="*/ 58803 w 58487"/>
              <a:gd name="connsiteY2" fmla="*/ 58833 h 58487"/>
              <a:gd name="connsiteX3" fmla="*/ 31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15" y="345"/>
                </a:moveTo>
                <a:lnTo>
                  <a:pt x="58803" y="345"/>
                </a:lnTo>
                <a:lnTo>
                  <a:pt x="58803" y="58833"/>
                </a:lnTo>
                <a:lnTo>
                  <a:pt x="31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3" name="任意多边形: 形状 1292">
            <a:extLst>
              <a:ext uri="{FF2B5EF4-FFF2-40B4-BE49-F238E27FC236}">
                <a16:creationId xmlns:a16="http://schemas.microsoft.com/office/drawing/2014/main" id="{234D6EE8-02B0-8C88-A65E-76A00660B825}"/>
              </a:ext>
            </a:extLst>
          </p:cNvPr>
          <p:cNvSpPr/>
          <p:nvPr/>
        </p:nvSpPr>
        <p:spPr>
          <a:xfrm>
            <a:off x="11811830" y="2017820"/>
            <a:ext cx="58487" cy="58487"/>
          </a:xfrm>
          <a:custGeom>
            <a:avLst/>
            <a:gdLst>
              <a:gd name="connsiteX0" fmla="*/ 335 w 58487"/>
              <a:gd name="connsiteY0" fmla="*/ 345 h 58487"/>
              <a:gd name="connsiteX1" fmla="*/ 58823 w 58487"/>
              <a:gd name="connsiteY1" fmla="*/ 345 h 58487"/>
              <a:gd name="connsiteX2" fmla="*/ 58823 w 58487"/>
              <a:gd name="connsiteY2" fmla="*/ 58833 h 58487"/>
              <a:gd name="connsiteX3" fmla="*/ 33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45"/>
                </a:moveTo>
                <a:lnTo>
                  <a:pt x="58823" y="345"/>
                </a:lnTo>
                <a:lnTo>
                  <a:pt x="58823" y="58833"/>
                </a:lnTo>
                <a:lnTo>
                  <a:pt x="33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4" name="任意多边形: 形状 1293">
            <a:extLst>
              <a:ext uri="{FF2B5EF4-FFF2-40B4-BE49-F238E27FC236}">
                <a16:creationId xmlns:a16="http://schemas.microsoft.com/office/drawing/2014/main" id="{6E4F14B0-AC4B-D8F7-C3B4-2911AEF5258B}"/>
              </a:ext>
            </a:extLst>
          </p:cNvPr>
          <p:cNvSpPr/>
          <p:nvPr/>
        </p:nvSpPr>
        <p:spPr>
          <a:xfrm>
            <a:off x="11870318" y="2017820"/>
            <a:ext cx="58487" cy="58487"/>
          </a:xfrm>
          <a:custGeom>
            <a:avLst/>
            <a:gdLst>
              <a:gd name="connsiteX0" fmla="*/ 345 w 58487"/>
              <a:gd name="connsiteY0" fmla="*/ 345 h 58487"/>
              <a:gd name="connsiteX1" fmla="*/ 58833 w 58487"/>
              <a:gd name="connsiteY1" fmla="*/ 345 h 58487"/>
              <a:gd name="connsiteX2" fmla="*/ 58833 w 58487"/>
              <a:gd name="connsiteY2" fmla="*/ 58833 h 58487"/>
              <a:gd name="connsiteX3" fmla="*/ 34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45" y="345"/>
                </a:moveTo>
                <a:lnTo>
                  <a:pt x="58833" y="345"/>
                </a:lnTo>
                <a:lnTo>
                  <a:pt x="58833" y="58833"/>
                </a:lnTo>
                <a:lnTo>
                  <a:pt x="34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5" name="任意多边形: 形状 1294">
            <a:extLst>
              <a:ext uri="{FF2B5EF4-FFF2-40B4-BE49-F238E27FC236}">
                <a16:creationId xmlns:a16="http://schemas.microsoft.com/office/drawing/2014/main" id="{47939D40-FFBD-2ED9-737E-16099D541323}"/>
              </a:ext>
            </a:extLst>
          </p:cNvPr>
          <p:cNvSpPr/>
          <p:nvPr/>
        </p:nvSpPr>
        <p:spPr>
          <a:xfrm>
            <a:off x="11987293" y="2017820"/>
            <a:ext cx="58487" cy="58487"/>
          </a:xfrm>
          <a:custGeom>
            <a:avLst/>
            <a:gdLst>
              <a:gd name="connsiteX0" fmla="*/ 365 w 58487"/>
              <a:gd name="connsiteY0" fmla="*/ 345 h 58487"/>
              <a:gd name="connsiteX1" fmla="*/ 58853 w 58487"/>
              <a:gd name="connsiteY1" fmla="*/ 345 h 58487"/>
              <a:gd name="connsiteX2" fmla="*/ 58853 w 58487"/>
              <a:gd name="connsiteY2" fmla="*/ 58833 h 58487"/>
              <a:gd name="connsiteX3" fmla="*/ 36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45"/>
                </a:moveTo>
                <a:lnTo>
                  <a:pt x="58853" y="345"/>
                </a:lnTo>
                <a:lnTo>
                  <a:pt x="58853" y="58833"/>
                </a:lnTo>
                <a:lnTo>
                  <a:pt x="36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6" name="任意多边形: 形状 1295">
            <a:extLst>
              <a:ext uri="{FF2B5EF4-FFF2-40B4-BE49-F238E27FC236}">
                <a16:creationId xmlns:a16="http://schemas.microsoft.com/office/drawing/2014/main" id="{BF9612D4-12A2-F59A-FDF1-4F9AC42C22A7}"/>
              </a:ext>
            </a:extLst>
          </p:cNvPr>
          <p:cNvSpPr/>
          <p:nvPr/>
        </p:nvSpPr>
        <p:spPr>
          <a:xfrm>
            <a:off x="12045781" y="2017820"/>
            <a:ext cx="58487" cy="58487"/>
          </a:xfrm>
          <a:custGeom>
            <a:avLst/>
            <a:gdLst>
              <a:gd name="connsiteX0" fmla="*/ 375 w 58487"/>
              <a:gd name="connsiteY0" fmla="*/ 345 h 58487"/>
              <a:gd name="connsiteX1" fmla="*/ 58863 w 58487"/>
              <a:gd name="connsiteY1" fmla="*/ 345 h 58487"/>
              <a:gd name="connsiteX2" fmla="*/ 58863 w 58487"/>
              <a:gd name="connsiteY2" fmla="*/ 58833 h 58487"/>
              <a:gd name="connsiteX3" fmla="*/ 375 w 58487"/>
              <a:gd name="connsiteY3" fmla="*/ 5883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345"/>
                </a:moveTo>
                <a:lnTo>
                  <a:pt x="58863" y="345"/>
                </a:lnTo>
                <a:lnTo>
                  <a:pt x="58863" y="58833"/>
                </a:lnTo>
                <a:lnTo>
                  <a:pt x="375" y="5883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7" name="任意多边形: 形状 1296">
            <a:extLst>
              <a:ext uri="{FF2B5EF4-FFF2-40B4-BE49-F238E27FC236}">
                <a16:creationId xmlns:a16="http://schemas.microsoft.com/office/drawing/2014/main" id="{11547925-0BC8-8674-4E58-B295F10784D2}"/>
              </a:ext>
            </a:extLst>
          </p:cNvPr>
          <p:cNvSpPr/>
          <p:nvPr/>
        </p:nvSpPr>
        <p:spPr>
          <a:xfrm>
            <a:off x="9940229" y="2076308"/>
            <a:ext cx="58487" cy="58487"/>
          </a:xfrm>
          <a:custGeom>
            <a:avLst/>
            <a:gdLst>
              <a:gd name="connsiteX0" fmla="*/ 15 w 58487"/>
              <a:gd name="connsiteY0" fmla="*/ 355 h 58487"/>
              <a:gd name="connsiteX1" fmla="*/ 58503 w 58487"/>
              <a:gd name="connsiteY1" fmla="*/ 355 h 58487"/>
              <a:gd name="connsiteX2" fmla="*/ 58503 w 58487"/>
              <a:gd name="connsiteY2" fmla="*/ 58843 h 58487"/>
              <a:gd name="connsiteX3" fmla="*/ 1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55"/>
                </a:moveTo>
                <a:lnTo>
                  <a:pt x="58503" y="355"/>
                </a:lnTo>
                <a:lnTo>
                  <a:pt x="58503" y="58843"/>
                </a:lnTo>
                <a:lnTo>
                  <a:pt x="1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8" name="任意多边形: 形状 1297">
            <a:extLst>
              <a:ext uri="{FF2B5EF4-FFF2-40B4-BE49-F238E27FC236}">
                <a16:creationId xmlns:a16="http://schemas.microsoft.com/office/drawing/2014/main" id="{3DE70AB9-0BCE-15F7-26A1-66102CBFB4A3}"/>
              </a:ext>
            </a:extLst>
          </p:cNvPr>
          <p:cNvSpPr/>
          <p:nvPr/>
        </p:nvSpPr>
        <p:spPr>
          <a:xfrm>
            <a:off x="10057204" y="2076308"/>
            <a:ext cx="58487" cy="58487"/>
          </a:xfrm>
          <a:custGeom>
            <a:avLst/>
            <a:gdLst>
              <a:gd name="connsiteX0" fmla="*/ 35 w 58487"/>
              <a:gd name="connsiteY0" fmla="*/ 355 h 58487"/>
              <a:gd name="connsiteX1" fmla="*/ 58523 w 58487"/>
              <a:gd name="connsiteY1" fmla="*/ 355 h 58487"/>
              <a:gd name="connsiteX2" fmla="*/ 58523 w 58487"/>
              <a:gd name="connsiteY2" fmla="*/ 58843 h 58487"/>
              <a:gd name="connsiteX3" fmla="*/ 3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355"/>
                </a:moveTo>
                <a:lnTo>
                  <a:pt x="58523" y="355"/>
                </a:lnTo>
                <a:lnTo>
                  <a:pt x="58523" y="58843"/>
                </a:lnTo>
                <a:lnTo>
                  <a:pt x="3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9" name="任意多边形: 形状 1298">
            <a:extLst>
              <a:ext uri="{FF2B5EF4-FFF2-40B4-BE49-F238E27FC236}">
                <a16:creationId xmlns:a16="http://schemas.microsoft.com/office/drawing/2014/main" id="{ECED0F92-A088-F3CC-A9B4-C60D13356CAA}"/>
              </a:ext>
            </a:extLst>
          </p:cNvPr>
          <p:cNvSpPr/>
          <p:nvPr/>
        </p:nvSpPr>
        <p:spPr>
          <a:xfrm>
            <a:off x="10115691" y="2076308"/>
            <a:ext cx="58487" cy="58487"/>
          </a:xfrm>
          <a:custGeom>
            <a:avLst/>
            <a:gdLst>
              <a:gd name="connsiteX0" fmla="*/ 45 w 58487"/>
              <a:gd name="connsiteY0" fmla="*/ 355 h 58487"/>
              <a:gd name="connsiteX1" fmla="*/ 58533 w 58487"/>
              <a:gd name="connsiteY1" fmla="*/ 355 h 58487"/>
              <a:gd name="connsiteX2" fmla="*/ 58533 w 58487"/>
              <a:gd name="connsiteY2" fmla="*/ 58843 h 58487"/>
              <a:gd name="connsiteX3" fmla="*/ 4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355"/>
                </a:moveTo>
                <a:lnTo>
                  <a:pt x="58533" y="355"/>
                </a:lnTo>
                <a:lnTo>
                  <a:pt x="58533" y="58843"/>
                </a:lnTo>
                <a:lnTo>
                  <a:pt x="4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0" name="任意多边形: 形状 1299">
            <a:extLst>
              <a:ext uri="{FF2B5EF4-FFF2-40B4-BE49-F238E27FC236}">
                <a16:creationId xmlns:a16="http://schemas.microsoft.com/office/drawing/2014/main" id="{E8D2C948-7576-CE78-1347-492E57C892BF}"/>
              </a:ext>
            </a:extLst>
          </p:cNvPr>
          <p:cNvSpPr/>
          <p:nvPr/>
        </p:nvSpPr>
        <p:spPr>
          <a:xfrm>
            <a:off x="10174179" y="2076308"/>
            <a:ext cx="58487" cy="58487"/>
          </a:xfrm>
          <a:custGeom>
            <a:avLst/>
            <a:gdLst>
              <a:gd name="connsiteX0" fmla="*/ 55 w 58487"/>
              <a:gd name="connsiteY0" fmla="*/ 355 h 58487"/>
              <a:gd name="connsiteX1" fmla="*/ 58543 w 58487"/>
              <a:gd name="connsiteY1" fmla="*/ 355 h 58487"/>
              <a:gd name="connsiteX2" fmla="*/ 58543 w 58487"/>
              <a:gd name="connsiteY2" fmla="*/ 58843 h 58487"/>
              <a:gd name="connsiteX3" fmla="*/ 5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355"/>
                </a:moveTo>
                <a:lnTo>
                  <a:pt x="58543" y="355"/>
                </a:lnTo>
                <a:lnTo>
                  <a:pt x="58543" y="58843"/>
                </a:lnTo>
                <a:lnTo>
                  <a:pt x="5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1" name="任意多边形: 形状 1300">
            <a:extLst>
              <a:ext uri="{FF2B5EF4-FFF2-40B4-BE49-F238E27FC236}">
                <a16:creationId xmlns:a16="http://schemas.microsoft.com/office/drawing/2014/main" id="{7D066C7B-6B16-C0AA-5CB8-5D4EEBC5F285}"/>
              </a:ext>
            </a:extLst>
          </p:cNvPr>
          <p:cNvSpPr/>
          <p:nvPr/>
        </p:nvSpPr>
        <p:spPr>
          <a:xfrm>
            <a:off x="10291154" y="2076308"/>
            <a:ext cx="58487" cy="58487"/>
          </a:xfrm>
          <a:custGeom>
            <a:avLst/>
            <a:gdLst>
              <a:gd name="connsiteX0" fmla="*/ 75 w 58487"/>
              <a:gd name="connsiteY0" fmla="*/ 355 h 58487"/>
              <a:gd name="connsiteX1" fmla="*/ 58563 w 58487"/>
              <a:gd name="connsiteY1" fmla="*/ 355 h 58487"/>
              <a:gd name="connsiteX2" fmla="*/ 58563 w 58487"/>
              <a:gd name="connsiteY2" fmla="*/ 58843 h 58487"/>
              <a:gd name="connsiteX3" fmla="*/ 7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55"/>
                </a:moveTo>
                <a:lnTo>
                  <a:pt x="58563" y="355"/>
                </a:lnTo>
                <a:lnTo>
                  <a:pt x="58563" y="58843"/>
                </a:lnTo>
                <a:lnTo>
                  <a:pt x="7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2" name="任意多边形: 形状 1301">
            <a:extLst>
              <a:ext uri="{FF2B5EF4-FFF2-40B4-BE49-F238E27FC236}">
                <a16:creationId xmlns:a16="http://schemas.microsoft.com/office/drawing/2014/main" id="{75A22F47-A750-674D-960E-14A7E9CA2A87}"/>
              </a:ext>
            </a:extLst>
          </p:cNvPr>
          <p:cNvSpPr/>
          <p:nvPr/>
        </p:nvSpPr>
        <p:spPr>
          <a:xfrm>
            <a:off x="10466617" y="2076308"/>
            <a:ext cx="58487" cy="58487"/>
          </a:xfrm>
          <a:custGeom>
            <a:avLst/>
            <a:gdLst>
              <a:gd name="connsiteX0" fmla="*/ 105 w 58487"/>
              <a:gd name="connsiteY0" fmla="*/ 355 h 58487"/>
              <a:gd name="connsiteX1" fmla="*/ 58593 w 58487"/>
              <a:gd name="connsiteY1" fmla="*/ 355 h 58487"/>
              <a:gd name="connsiteX2" fmla="*/ 58593 w 58487"/>
              <a:gd name="connsiteY2" fmla="*/ 58843 h 58487"/>
              <a:gd name="connsiteX3" fmla="*/ 10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05" y="355"/>
                </a:moveTo>
                <a:lnTo>
                  <a:pt x="58593" y="355"/>
                </a:lnTo>
                <a:lnTo>
                  <a:pt x="58593" y="58843"/>
                </a:lnTo>
                <a:lnTo>
                  <a:pt x="10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3" name="任意多边形: 形状 1302">
            <a:extLst>
              <a:ext uri="{FF2B5EF4-FFF2-40B4-BE49-F238E27FC236}">
                <a16:creationId xmlns:a16="http://schemas.microsoft.com/office/drawing/2014/main" id="{A7D150D7-560B-14B2-1A6F-A3C83D6463EC}"/>
              </a:ext>
            </a:extLst>
          </p:cNvPr>
          <p:cNvSpPr/>
          <p:nvPr/>
        </p:nvSpPr>
        <p:spPr>
          <a:xfrm>
            <a:off x="10525104" y="2076308"/>
            <a:ext cx="58487" cy="58487"/>
          </a:xfrm>
          <a:custGeom>
            <a:avLst/>
            <a:gdLst>
              <a:gd name="connsiteX0" fmla="*/ 115 w 58487"/>
              <a:gd name="connsiteY0" fmla="*/ 355 h 58487"/>
              <a:gd name="connsiteX1" fmla="*/ 58603 w 58487"/>
              <a:gd name="connsiteY1" fmla="*/ 355 h 58487"/>
              <a:gd name="connsiteX2" fmla="*/ 58603 w 58487"/>
              <a:gd name="connsiteY2" fmla="*/ 58843 h 58487"/>
              <a:gd name="connsiteX3" fmla="*/ 11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15" y="355"/>
                </a:moveTo>
                <a:lnTo>
                  <a:pt x="58603" y="355"/>
                </a:lnTo>
                <a:lnTo>
                  <a:pt x="58603" y="58843"/>
                </a:lnTo>
                <a:lnTo>
                  <a:pt x="11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4" name="任意多边形: 形状 1303">
            <a:extLst>
              <a:ext uri="{FF2B5EF4-FFF2-40B4-BE49-F238E27FC236}">
                <a16:creationId xmlns:a16="http://schemas.microsoft.com/office/drawing/2014/main" id="{88521B7C-B1C0-3C01-5A04-66E6527FD6A4}"/>
              </a:ext>
            </a:extLst>
          </p:cNvPr>
          <p:cNvSpPr/>
          <p:nvPr/>
        </p:nvSpPr>
        <p:spPr>
          <a:xfrm>
            <a:off x="10583592" y="2076308"/>
            <a:ext cx="58487" cy="58487"/>
          </a:xfrm>
          <a:custGeom>
            <a:avLst/>
            <a:gdLst>
              <a:gd name="connsiteX0" fmla="*/ 125 w 58487"/>
              <a:gd name="connsiteY0" fmla="*/ 355 h 58487"/>
              <a:gd name="connsiteX1" fmla="*/ 58613 w 58487"/>
              <a:gd name="connsiteY1" fmla="*/ 355 h 58487"/>
              <a:gd name="connsiteX2" fmla="*/ 58613 w 58487"/>
              <a:gd name="connsiteY2" fmla="*/ 58843 h 58487"/>
              <a:gd name="connsiteX3" fmla="*/ 12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355"/>
                </a:moveTo>
                <a:lnTo>
                  <a:pt x="58613" y="355"/>
                </a:lnTo>
                <a:lnTo>
                  <a:pt x="58613" y="58843"/>
                </a:lnTo>
                <a:lnTo>
                  <a:pt x="12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5" name="任意多边形: 形状 1304">
            <a:extLst>
              <a:ext uri="{FF2B5EF4-FFF2-40B4-BE49-F238E27FC236}">
                <a16:creationId xmlns:a16="http://schemas.microsoft.com/office/drawing/2014/main" id="{80EAA615-9483-9A79-21E7-EE019BB77E77}"/>
              </a:ext>
            </a:extLst>
          </p:cNvPr>
          <p:cNvSpPr/>
          <p:nvPr/>
        </p:nvSpPr>
        <p:spPr>
          <a:xfrm>
            <a:off x="10642079" y="2076308"/>
            <a:ext cx="58487" cy="58487"/>
          </a:xfrm>
          <a:custGeom>
            <a:avLst/>
            <a:gdLst>
              <a:gd name="connsiteX0" fmla="*/ 135 w 58487"/>
              <a:gd name="connsiteY0" fmla="*/ 355 h 58487"/>
              <a:gd name="connsiteX1" fmla="*/ 58623 w 58487"/>
              <a:gd name="connsiteY1" fmla="*/ 355 h 58487"/>
              <a:gd name="connsiteX2" fmla="*/ 58623 w 58487"/>
              <a:gd name="connsiteY2" fmla="*/ 58843 h 58487"/>
              <a:gd name="connsiteX3" fmla="*/ 13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35" y="355"/>
                </a:moveTo>
                <a:lnTo>
                  <a:pt x="58623" y="355"/>
                </a:lnTo>
                <a:lnTo>
                  <a:pt x="58623" y="58843"/>
                </a:lnTo>
                <a:lnTo>
                  <a:pt x="13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6" name="任意多边形: 形状 1305">
            <a:extLst>
              <a:ext uri="{FF2B5EF4-FFF2-40B4-BE49-F238E27FC236}">
                <a16:creationId xmlns:a16="http://schemas.microsoft.com/office/drawing/2014/main" id="{5C6FCA78-BA3D-F40C-AE7A-95DEB28F2697}"/>
              </a:ext>
            </a:extLst>
          </p:cNvPr>
          <p:cNvSpPr/>
          <p:nvPr/>
        </p:nvSpPr>
        <p:spPr>
          <a:xfrm>
            <a:off x="10700567" y="2076308"/>
            <a:ext cx="58487" cy="58487"/>
          </a:xfrm>
          <a:custGeom>
            <a:avLst/>
            <a:gdLst>
              <a:gd name="connsiteX0" fmla="*/ 145 w 58487"/>
              <a:gd name="connsiteY0" fmla="*/ 355 h 58487"/>
              <a:gd name="connsiteX1" fmla="*/ 58633 w 58487"/>
              <a:gd name="connsiteY1" fmla="*/ 355 h 58487"/>
              <a:gd name="connsiteX2" fmla="*/ 58633 w 58487"/>
              <a:gd name="connsiteY2" fmla="*/ 58843 h 58487"/>
              <a:gd name="connsiteX3" fmla="*/ 14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355"/>
                </a:moveTo>
                <a:lnTo>
                  <a:pt x="58633" y="355"/>
                </a:lnTo>
                <a:lnTo>
                  <a:pt x="58633" y="58843"/>
                </a:lnTo>
                <a:lnTo>
                  <a:pt x="14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7" name="任意多边形: 形状 1306">
            <a:extLst>
              <a:ext uri="{FF2B5EF4-FFF2-40B4-BE49-F238E27FC236}">
                <a16:creationId xmlns:a16="http://schemas.microsoft.com/office/drawing/2014/main" id="{179EFD4E-F3D6-1DE5-60F0-486ECC7D609E}"/>
              </a:ext>
            </a:extLst>
          </p:cNvPr>
          <p:cNvSpPr/>
          <p:nvPr/>
        </p:nvSpPr>
        <p:spPr>
          <a:xfrm>
            <a:off x="10759055" y="2076308"/>
            <a:ext cx="58487" cy="58487"/>
          </a:xfrm>
          <a:custGeom>
            <a:avLst/>
            <a:gdLst>
              <a:gd name="connsiteX0" fmla="*/ 155 w 58487"/>
              <a:gd name="connsiteY0" fmla="*/ 355 h 58487"/>
              <a:gd name="connsiteX1" fmla="*/ 58643 w 58487"/>
              <a:gd name="connsiteY1" fmla="*/ 355 h 58487"/>
              <a:gd name="connsiteX2" fmla="*/ 58643 w 58487"/>
              <a:gd name="connsiteY2" fmla="*/ 58843 h 58487"/>
              <a:gd name="connsiteX3" fmla="*/ 15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355"/>
                </a:moveTo>
                <a:lnTo>
                  <a:pt x="58643" y="355"/>
                </a:lnTo>
                <a:lnTo>
                  <a:pt x="58643" y="58843"/>
                </a:lnTo>
                <a:lnTo>
                  <a:pt x="15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8" name="任意多边形: 形状 1307">
            <a:extLst>
              <a:ext uri="{FF2B5EF4-FFF2-40B4-BE49-F238E27FC236}">
                <a16:creationId xmlns:a16="http://schemas.microsoft.com/office/drawing/2014/main" id="{4D0E9FC8-BBE8-4A7F-9CDC-EDF3BC8805A8}"/>
              </a:ext>
            </a:extLst>
          </p:cNvPr>
          <p:cNvSpPr/>
          <p:nvPr/>
        </p:nvSpPr>
        <p:spPr>
          <a:xfrm>
            <a:off x="10817542" y="2076308"/>
            <a:ext cx="58487" cy="58487"/>
          </a:xfrm>
          <a:custGeom>
            <a:avLst/>
            <a:gdLst>
              <a:gd name="connsiteX0" fmla="*/ 165 w 58487"/>
              <a:gd name="connsiteY0" fmla="*/ 355 h 58487"/>
              <a:gd name="connsiteX1" fmla="*/ 58653 w 58487"/>
              <a:gd name="connsiteY1" fmla="*/ 355 h 58487"/>
              <a:gd name="connsiteX2" fmla="*/ 58653 w 58487"/>
              <a:gd name="connsiteY2" fmla="*/ 58843 h 58487"/>
              <a:gd name="connsiteX3" fmla="*/ 16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355"/>
                </a:moveTo>
                <a:lnTo>
                  <a:pt x="58653" y="355"/>
                </a:lnTo>
                <a:lnTo>
                  <a:pt x="58653" y="58843"/>
                </a:lnTo>
                <a:lnTo>
                  <a:pt x="16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9" name="任意多边形: 形状 1308">
            <a:extLst>
              <a:ext uri="{FF2B5EF4-FFF2-40B4-BE49-F238E27FC236}">
                <a16:creationId xmlns:a16="http://schemas.microsoft.com/office/drawing/2014/main" id="{11EB3DAF-F9E8-7F7D-089A-15EC9FFD28F5}"/>
              </a:ext>
            </a:extLst>
          </p:cNvPr>
          <p:cNvSpPr/>
          <p:nvPr/>
        </p:nvSpPr>
        <p:spPr>
          <a:xfrm>
            <a:off x="10876030" y="2076308"/>
            <a:ext cx="58487" cy="58487"/>
          </a:xfrm>
          <a:custGeom>
            <a:avLst/>
            <a:gdLst>
              <a:gd name="connsiteX0" fmla="*/ 175 w 58487"/>
              <a:gd name="connsiteY0" fmla="*/ 355 h 58487"/>
              <a:gd name="connsiteX1" fmla="*/ 58663 w 58487"/>
              <a:gd name="connsiteY1" fmla="*/ 355 h 58487"/>
              <a:gd name="connsiteX2" fmla="*/ 58663 w 58487"/>
              <a:gd name="connsiteY2" fmla="*/ 58843 h 58487"/>
              <a:gd name="connsiteX3" fmla="*/ 17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355"/>
                </a:moveTo>
                <a:lnTo>
                  <a:pt x="58663" y="355"/>
                </a:lnTo>
                <a:lnTo>
                  <a:pt x="58663" y="58843"/>
                </a:lnTo>
                <a:lnTo>
                  <a:pt x="17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0" name="任意多边形: 形状 1309">
            <a:extLst>
              <a:ext uri="{FF2B5EF4-FFF2-40B4-BE49-F238E27FC236}">
                <a16:creationId xmlns:a16="http://schemas.microsoft.com/office/drawing/2014/main" id="{E51FAAEA-39C8-689B-217A-9927A36EED9C}"/>
              </a:ext>
            </a:extLst>
          </p:cNvPr>
          <p:cNvSpPr/>
          <p:nvPr/>
        </p:nvSpPr>
        <p:spPr>
          <a:xfrm>
            <a:off x="10993005" y="2076308"/>
            <a:ext cx="58487" cy="58487"/>
          </a:xfrm>
          <a:custGeom>
            <a:avLst/>
            <a:gdLst>
              <a:gd name="connsiteX0" fmla="*/ 195 w 58487"/>
              <a:gd name="connsiteY0" fmla="*/ 355 h 58487"/>
              <a:gd name="connsiteX1" fmla="*/ 58683 w 58487"/>
              <a:gd name="connsiteY1" fmla="*/ 355 h 58487"/>
              <a:gd name="connsiteX2" fmla="*/ 58683 w 58487"/>
              <a:gd name="connsiteY2" fmla="*/ 58843 h 58487"/>
              <a:gd name="connsiteX3" fmla="*/ 19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355"/>
                </a:moveTo>
                <a:lnTo>
                  <a:pt x="58683" y="355"/>
                </a:lnTo>
                <a:lnTo>
                  <a:pt x="58683" y="58843"/>
                </a:lnTo>
                <a:lnTo>
                  <a:pt x="19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1" name="任意多边形: 形状 1310">
            <a:extLst>
              <a:ext uri="{FF2B5EF4-FFF2-40B4-BE49-F238E27FC236}">
                <a16:creationId xmlns:a16="http://schemas.microsoft.com/office/drawing/2014/main" id="{031CCF7D-BB17-1159-F705-3CEB1240E69B}"/>
              </a:ext>
            </a:extLst>
          </p:cNvPr>
          <p:cNvSpPr/>
          <p:nvPr/>
        </p:nvSpPr>
        <p:spPr>
          <a:xfrm>
            <a:off x="11109980" y="2076308"/>
            <a:ext cx="58487" cy="58487"/>
          </a:xfrm>
          <a:custGeom>
            <a:avLst/>
            <a:gdLst>
              <a:gd name="connsiteX0" fmla="*/ 215 w 58487"/>
              <a:gd name="connsiteY0" fmla="*/ 355 h 58487"/>
              <a:gd name="connsiteX1" fmla="*/ 58703 w 58487"/>
              <a:gd name="connsiteY1" fmla="*/ 355 h 58487"/>
              <a:gd name="connsiteX2" fmla="*/ 58703 w 58487"/>
              <a:gd name="connsiteY2" fmla="*/ 58843 h 58487"/>
              <a:gd name="connsiteX3" fmla="*/ 21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55"/>
                </a:moveTo>
                <a:lnTo>
                  <a:pt x="58703" y="355"/>
                </a:lnTo>
                <a:lnTo>
                  <a:pt x="58703" y="58843"/>
                </a:lnTo>
                <a:lnTo>
                  <a:pt x="21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2" name="任意多边形: 形状 1311">
            <a:extLst>
              <a:ext uri="{FF2B5EF4-FFF2-40B4-BE49-F238E27FC236}">
                <a16:creationId xmlns:a16="http://schemas.microsoft.com/office/drawing/2014/main" id="{D4DD164D-5AB8-A85E-399E-58130A204788}"/>
              </a:ext>
            </a:extLst>
          </p:cNvPr>
          <p:cNvSpPr/>
          <p:nvPr/>
        </p:nvSpPr>
        <p:spPr>
          <a:xfrm>
            <a:off x="11168467" y="2076308"/>
            <a:ext cx="58487" cy="58487"/>
          </a:xfrm>
          <a:custGeom>
            <a:avLst/>
            <a:gdLst>
              <a:gd name="connsiteX0" fmla="*/ 225 w 58487"/>
              <a:gd name="connsiteY0" fmla="*/ 355 h 58487"/>
              <a:gd name="connsiteX1" fmla="*/ 58713 w 58487"/>
              <a:gd name="connsiteY1" fmla="*/ 355 h 58487"/>
              <a:gd name="connsiteX2" fmla="*/ 58713 w 58487"/>
              <a:gd name="connsiteY2" fmla="*/ 58843 h 58487"/>
              <a:gd name="connsiteX3" fmla="*/ 22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25" y="355"/>
                </a:moveTo>
                <a:lnTo>
                  <a:pt x="58713" y="355"/>
                </a:lnTo>
                <a:lnTo>
                  <a:pt x="58713" y="58843"/>
                </a:lnTo>
                <a:lnTo>
                  <a:pt x="22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3" name="任意多边形: 形状 1312">
            <a:extLst>
              <a:ext uri="{FF2B5EF4-FFF2-40B4-BE49-F238E27FC236}">
                <a16:creationId xmlns:a16="http://schemas.microsoft.com/office/drawing/2014/main" id="{9D136279-0F49-211D-0963-1B29B9C4887A}"/>
              </a:ext>
            </a:extLst>
          </p:cNvPr>
          <p:cNvSpPr/>
          <p:nvPr/>
        </p:nvSpPr>
        <p:spPr>
          <a:xfrm>
            <a:off x="11402418" y="2076308"/>
            <a:ext cx="58487" cy="58487"/>
          </a:xfrm>
          <a:custGeom>
            <a:avLst/>
            <a:gdLst>
              <a:gd name="connsiteX0" fmla="*/ 265 w 58487"/>
              <a:gd name="connsiteY0" fmla="*/ 355 h 58487"/>
              <a:gd name="connsiteX1" fmla="*/ 58753 w 58487"/>
              <a:gd name="connsiteY1" fmla="*/ 355 h 58487"/>
              <a:gd name="connsiteX2" fmla="*/ 58753 w 58487"/>
              <a:gd name="connsiteY2" fmla="*/ 58843 h 58487"/>
              <a:gd name="connsiteX3" fmla="*/ 26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55"/>
                </a:moveTo>
                <a:lnTo>
                  <a:pt x="58753" y="355"/>
                </a:lnTo>
                <a:lnTo>
                  <a:pt x="58753" y="58843"/>
                </a:lnTo>
                <a:lnTo>
                  <a:pt x="26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4" name="任意多边形: 形状 1313">
            <a:extLst>
              <a:ext uri="{FF2B5EF4-FFF2-40B4-BE49-F238E27FC236}">
                <a16:creationId xmlns:a16="http://schemas.microsoft.com/office/drawing/2014/main" id="{8AF475DE-BD99-BB5C-BA36-18D85B83C66E}"/>
              </a:ext>
            </a:extLst>
          </p:cNvPr>
          <p:cNvSpPr/>
          <p:nvPr/>
        </p:nvSpPr>
        <p:spPr>
          <a:xfrm>
            <a:off x="11460905" y="2076308"/>
            <a:ext cx="58487" cy="58487"/>
          </a:xfrm>
          <a:custGeom>
            <a:avLst/>
            <a:gdLst>
              <a:gd name="connsiteX0" fmla="*/ 275 w 58487"/>
              <a:gd name="connsiteY0" fmla="*/ 355 h 58487"/>
              <a:gd name="connsiteX1" fmla="*/ 58763 w 58487"/>
              <a:gd name="connsiteY1" fmla="*/ 355 h 58487"/>
              <a:gd name="connsiteX2" fmla="*/ 58763 w 58487"/>
              <a:gd name="connsiteY2" fmla="*/ 58843 h 58487"/>
              <a:gd name="connsiteX3" fmla="*/ 27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355"/>
                </a:moveTo>
                <a:lnTo>
                  <a:pt x="58763" y="355"/>
                </a:lnTo>
                <a:lnTo>
                  <a:pt x="58763" y="58843"/>
                </a:lnTo>
                <a:lnTo>
                  <a:pt x="27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5" name="任意多边形: 形状 1314">
            <a:extLst>
              <a:ext uri="{FF2B5EF4-FFF2-40B4-BE49-F238E27FC236}">
                <a16:creationId xmlns:a16="http://schemas.microsoft.com/office/drawing/2014/main" id="{7B567913-D9A5-A45D-DE08-0B7FBCB9764F}"/>
              </a:ext>
            </a:extLst>
          </p:cNvPr>
          <p:cNvSpPr/>
          <p:nvPr/>
        </p:nvSpPr>
        <p:spPr>
          <a:xfrm>
            <a:off x="11577880" y="2076308"/>
            <a:ext cx="58487" cy="58487"/>
          </a:xfrm>
          <a:custGeom>
            <a:avLst/>
            <a:gdLst>
              <a:gd name="connsiteX0" fmla="*/ 295 w 58487"/>
              <a:gd name="connsiteY0" fmla="*/ 355 h 58487"/>
              <a:gd name="connsiteX1" fmla="*/ 58783 w 58487"/>
              <a:gd name="connsiteY1" fmla="*/ 355 h 58487"/>
              <a:gd name="connsiteX2" fmla="*/ 58783 w 58487"/>
              <a:gd name="connsiteY2" fmla="*/ 58843 h 58487"/>
              <a:gd name="connsiteX3" fmla="*/ 29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55"/>
                </a:moveTo>
                <a:lnTo>
                  <a:pt x="58783" y="355"/>
                </a:lnTo>
                <a:lnTo>
                  <a:pt x="58783" y="58843"/>
                </a:lnTo>
                <a:lnTo>
                  <a:pt x="29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6" name="任意多边形: 形状 1315">
            <a:extLst>
              <a:ext uri="{FF2B5EF4-FFF2-40B4-BE49-F238E27FC236}">
                <a16:creationId xmlns:a16="http://schemas.microsoft.com/office/drawing/2014/main" id="{D6943C39-6B73-207C-8941-FD69594A6DF5}"/>
              </a:ext>
            </a:extLst>
          </p:cNvPr>
          <p:cNvSpPr/>
          <p:nvPr/>
        </p:nvSpPr>
        <p:spPr>
          <a:xfrm>
            <a:off x="11636368" y="2076308"/>
            <a:ext cx="58487" cy="58487"/>
          </a:xfrm>
          <a:custGeom>
            <a:avLst/>
            <a:gdLst>
              <a:gd name="connsiteX0" fmla="*/ 305 w 58487"/>
              <a:gd name="connsiteY0" fmla="*/ 355 h 58487"/>
              <a:gd name="connsiteX1" fmla="*/ 58793 w 58487"/>
              <a:gd name="connsiteY1" fmla="*/ 355 h 58487"/>
              <a:gd name="connsiteX2" fmla="*/ 58793 w 58487"/>
              <a:gd name="connsiteY2" fmla="*/ 58843 h 58487"/>
              <a:gd name="connsiteX3" fmla="*/ 30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05" y="355"/>
                </a:moveTo>
                <a:lnTo>
                  <a:pt x="58793" y="355"/>
                </a:lnTo>
                <a:lnTo>
                  <a:pt x="58793" y="58843"/>
                </a:lnTo>
                <a:lnTo>
                  <a:pt x="30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7" name="任意多边形: 形状 1316">
            <a:extLst>
              <a:ext uri="{FF2B5EF4-FFF2-40B4-BE49-F238E27FC236}">
                <a16:creationId xmlns:a16="http://schemas.microsoft.com/office/drawing/2014/main" id="{C8C3E89F-7D21-AC4E-C909-76FCFDA66F26}"/>
              </a:ext>
            </a:extLst>
          </p:cNvPr>
          <p:cNvSpPr/>
          <p:nvPr/>
        </p:nvSpPr>
        <p:spPr>
          <a:xfrm>
            <a:off x="11987293" y="2076308"/>
            <a:ext cx="58487" cy="58487"/>
          </a:xfrm>
          <a:custGeom>
            <a:avLst/>
            <a:gdLst>
              <a:gd name="connsiteX0" fmla="*/ 365 w 58487"/>
              <a:gd name="connsiteY0" fmla="*/ 355 h 58487"/>
              <a:gd name="connsiteX1" fmla="*/ 58853 w 58487"/>
              <a:gd name="connsiteY1" fmla="*/ 355 h 58487"/>
              <a:gd name="connsiteX2" fmla="*/ 58853 w 58487"/>
              <a:gd name="connsiteY2" fmla="*/ 58843 h 58487"/>
              <a:gd name="connsiteX3" fmla="*/ 365 w 58487"/>
              <a:gd name="connsiteY3" fmla="*/ 5884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55"/>
                </a:moveTo>
                <a:lnTo>
                  <a:pt x="58853" y="355"/>
                </a:lnTo>
                <a:lnTo>
                  <a:pt x="58853" y="58843"/>
                </a:lnTo>
                <a:lnTo>
                  <a:pt x="365" y="5884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8" name="任意多边形: 形状 1317">
            <a:extLst>
              <a:ext uri="{FF2B5EF4-FFF2-40B4-BE49-F238E27FC236}">
                <a16:creationId xmlns:a16="http://schemas.microsoft.com/office/drawing/2014/main" id="{D7607734-5A76-38BF-CB74-AE7F732203D3}"/>
              </a:ext>
            </a:extLst>
          </p:cNvPr>
          <p:cNvSpPr/>
          <p:nvPr/>
        </p:nvSpPr>
        <p:spPr>
          <a:xfrm>
            <a:off x="9940229" y="2134795"/>
            <a:ext cx="58487" cy="58487"/>
          </a:xfrm>
          <a:custGeom>
            <a:avLst/>
            <a:gdLst>
              <a:gd name="connsiteX0" fmla="*/ 15 w 58487"/>
              <a:gd name="connsiteY0" fmla="*/ 365 h 58487"/>
              <a:gd name="connsiteX1" fmla="*/ 58503 w 58487"/>
              <a:gd name="connsiteY1" fmla="*/ 365 h 58487"/>
              <a:gd name="connsiteX2" fmla="*/ 58503 w 58487"/>
              <a:gd name="connsiteY2" fmla="*/ 58853 h 58487"/>
              <a:gd name="connsiteX3" fmla="*/ 1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65"/>
                </a:moveTo>
                <a:lnTo>
                  <a:pt x="58503" y="365"/>
                </a:lnTo>
                <a:lnTo>
                  <a:pt x="58503" y="58853"/>
                </a:lnTo>
                <a:lnTo>
                  <a:pt x="1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9" name="任意多边形: 形状 1318">
            <a:extLst>
              <a:ext uri="{FF2B5EF4-FFF2-40B4-BE49-F238E27FC236}">
                <a16:creationId xmlns:a16="http://schemas.microsoft.com/office/drawing/2014/main" id="{A7C64F82-097D-D0A5-42EE-4FC97E3329D2}"/>
              </a:ext>
            </a:extLst>
          </p:cNvPr>
          <p:cNvSpPr/>
          <p:nvPr/>
        </p:nvSpPr>
        <p:spPr>
          <a:xfrm>
            <a:off x="10291154" y="2134795"/>
            <a:ext cx="58487" cy="58487"/>
          </a:xfrm>
          <a:custGeom>
            <a:avLst/>
            <a:gdLst>
              <a:gd name="connsiteX0" fmla="*/ 75 w 58487"/>
              <a:gd name="connsiteY0" fmla="*/ 365 h 58487"/>
              <a:gd name="connsiteX1" fmla="*/ 58563 w 58487"/>
              <a:gd name="connsiteY1" fmla="*/ 365 h 58487"/>
              <a:gd name="connsiteX2" fmla="*/ 58563 w 58487"/>
              <a:gd name="connsiteY2" fmla="*/ 58853 h 58487"/>
              <a:gd name="connsiteX3" fmla="*/ 7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65"/>
                </a:moveTo>
                <a:lnTo>
                  <a:pt x="58563" y="365"/>
                </a:lnTo>
                <a:lnTo>
                  <a:pt x="58563" y="58853"/>
                </a:lnTo>
                <a:lnTo>
                  <a:pt x="7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0" name="任意多边形: 形状 1319">
            <a:extLst>
              <a:ext uri="{FF2B5EF4-FFF2-40B4-BE49-F238E27FC236}">
                <a16:creationId xmlns:a16="http://schemas.microsoft.com/office/drawing/2014/main" id="{945155D8-60C5-F3DF-8280-2AB4A8838A69}"/>
              </a:ext>
            </a:extLst>
          </p:cNvPr>
          <p:cNvSpPr/>
          <p:nvPr/>
        </p:nvSpPr>
        <p:spPr>
          <a:xfrm>
            <a:off x="10408129" y="2134795"/>
            <a:ext cx="58487" cy="58487"/>
          </a:xfrm>
          <a:custGeom>
            <a:avLst/>
            <a:gdLst>
              <a:gd name="connsiteX0" fmla="*/ 95 w 58487"/>
              <a:gd name="connsiteY0" fmla="*/ 365 h 58487"/>
              <a:gd name="connsiteX1" fmla="*/ 58583 w 58487"/>
              <a:gd name="connsiteY1" fmla="*/ 365 h 58487"/>
              <a:gd name="connsiteX2" fmla="*/ 58583 w 58487"/>
              <a:gd name="connsiteY2" fmla="*/ 58853 h 58487"/>
              <a:gd name="connsiteX3" fmla="*/ 9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95" y="365"/>
                </a:moveTo>
                <a:lnTo>
                  <a:pt x="58583" y="365"/>
                </a:lnTo>
                <a:lnTo>
                  <a:pt x="58583" y="58853"/>
                </a:lnTo>
                <a:lnTo>
                  <a:pt x="9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1" name="任意多边形: 形状 1320">
            <a:extLst>
              <a:ext uri="{FF2B5EF4-FFF2-40B4-BE49-F238E27FC236}">
                <a16:creationId xmlns:a16="http://schemas.microsoft.com/office/drawing/2014/main" id="{5EBC0525-2376-3ED3-1F96-ECDBF0961DAE}"/>
              </a:ext>
            </a:extLst>
          </p:cNvPr>
          <p:cNvSpPr/>
          <p:nvPr/>
        </p:nvSpPr>
        <p:spPr>
          <a:xfrm>
            <a:off x="10583592" y="2134795"/>
            <a:ext cx="58487" cy="58487"/>
          </a:xfrm>
          <a:custGeom>
            <a:avLst/>
            <a:gdLst>
              <a:gd name="connsiteX0" fmla="*/ 125 w 58487"/>
              <a:gd name="connsiteY0" fmla="*/ 365 h 58487"/>
              <a:gd name="connsiteX1" fmla="*/ 58613 w 58487"/>
              <a:gd name="connsiteY1" fmla="*/ 365 h 58487"/>
              <a:gd name="connsiteX2" fmla="*/ 58613 w 58487"/>
              <a:gd name="connsiteY2" fmla="*/ 58853 h 58487"/>
              <a:gd name="connsiteX3" fmla="*/ 12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25" y="365"/>
                </a:moveTo>
                <a:lnTo>
                  <a:pt x="58613" y="365"/>
                </a:lnTo>
                <a:lnTo>
                  <a:pt x="58613" y="58853"/>
                </a:lnTo>
                <a:lnTo>
                  <a:pt x="12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2" name="任意多边形: 形状 1321">
            <a:extLst>
              <a:ext uri="{FF2B5EF4-FFF2-40B4-BE49-F238E27FC236}">
                <a16:creationId xmlns:a16="http://schemas.microsoft.com/office/drawing/2014/main" id="{6ADC037B-F075-FB13-23C4-433205383A67}"/>
              </a:ext>
            </a:extLst>
          </p:cNvPr>
          <p:cNvSpPr/>
          <p:nvPr/>
        </p:nvSpPr>
        <p:spPr>
          <a:xfrm>
            <a:off x="10759055" y="2134795"/>
            <a:ext cx="58487" cy="58487"/>
          </a:xfrm>
          <a:custGeom>
            <a:avLst/>
            <a:gdLst>
              <a:gd name="connsiteX0" fmla="*/ 155 w 58487"/>
              <a:gd name="connsiteY0" fmla="*/ 365 h 58487"/>
              <a:gd name="connsiteX1" fmla="*/ 58643 w 58487"/>
              <a:gd name="connsiteY1" fmla="*/ 365 h 58487"/>
              <a:gd name="connsiteX2" fmla="*/ 58643 w 58487"/>
              <a:gd name="connsiteY2" fmla="*/ 58853 h 58487"/>
              <a:gd name="connsiteX3" fmla="*/ 15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5" y="365"/>
                </a:moveTo>
                <a:lnTo>
                  <a:pt x="58643" y="365"/>
                </a:lnTo>
                <a:lnTo>
                  <a:pt x="58643" y="58853"/>
                </a:lnTo>
                <a:lnTo>
                  <a:pt x="15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3" name="任意多边形: 形状 1322">
            <a:extLst>
              <a:ext uri="{FF2B5EF4-FFF2-40B4-BE49-F238E27FC236}">
                <a16:creationId xmlns:a16="http://schemas.microsoft.com/office/drawing/2014/main" id="{61B1286C-AC18-5C3F-B487-3AB1BB49A70A}"/>
              </a:ext>
            </a:extLst>
          </p:cNvPr>
          <p:cNvSpPr/>
          <p:nvPr/>
        </p:nvSpPr>
        <p:spPr>
          <a:xfrm>
            <a:off x="10817542" y="2134795"/>
            <a:ext cx="58487" cy="58487"/>
          </a:xfrm>
          <a:custGeom>
            <a:avLst/>
            <a:gdLst>
              <a:gd name="connsiteX0" fmla="*/ 165 w 58487"/>
              <a:gd name="connsiteY0" fmla="*/ 365 h 58487"/>
              <a:gd name="connsiteX1" fmla="*/ 58653 w 58487"/>
              <a:gd name="connsiteY1" fmla="*/ 365 h 58487"/>
              <a:gd name="connsiteX2" fmla="*/ 58653 w 58487"/>
              <a:gd name="connsiteY2" fmla="*/ 58853 h 58487"/>
              <a:gd name="connsiteX3" fmla="*/ 16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365"/>
                </a:moveTo>
                <a:lnTo>
                  <a:pt x="58653" y="365"/>
                </a:lnTo>
                <a:lnTo>
                  <a:pt x="58653" y="58853"/>
                </a:lnTo>
                <a:lnTo>
                  <a:pt x="16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4" name="任意多边形: 形状 1323">
            <a:extLst>
              <a:ext uri="{FF2B5EF4-FFF2-40B4-BE49-F238E27FC236}">
                <a16:creationId xmlns:a16="http://schemas.microsoft.com/office/drawing/2014/main" id="{65477679-5424-52F8-B1C9-47E72D028435}"/>
              </a:ext>
            </a:extLst>
          </p:cNvPr>
          <p:cNvSpPr/>
          <p:nvPr/>
        </p:nvSpPr>
        <p:spPr>
          <a:xfrm>
            <a:off x="10993005" y="2134795"/>
            <a:ext cx="58487" cy="58487"/>
          </a:xfrm>
          <a:custGeom>
            <a:avLst/>
            <a:gdLst>
              <a:gd name="connsiteX0" fmla="*/ 195 w 58487"/>
              <a:gd name="connsiteY0" fmla="*/ 365 h 58487"/>
              <a:gd name="connsiteX1" fmla="*/ 58683 w 58487"/>
              <a:gd name="connsiteY1" fmla="*/ 365 h 58487"/>
              <a:gd name="connsiteX2" fmla="*/ 58683 w 58487"/>
              <a:gd name="connsiteY2" fmla="*/ 58853 h 58487"/>
              <a:gd name="connsiteX3" fmla="*/ 19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95" y="365"/>
                </a:moveTo>
                <a:lnTo>
                  <a:pt x="58683" y="365"/>
                </a:lnTo>
                <a:lnTo>
                  <a:pt x="58683" y="58853"/>
                </a:lnTo>
                <a:lnTo>
                  <a:pt x="19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5" name="任意多边形: 形状 1324">
            <a:extLst>
              <a:ext uri="{FF2B5EF4-FFF2-40B4-BE49-F238E27FC236}">
                <a16:creationId xmlns:a16="http://schemas.microsoft.com/office/drawing/2014/main" id="{4C171175-65B4-200F-274A-7604521EB7B2}"/>
              </a:ext>
            </a:extLst>
          </p:cNvPr>
          <p:cNvSpPr/>
          <p:nvPr/>
        </p:nvSpPr>
        <p:spPr>
          <a:xfrm>
            <a:off x="11226955" y="2134795"/>
            <a:ext cx="58487" cy="58487"/>
          </a:xfrm>
          <a:custGeom>
            <a:avLst/>
            <a:gdLst>
              <a:gd name="connsiteX0" fmla="*/ 235 w 58487"/>
              <a:gd name="connsiteY0" fmla="*/ 365 h 58487"/>
              <a:gd name="connsiteX1" fmla="*/ 58723 w 58487"/>
              <a:gd name="connsiteY1" fmla="*/ 365 h 58487"/>
              <a:gd name="connsiteX2" fmla="*/ 58723 w 58487"/>
              <a:gd name="connsiteY2" fmla="*/ 58853 h 58487"/>
              <a:gd name="connsiteX3" fmla="*/ 23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35" y="365"/>
                </a:moveTo>
                <a:lnTo>
                  <a:pt x="58723" y="365"/>
                </a:lnTo>
                <a:lnTo>
                  <a:pt x="58723" y="58853"/>
                </a:lnTo>
                <a:lnTo>
                  <a:pt x="23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6" name="任意多边形: 形状 1325">
            <a:extLst>
              <a:ext uri="{FF2B5EF4-FFF2-40B4-BE49-F238E27FC236}">
                <a16:creationId xmlns:a16="http://schemas.microsoft.com/office/drawing/2014/main" id="{A3DDE763-D196-D448-E2FE-4FB78C58B287}"/>
              </a:ext>
            </a:extLst>
          </p:cNvPr>
          <p:cNvSpPr/>
          <p:nvPr/>
        </p:nvSpPr>
        <p:spPr>
          <a:xfrm>
            <a:off x="11343930" y="2134795"/>
            <a:ext cx="58487" cy="58487"/>
          </a:xfrm>
          <a:custGeom>
            <a:avLst/>
            <a:gdLst>
              <a:gd name="connsiteX0" fmla="*/ 255 w 58487"/>
              <a:gd name="connsiteY0" fmla="*/ 365 h 58487"/>
              <a:gd name="connsiteX1" fmla="*/ 58743 w 58487"/>
              <a:gd name="connsiteY1" fmla="*/ 365 h 58487"/>
              <a:gd name="connsiteX2" fmla="*/ 58743 w 58487"/>
              <a:gd name="connsiteY2" fmla="*/ 58853 h 58487"/>
              <a:gd name="connsiteX3" fmla="*/ 25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365"/>
                </a:moveTo>
                <a:lnTo>
                  <a:pt x="58743" y="365"/>
                </a:lnTo>
                <a:lnTo>
                  <a:pt x="58743" y="58853"/>
                </a:lnTo>
                <a:lnTo>
                  <a:pt x="25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7" name="任意多边形: 形状 1326">
            <a:extLst>
              <a:ext uri="{FF2B5EF4-FFF2-40B4-BE49-F238E27FC236}">
                <a16:creationId xmlns:a16="http://schemas.microsoft.com/office/drawing/2014/main" id="{238D695F-79A0-5550-C0C3-AFC515795CA7}"/>
              </a:ext>
            </a:extLst>
          </p:cNvPr>
          <p:cNvSpPr/>
          <p:nvPr/>
        </p:nvSpPr>
        <p:spPr>
          <a:xfrm>
            <a:off x="11402418" y="2134795"/>
            <a:ext cx="58487" cy="58487"/>
          </a:xfrm>
          <a:custGeom>
            <a:avLst/>
            <a:gdLst>
              <a:gd name="connsiteX0" fmla="*/ 265 w 58487"/>
              <a:gd name="connsiteY0" fmla="*/ 365 h 58487"/>
              <a:gd name="connsiteX1" fmla="*/ 58753 w 58487"/>
              <a:gd name="connsiteY1" fmla="*/ 365 h 58487"/>
              <a:gd name="connsiteX2" fmla="*/ 58753 w 58487"/>
              <a:gd name="connsiteY2" fmla="*/ 58853 h 58487"/>
              <a:gd name="connsiteX3" fmla="*/ 26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65" y="365"/>
                </a:moveTo>
                <a:lnTo>
                  <a:pt x="58753" y="365"/>
                </a:lnTo>
                <a:lnTo>
                  <a:pt x="58753" y="58853"/>
                </a:lnTo>
                <a:lnTo>
                  <a:pt x="26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8" name="任意多边形: 形状 1327">
            <a:extLst>
              <a:ext uri="{FF2B5EF4-FFF2-40B4-BE49-F238E27FC236}">
                <a16:creationId xmlns:a16="http://schemas.microsoft.com/office/drawing/2014/main" id="{6062B433-F61E-6D05-9EAC-F5BAA7A176E6}"/>
              </a:ext>
            </a:extLst>
          </p:cNvPr>
          <p:cNvSpPr/>
          <p:nvPr/>
        </p:nvSpPr>
        <p:spPr>
          <a:xfrm>
            <a:off x="11460905" y="2134795"/>
            <a:ext cx="58487" cy="58487"/>
          </a:xfrm>
          <a:custGeom>
            <a:avLst/>
            <a:gdLst>
              <a:gd name="connsiteX0" fmla="*/ 275 w 58487"/>
              <a:gd name="connsiteY0" fmla="*/ 365 h 58487"/>
              <a:gd name="connsiteX1" fmla="*/ 58763 w 58487"/>
              <a:gd name="connsiteY1" fmla="*/ 365 h 58487"/>
              <a:gd name="connsiteX2" fmla="*/ 58763 w 58487"/>
              <a:gd name="connsiteY2" fmla="*/ 58853 h 58487"/>
              <a:gd name="connsiteX3" fmla="*/ 27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365"/>
                </a:moveTo>
                <a:lnTo>
                  <a:pt x="58763" y="365"/>
                </a:lnTo>
                <a:lnTo>
                  <a:pt x="58763" y="58853"/>
                </a:lnTo>
                <a:lnTo>
                  <a:pt x="27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9" name="任意多边形: 形状 1328">
            <a:extLst>
              <a:ext uri="{FF2B5EF4-FFF2-40B4-BE49-F238E27FC236}">
                <a16:creationId xmlns:a16="http://schemas.microsoft.com/office/drawing/2014/main" id="{9FC08C5E-1A45-DA39-866A-8E3C6BD27F28}"/>
              </a:ext>
            </a:extLst>
          </p:cNvPr>
          <p:cNvSpPr/>
          <p:nvPr/>
        </p:nvSpPr>
        <p:spPr>
          <a:xfrm>
            <a:off x="11753343" y="2134795"/>
            <a:ext cx="58487" cy="58487"/>
          </a:xfrm>
          <a:custGeom>
            <a:avLst/>
            <a:gdLst>
              <a:gd name="connsiteX0" fmla="*/ 325 w 58487"/>
              <a:gd name="connsiteY0" fmla="*/ 365 h 58487"/>
              <a:gd name="connsiteX1" fmla="*/ 58813 w 58487"/>
              <a:gd name="connsiteY1" fmla="*/ 365 h 58487"/>
              <a:gd name="connsiteX2" fmla="*/ 58813 w 58487"/>
              <a:gd name="connsiteY2" fmla="*/ 58853 h 58487"/>
              <a:gd name="connsiteX3" fmla="*/ 32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25" y="365"/>
                </a:moveTo>
                <a:lnTo>
                  <a:pt x="58813" y="365"/>
                </a:lnTo>
                <a:lnTo>
                  <a:pt x="58813" y="58853"/>
                </a:lnTo>
                <a:lnTo>
                  <a:pt x="32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0" name="任意多边形: 形状 1329">
            <a:extLst>
              <a:ext uri="{FF2B5EF4-FFF2-40B4-BE49-F238E27FC236}">
                <a16:creationId xmlns:a16="http://schemas.microsoft.com/office/drawing/2014/main" id="{BAE569CB-7E77-642B-8D10-75E184CDD0D7}"/>
              </a:ext>
            </a:extLst>
          </p:cNvPr>
          <p:cNvSpPr/>
          <p:nvPr/>
        </p:nvSpPr>
        <p:spPr>
          <a:xfrm>
            <a:off x="11928806" y="2134795"/>
            <a:ext cx="58487" cy="58487"/>
          </a:xfrm>
          <a:custGeom>
            <a:avLst/>
            <a:gdLst>
              <a:gd name="connsiteX0" fmla="*/ 355 w 58487"/>
              <a:gd name="connsiteY0" fmla="*/ 365 h 58487"/>
              <a:gd name="connsiteX1" fmla="*/ 58843 w 58487"/>
              <a:gd name="connsiteY1" fmla="*/ 365 h 58487"/>
              <a:gd name="connsiteX2" fmla="*/ 58843 w 58487"/>
              <a:gd name="connsiteY2" fmla="*/ 58853 h 58487"/>
              <a:gd name="connsiteX3" fmla="*/ 35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5" y="365"/>
                </a:moveTo>
                <a:lnTo>
                  <a:pt x="58843" y="365"/>
                </a:lnTo>
                <a:lnTo>
                  <a:pt x="58843" y="58853"/>
                </a:lnTo>
                <a:lnTo>
                  <a:pt x="35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1" name="任意多边形: 形状 1330">
            <a:extLst>
              <a:ext uri="{FF2B5EF4-FFF2-40B4-BE49-F238E27FC236}">
                <a16:creationId xmlns:a16="http://schemas.microsoft.com/office/drawing/2014/main" id="{A4E7C2DC-9F8F-4157-C4F2-44192C629746}"/>
              </a:ext>
            </a:extLst>
          </p:cNvPr>
          <p:cNvSpPr/>
          <p:nvPr/>
        </p:nvSpPr>
        <p:spPr>
          <a:xfrm>
            <a:off x="12045781" y="2134795"/>
            <a:ext cx="58487" cy="58487"/>
          </a:xfrm>
          <a:custGeom>
            <a:avLst/>
            <a:gdLst>
              <a:gd name="connsiteX0" fmla="*/ 375 w 58487"/>
              <a:gd name="connsiteY0" fmla="*/ 365 h 58487"/>
              <a:gd name="connsiteX1" fmla="*/ 58863 w 58487"/>
              <a:gd name="connsiteY1" fmla="*/ 365 h 58487"/>
              <a:gd name="connsiteX2" fmla="*/ 58863 w 58487"/>
              <a:gd name="connsiteY2" fmla="*/ 58853 h 58487"/>
              <a:gd name="connsiteX3" fmla="*/ 375 w 58487"/>
              <a:gd name="connsiteY3" fmla="*/ 5885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365"/>
                </a:moveTo>
                <a:lnTo>
                  <a:pt x="58863" y="365"/>
                </a:lnTo>
                <a:lnTo>
                  <a:pt x="58863" y="58853"/>
                </a:lnTo>
                <a:lnTo>
                  <a:pt x="375" y="5885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2" name="任意多边形: 形状 1331">
            <a:extLst>
              <a:ext uri="{FF2B5EF4-FFF2-40B4-BE49-F238E27FC236}">
                <a16:creationId xmlns:a16="http://schemas.microsoft.com/office/drawing/2014/main" id="{944FBE7B-2BC3-001F-B9E1-9B7BDA059C17}"/>
              </a:ext>
            </a:extLst>
          </p:cNvPr>
          <p:cNvSpPr/>
          <p:nvPr/>
        </p:nvSpPr>
        <p:spPr>
          <a:xfrm>
            <a:off x="9940229" y="2193283"/>
            <a:ext cx="58487" cy="58487"/>
          </a:xfrm>
          <a:custGeom>
            <a:avLst/>
            <a:gdLst>
              <a:gd name="connsiteX0" fmla="*/ 15 w 58487"/>
              <a:gd name="connsiteY0" fmla="*/ 375 h 58487"/>
              <a:gd name="connsiteX1" fmla="*/ 58503 w 58487"/>
              <a:gd name="connsiteY1" fmla="*/ 375 h 58487"/>
              <a:gd name="connsiteX2" fmla="*/ 58503 w 58487"/>
              <a:gd name="connsiteY2" fmla="*/ 58863 h 58487"/>
              <a:gd name="connsiteX3" fmla="*/ 1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5" y="375"/>
                </a:moveTo>
                <a:lnTo>
                  <a:pt x="58503" y="375"/>
                </a:lnTo>
                <a:lnTo>
                  <a:pt x="58503" y="58863"/>
                </a:lnTo>
                <a:lnTo>
                  <a:pt x="1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3" name="任意多边形: 形状 1332">
            <a:extLst>
              <a:ext uri="{FF2B5EF4-FFF2-40B4-BE49-F238E27FC236}">
                <a16:creationId xmlns:a16="http://schemas.microsoft.com/office/drawing/2014/main" id="{DF13DEE5-A84D-B097-FD96-F7FB85A58EA4}"/>
              </a:ext>
            </a:extLst>
          </p:cNvPr>
          <p:cNvSpPr/>
          <p:nvPr/>
        </p:nvSpPr>
        <p:spPr>
          <a:xfrm>
            <a:off x="9998716" y="2193283"/>
            <a:ext cx="58487" cy="58487"/>
          </a:xfrm>
          <a:custGeom>
            <a:avLst/>
            <a:gdLst>
              <a:gd name="connsiteX0" fmla="*/ 25 w 58487"/>
              <a:gd name="connsiteY0" fmla="*/ 375 h 58487"/>
              <a:gd name="connsiteX1" fmla="*/ 58513 w 58487"/>
              <a:gd name="connsiteY1" fmla="*/ 375 h 58487"/>
              <a:gd name="connsiteX2" fmla="*/ 58513 w 58487"/>
              <a:gd name="connsiteY2" fmla="*/ 58863 h 58487"/>
              <a:gd name="connsiteX3" fmla="*/ 2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" y="375"/>
                </a:moveTo>
                <a:lnTo>
                  <a:pt x="58513" y="375"/>
                </a:lnTo>
                <a:lnTo>
                  <a:pt x="58513" y="58863"/>
                </a:lnTo>
                <a:lnTo>
                  <a:pt x="2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4" name="任意多边形: 形状 1333">
            <a:extLst>
              <a:ext uri="{FF2B5EF4-FFF2-40B4-BE49-F238E27FC236}">
                <a16:creationId xmlns:a16="http://schemas.microsoft.com/office/drawing/2014/main" id="{42B67AA3-E6C9-297E-D3E4-D9EEEAFC37B8}"/>
              </a:ext>
            </a:extLst>
          </p:cNvPr>
          <p:cNvSpPr/>
          <p:nvPr/>
        </p:nvSpPr>
        <p:spPr>
          <a:xfrm>
            <a:off x="10057204" y="2193283"/>
            <a:ext cx="58487" cy="58487"/>
          </a:xfrm>
          <a:custGeom>
            <a:avLst/>
            <a:gdLst>
              <a:gd name="connsiteX0" fmla="*/ 35 w 58487"/>
              <a:gd name="connsiteY0" fmla="*/ 375 h 58487"/>
              <a:gd name="connsiteX1" fmla="*/ 58523 w 58487"/>
              <a:gd name="connsiteY1" fmla="*/ 375 h 58487"/>
              <a:gd name="connsiteX2" fmla="*/ 58523 w 58487"/>
              <a:gd name="connsiteY2" fmla="*/ 58863 h 58487"/>
              <a:gd name="connsiteX3" fmla="*/ 3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5" y="375"/>
                </a:moveTo>
                <a:lnTo>
                  <a:pt x="58523" y="375"/>
                </a:lnTo>
                <a:lnTo>
                  <a:pt x="58523" y="58863"/>
                </a:lnTo>
                <a:lnTo>
                  <a:pt x="3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5" name="任意多边形: 形状 1334">
            <a:extLst>
              <a:ext uri="{FF2B5EF4-FFF2-40B4-BE49-F238E27FC236}">
                <a16:creationId xmlns:a16="http://schemas.microsoft.com/office/drawing/2014/main" id="{BA229724-A2BF-DC7E-26B0-AD162F4D8BA7}"/>
              </a:ext>
            </a:extLst>
          </p:cNvPr>
          <p:cNvSpPr/>
          <p:nvPr/>
        </p:nvSpPr>
        <p:spPr>
          <a:xfrm>
            <a:off x="10115691" y="2193283"/>
            <a:ext cx="58487" cy="58487"/>
          </a:xfrm>
          <a:custGeom>
            <a:avLst/>
            <a:gdLst>
              <a:gd name="connsiteX0" fmla="*/ 45 w 58487"/>
              <a:gd name="connsiteY0" fmla="*/ 375 h 58487"/>
              <a:gd name="connsiteX1" fmla="*/ 58533 w 58487"/>
              <a:gd name="connsiteY1" fmla="*/ 375 h 58487"/>
              <a:gd name="connsiteX2" fmla="*/ 58533 w 58487"/>
              <a:gd name="connsiteY2" fmla="*/ 58863 h 58487"/>
              <a:gd name="connsiteX3" fmla="*/ 4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45" y="375"/>
                </a:moveTo>
                <a:lnTo>
                  <a:pt x="58533" y="375"/>
                </a:lnTo>
                <a:lnTo>
                  <a:pt x="58533" y="58863"/>
                </a:lnTo>
                <a:lnTo>
                  <a:pt x="4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6" name="任意多边形: 形状 1335">
            <a:extLst>
              <a:ext uri="{FF2B5EF4-FFF2-40B4-BE49-F238E27FC236}">
                <a16:creationId xmlns:a16="http://schemas.microsoft.com/office/drawing/2014/main" id="{B5D535B7-C22F-844C-4DDD-3D8B8AF3B5FA}"/>
              </a:ext>
            </a:extLst>
          </p:cNvPr>
          <p:cNvSpPr/>
          <p:nvPr/>
        </p:nvSpPr>
        <p:spPr>
          <a:xfrm>
            <a:off x="10174179" y="2193283"/>
            <a:ext cx="58487" cy="58487"/>
          </a:xfrm>
          <a:custGeom>
            <a:avLst/>
            <a:gdLst>
              <a:gd name="connsiteX0" fmla="*/ 55 w 58487"/>
              <a:gd name="connsiteY0" fmla="*/ 375 h 58487"/>
              <a:gd name="connsiteX1" fmla="*/ 58543 w 58487"/>
              <a:gd name="connsiteY1" fmla="*/ 375 h 58487"/>
              <a:gd name="connsiteX2" fmla="*/ 58543 w 58487"/>
              <a:gd name="connsiteY2" fmla="*/ 58863 h 58487"/>
              <a:gd name="connsiteX3" fmla="*/ 5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55" y="375"/>
                </a:moveTo>
                <a:lnTo>
                  <a:pt x="58543" y="375"/>
                </a:lnTo>
                <a:lnTo>
                  <a:pt x="58543" y="58863"/>
                </a:lnTo>
                <a:lnTo>
                  <a:pt x="5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7" name="任意多边形: 形状 1336">
            <a:extLst>
              <a:ext uri="{FF2B5EF4-FFF2-40B4-BE49-F238E27FC236}">
                <a16:creationId xmlns:a16="http://schemas.microsoft.com/office/drawing/2014/main" id="{5F02F969-E8C6-8466-6FB9-538FBFAFEE24}"/>
              </a:ext>
            </a:extLst>
          </p:cNvPr>
          <p:cNvSpPr/>
          <p:nvPr/>
        </p:nvSpPr>
        <p:spPr>
          <a:xfrm>
            <a:off x="10232667" y="2193283"/>
            <a:ext cx="58487" cy="58487"/>
          </a:xfrm>
          <a:custGeom>
            <a:avLst/>
            <a:gdLst>
              <a:gd name="connsiteX0" fmla="*/ 65 w 58487"/>
              <a:gd name="connsiteY0" fmla="*/ 375 h 58487"/>
              <a:gd name="connsiteX1" fmla="*/ 58553 w 58487"/>
              <a:gd name="connsiteY1" fmla="*/ 375 h 58487"/>
              <a:gd name="connsiteX2" fmla="*/ 58553 w 58487"/>
              <a:gd name="connsiteY2" fmla="*/ 58863 h 58487"/>
              <a:gd name="connsiteX3" fmla="*/ 6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65" y="375"/>
                </a:moveTo>
                <a:lnTo>
                  <a:pt x="58553" y="375"/>
                </a:lnTo>
                <a:lnTo>
                  <a:pt x="58553" y="58863"/>
                </a:lnTo>
                <a:lnTo>
                  <a:pt x="6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8" name="任意多边形: 形状 1337">
            <a:extLst>
              <a:ext uri="{FF2B5EF4-FFF2-40B4-BE49-F238E27FC236}">
                <a16:creationId xmlns:a16="http://schemas.microsoft.com/office/drawing/2014/main" id="{B5291B40-BA56-1EF7-F901-1D8550D5DEDB}"/>
              </a:ext>
            </a:extLst>
          </p:cNvPr>
          <p:cNvSpPr/>
          <p:nvPr/>
        </p:nvSpPr>
        <p:spPr>
          <a:xfrm>
            <a:off x="10291154" y="2193283"/>
            <a:ext cx="58487" cy="58487"/>
          </a:xfrm>
          <a:custGeom>
            <a:avLst/>
            <a:gdLst>
              <a:gd name="connsiteX0" fmla="*/ 75 w 58487"/>
              <a:gd name="connsiteY0" fmla="*/ 375 h 58487"/>
              <a:gd name="connsiteX1" fmla="*/ 58563 w 58487"/>
              <a:gd name="connsiteY1" fmla="*/ 375 h 58487"/>
              <a:gd name="connsiteX2" fmla="*/ 58563 w 58487"/>
              <a:gd name="connsiteY2" fmla="*/ 58863 h 58487"/>
              <a:gd name="connsiteX3" fmla="*/ 7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75" y="375"/>
                </a:moveTo>
                <a:lnTo>
                  <a:pt x="58563" y="375"/>
                </a:lnTo>
                <a:lnTo>
                  <a:pt x="58563" y="58863"/>
                </a:lnTo>
                <a:lnTo>
                  <a:pt x="7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9" name="任意多边形: 形状 1338">
            <a:extLst>
              <a:ext uri="{FF2B5EF4-FFF2-40B4-BE49-F238E27FC236}">
                <a16:creationId xmlns:a16="http://schemas.microsoft.com/office/drawing/2014/main" id="{24102E4F-D9BA-F65D-6A56-69A0DD216726}"/>
              </a:ext>
            </a:extLst>
          </p:cNvPr>
          <p:cNvSpPr/>
          <p:nvPr/>
        </p:nvSpPr>
        <p:spPr>
          <a:xfrm>
            <a:off x="10700567" y="2193283"/>
            <a:ext cx="58487" cy="58487"/>
          </a:xfrm>
          <a:custGeom>
            <a:avLst/>
            <a:gdLst>
              <a:gd name="connsiteX0" fmla="*/ 145 w 58487"/>
              <a:gd name="connsiteY0" fmla="*/ 375 h 58487"/>
              <a:gd name="connsiteX1" fmla="*/ 58633 w 58487"/>
              <a:gd name="connsiteY1" fmla="*/ 375 h 58487"/>
              <a:gd name="connsiteX2" fmla="*/ 58633 w 58487"/>
              <a:gd name="connsiteY2" fmla="*/ 58863 h 58487"/>
              <a:gd name="connsiteX3" fmla="*/ 14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45" y="375"/>
                </a:moveTo>
                <a:lnTo>
                  <a:pt x="58633" y="375"/>
                </a:lnTo>
                <a:lnTo>
                  <a:pt x="58633" y="58863"/>
                </a:lnTo>
                <a:lnTo>
                  <a:pt x="14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0" name="任意多边形: 形状 1339">
            <a:extLst>
              <a:ext uri="{FF2B5EF4-FFF2-40B4-BE49-F238E27FC236}">
                <a16:creationId xmlns:a16="http://schemas.microsoft.com/office/drawing/2014/main" id="{58889F74-5107-E513-0A22-C4CAAFDD5C2E}"/>
              </a:ext>
            </a:extLst>
          </p:cNvPr>
          <p:cNvSpPr/>
          <p:nvPr/>
        </p:nvSpPr>
        <p:spPr>
          <a:xfrm>
            <a:off x="10817542" y="2193283"/>
            <a:ext cx="58487" cy="58487"/>
          </a:xfrm>
          <a:custGeom>
            <a:avLst/>
            <a:gdLst>
              <a:gd name="connsiteX0" fmla="*/ 165 w 58487"/>
              <a:gd name="connsiteY0" fmla="*/ 375 h 58487"/>
              <a:gd name="connsiteX1" fmla="*/ 58653 w 58487"/>
              <a:gd name="connsiteY1" fmla="*/ 375 h 58487"/>
              <a:gd name="connsiteX2" fmla="*/ 58653 w 58487"/>
              <a:gd name="connsiteY2" fmla="*/ 58863 h 58487"/>
              <a:gd name="connsiteX3" fmla="*/ 16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65" y="375"/>
                </a:moveTo>
                <a:lnTo>
                  <a:pt x="58653" y="375"/>
                </a:lnTo>
                <a:lnTo>
                  <a:pt x="58653" y="58863"/>
                </a:lnTo>
                <a:lnTo>
                  <a:pt x="16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1" name="任意多边形: 形状 1340">
            <a:extLst>
              <a:ext uri="{FF2B5EF4-FFF2-40B4-BE49-F238E27FC236}">
                <a16:creationId xmlns:a16="http://schemas.microsoft.com/office/drawing/2014/main" id="{3B7B0DE1-E816-3440-8F2B-4645AC2E9A41}"/>
              </a:ext>
            </a:extLst>
          </p:cNvPr>
          <p:cNvSpPr/>
          <p:nvPr/>
        </p:nvSpPr>
        <p:spPr>
          <a:xfrm>
            <a:off x="10876030" y="2193283"/>
            <a:ext cx="58487" cy="58487"/>
          </a:xfrm>
          <a:custGeom>
            <a:avLst/>
            <a:gdLst>
              <a:gd name="connsiteX0" fmla="*/ 175 w 58487"/>
              <a:gd name="connsiteY0" fmla="*/ 375 h 58487"/>
              <a:gd name="connsiteX1" fmla="*/ 58663 w 58487"/>
              <a:gd name="connsiteY1" fmla="*/ 375 h 58487"/>
              <a:gd name="connsiteX2" fmla="*/ 58663 w 58487"/>
              <a:gd name="connsiteY2" fmla="*/ 58863 h 58487"/>
              <a:gd name="connsiteX3" fmla="*/ 17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175" y="375"/>
                </a:moveTo>
                <a:lnTo>
                  <a:pt x="58663" y="375"/>
                </a:lnTo>
                <a:lnTo>
                  <a:pt x="58663" y="58863"/>
                </a:lnTo>
                <a:lnTo>
                  <a:pt x="17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2" name="任意多边形: 形状 1341">
            <a:extLst>
              <a:ext uri="{FF2B5EF4-FFF2-40B4-BE49-F238E27FC236}">
                <a16:creationId xmlns:a16="http://schemas.microsoft.com/office/drawing/2014/main" id="{693CB5C8-A56F-EE7A-C23A-02EA02857E5F}"/>
              </a:ext>
            </a:extLst>
          </p:cNvPr>
          <p:cNvSpPr/>
          <p:nvPr/>
        </p:nvSpPr>
        <p:spPr>
          <a:xfrm>
            <a:off x="11051492" y="2193283"/>
            <a:ext cx="58487" cy="58487"/>
          </a:xfrm>
          <a:custGeom>
            <a:avLst/>
            <a:gdLst>
              <a:gd name="connsiteX0" fmla="*/ 205 w 58487"/>
              <a:gd name="connsiteY0" fmla="*/ 375 h 58487"/>
              <a:gd name="connsiteX1" fmla="*/ 58693 w 58487"/>
              <a:gd name="connsiteY1" fmla="*/ 375 h 58487"/>
              <a:gd name="connsiteX2" fmla="*/ 58693 w 58487"/>
              <a:gd name="connsiteY2" fmla="*/ 58863 h 58487"/>
              <a:gd name="connsiteX3" fmla="*/ 20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05" y="375"/>
                </a:moveTo>
                <a:lnTo>
                  <a:pt x="58693" y="375"/>
                </a:lnTo>
                <a:lnTo>
                  <a:pt x="58693" y="58863"/>
                </a:lnTo>
                <a:lnTo>
                  <a:pt x="20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3" name="任意多边形: 形状 1342">
            <a:extLst>
              <a:ext uri="{FF2B5EF4-FFF2-40B4-BE49-F238E27FC236}">
                <a16:creationId xmlns:a16="http://schemas.microsoft.com/office/drawing/2014/main" id="{C214C2D2-8EA7-BAF3-057E-45FA7005BEF4}"/>
              </a:ext>
            </a:extLst>
          </p:cNvPr>
          <p:cNvSpPr/>
          <p:nvPr/>
        </p:nvSpPr>
        <p:spPr>
          <a:xfrm>
            <a:off x="11109980" y="2193283"/>
            <a:ext cx="58487" cy="58487"/>
          </a:xfrm>
          <a:custGeom>
            <a:avLst/>
            <a:gdLst>
              <a:gd name="connsiteX0" fmla="*/ 215 w 58487"/>
              <a:gd name="connsiteY0" fmla="*/ 375 h 58487"/>
              <a:gd name="connsiteX1" fmla="*/ 58703 w 58487"/>
              <a:gd name="connsiteY1" fmla="*/ 375 h 58487"/>
              <a:gd name="connsiteX2" fmla="*/ 58703 w 58487"/>
              <a:gd name="connsiteY2" fmla="*/ 58863 h 58487"/>
              <a:gd name="connsiteX3" fmla="*/ 21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15" y="375"/>
                </a:moveTo>
                <a:lnTo>
                  <a:pt x="58703" y="375"/>
                </a:lnTo>
                <a:lnTo>
                  <a:pt x="58703" y="58863"/>
                </a:lnTo>
                <a:lnTo>
                  <a:pt x="21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4" name="任意多边形: 形状 1343">
            <a:extLst>
              <a:ext uri="{FF2B5EF4-FFF2-40B4-BE49-F238E27FC236}">
                <a16:creationId xmlns:a16="http://schemas.microsoft.com/office/drawing/2014/main" id="{D2E9EA43-4425-80E6-40BE-857531A159B2}"/>
              </a:ext>
            </a:extLst>
          </p:cNvPr>
          <p:cNvSpPr/>
          <p:nvPr/>
        </p:nvSpPr>
        <p:spPr>
          <a:xfrm>
            <a:off x="11285442" y="2193283"/>
            <a:ext cx="58487" cy="58487"/>
          </a:xfrm>
          <a:custGeom>
            <a:avLst/>
            <a:gdLst>
              <a:gd name="connsiteX0" fmla="*/ 245 w 58487"/>
              <a:gd name="connsiteY0" fmla="*/ 375 h 58487"/>
              <a:gd name="connsiteX1" fmla="*/ 58733 w 58487"/>
              <a:gd name="connsiteY1" fmla="*/ 375 h 58487"/>
              <a:gd name="connsiteX2" fmla="*/ 58733 w 58487"/>
              <a:gd name="connsiteY2" fmla="*/ 58863 h 58487"/>
              <a:gd name="connsiteX3" fmla="*/ 24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45" y="375"/>
                </a:moveTo>
                <a:lnTo>
                  <a:pt x="58733" y="375"/>
                </a:lnTo>
                <a:lnTo>
                  <a:pt x="58733" y="58863"/>
                </a:lnTo>
                <a:lnTo>
                  <a:pt x="24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5" name="任意多边形: 形状 1344">
            <a:extLst>
              <a:ext uri="{FF2B5EF4-FFF2-40B4-BE49-F238E27FC236}">
                <a16:creationId xmlns:a16="http://schemas.microsoft.com/office/drawing/2014/main" id="{E5176690-84F9-1073-E89C-3EDD6D501744}"/>
              </a:ext>
            </a:extLst>
          </p:cNvPr>
          <p:cNvSpPr/>
          <p:nvPr/>
        </p:nvSpPr>
        <p:spPr>
          <a:xfrm>
            <a:off x="11343930" y="2193283"/>
            <a:ext cx="58487" cy="58487"/>
          </a:xfrm>
          <a:custGeom>
            <a:avLst/>
            <a:gdLst>
              <a:gd name="connsiteX0" fmla="*/ 255 w 58487"/>
              <a:gd name="connsiteY0" fmla="*/ 375 h 58487"/>
              <a:gd name="connsiteX1" fmla="*/ 58743 w 58487"/>
              <a:gd name="connsiteY1" fmla="*/ 375 h 58487"/>
              <a:gd name="connsiteX2" fmla="*/ 58743 w 58487"/>
              <a:gd name="connsiteY2" fmla="*/ 58863 h 58487"/>
              <a:gd name="connsiteX3" fmla="*/ 25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55" y="375"/>
                </a:moveTo>
                <a:lnTo>
                  <a:pt x="58743" y="375"/>
                </a:lnTo>
                <a:lnTo>
                  <a:pt x="58743" y="58863"/>
                </a:lnTo>
                <a:lnTo>
                  <a:pt x="25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6" name="任意多边形: 形状 1345">
            <a:extLst>
              <a:ext uri="{FF2B5EF4-FFF2-40B4-BE49-F238E27FC236}">
                <a16:creationId xmlns:a16="http://schemas.microsoft.com/office/drawing/2014/main" id="{9A44BDFC-81C0-D001-F4BB-84B311D7970B}"/>
              </a:ext>
            </a:extLst>
          </p:cNvPr>
          <p:cNvSpPr/>
          <p:nvPr/>
        </p:nvSpPr>
        <p:spPr>
          <a:xfrm>
            <a:off x="11460905" y="2193283"/>
            <a:ext cx="58487" cy="58487"/>
          </a:xfrm>
          <a:custGeom>
            <a:avLst/>
            <a:gdLst>
              <a:gd name="connsiteX0" fmla="*/ 275 w 58487"/>
              <a:gd name="connsiteY0" fmla="*/ 375 h 58487"/>
              <a:gd name="connsiteX1" fmla="*/ 58763 w 58487"/>
              <a:gd name="connsiteY1" fmla="*/ 375 h 58487"/>
              <a:gd name="connsiteX2" fmla="*/ 58763 w 58487"/>
              <a:gd name="connsiteY2" fmla="*/ 58863 h 58487"/>
              <a:gd name="connsiteX3" fmla="*/ 27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75" y="375"/>
                </a:moveTo>
                <a:lnTo>
                  <a:pt x="58763" y="375"/>
                </a:lnTo>
                <a:lnTo>
                  <a:pt x="58763" y="58863"/>
                </a:lnTo>
                <a:lnTo>
                  <a:pt x="27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7" name="任意多边形: 形状 1346">
            <a:extLst>
              <a:ext uri="{FF2B5EF4-FFF2-40B4-BE49-F238E27FC236}">
                <a16:creationId xmlns:a16="http://schemas.microsoft.com/office/drawing/2014/main" id="{431123D1-A343-B869-16C2-A90229CFD068}"/>
              </a:ext>
            </a:extLst>
          </p:cNvPr>
          <p:cNvSpPr/>
          <p:nvPr/>
        </p:nvSpPr>
        <p:spPr>
          <a:xfrm>
            <a:off x="11519393" y="2193283"/>
            <a:ext cx="58487" cy="58487"/>
          </a:xfrm>
          <a:custGeom>
            <a:avLst/>
            <a:gdLst>
              <a:gd name="connsiteX0" fmla="*/ 285 w 58487"/>
              <a:gd name="connsiteY0" fmla="*/ 375 h 58487"/>
              <a:gd name="connsiteX1" fmla="*/ 58773 w 58487"/>
              <a:gd name="connsiteY1" fmla="*/ 375 h 58487"/>
              <a:gd name="connsiteX2" fmla="*/ 58773 w 58487"/>
              <a:gd name="connsiteY2" fmla="*/ 58863 h 58487"/>
              <a:gd name="connsiteX3" fmla="*/ 28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85" y="375"/>
                </a:moveTo>
                <a:lnTo>
                  <a:pt x="58773" y="375"/>
                </a:lnTo>
                <a:lnTo>
                  <a:pt x="58773" y="58863"/>
                </a:lnTo>
                <a:lnTo>
                  <a:pt x="28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8" name="任意多边形: 形状 1347">
            <a:extLst>
              <a:ext uri="{FF2B5EF4-FFF2-40B4-BE49-F238E27FC236}">
                <a16:creationId xmlns:a16="http://schemas.microsoft.com/office/drawing/2014/main" id="{CC113836-F69C-E3C6-0E0F-BFF632F47312}"/>
              </a:ext>
            </a:extLst>
          </p:cNvPr>
          <p:cNvSpPr/>
          <p:nvPr/>
        </p:nvSpPr>
        <p:spPr>
          <a:xfrm>
            <a:off x="11577880" y="2193283"/>
            <a:ext cx="58487" cy="58487"/>
          </a:xfrm>
          <a:custGeom>
            <a:avLst/>
            <a:gdLst>
              <a:gd name="connsiteX0" fmla="*/ 295 w 58487"/>
              <a:gd name="connsiteY0" fmla="*/ 375 h 58487"/>
              <a:gd name="connsiteX1" fmla="*/ 58783 w 58487"/>
              <a:gd name="connsiteY1" fmla="*/ 375 h 58487"/>
              <a:gd name="connsiteX2" fmla="*/ 58783 w 58487"/>
              <a:gd name="connsiteY2" fmla="*/ 58863 h 58487"/>
              <a:gd name="connsiteX3" fmla="*/ 29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295" y="375"/>
                </a:moveTo>
                <a:lnTo>
                  <a:pt x="58783" y="375"/>
                </a:lnTo>
                <a:lnTo>
                  <a:pt x="58783" y="58863"/>
                </a:lnTo>
                <a:lnTo>
                  <a:pt x="29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9" name="任意多边形: 形状 1348">
            <a:extLst>
              <a:ext uri="{FF2B5EF4-FFF2-40B4-BE49-F238E27FC236}">
                <a16:creationId xmlns:a16="http://schemas.microsoft.com/office/drawing/2014/main" id="{76794177-54BE-A863-4313-267C5E12B84A}"/>
              </a:ext>
            </a:extLst>
          </p:cNvPr>
          <p:cNvSpPr/>
          <p:nvPr/>
        </p:nvSpPr>
        <p:spPr>
          <a:xfrm>
            <a:off x="11811830" y="2193283"/>
            <a:ext cx="58487" cy="58487"/>
          </a:xfrm>
          <a:custGeom>
            <a:avLst/>
            <a:gdLst>
              <a:gd name="connsiteX0" fmla="*/ 335 w 58487"/>
              <a:gd name="connsiteY0" fmla="*/ 375 h 58487"/>
              <a:gd name="connsiteX1" fmla="*/ 58823 w 58487"/>
              <a:gd name="connsiteY1" fmla="*/ 375 h 58487"/>
              <a:gd name="connsiteX2" fmla="*/ 58823 w 58487"/>
              <a:gd name="connsiteY2" fmla="*/ 58863 h 58487"/>
              <a:gd name="connsiteX3" fmla="*/ 33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35" y="375"/>
                </a:moveTo>
                <a:lnTo>
                  <a:pt x="58823" y="375"/>
                </a:lnTo>
                <a:lnTo>
                  <a:pt x="58823" y="58863"/>
                </a:lnTo>
                <a:lnTo>
                  <a:pt x="33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0" name="任意多边形: 形状 1349">
            <a:extLst>
              <a:ext uri="{FF2B5EF4-FFF2-40B4-BE49-F238E27FC236}">
                <a16:creationId xmlns:a16="http://schemas.microsoft.com/office/drawing/2014/main" id="{4744F357-4E7B-0181-AE74-642AB8D88418}"/>
              </a:ext>
            </a:extLst>
          </p:cNvPr>
          <p:cNvSpPr/>
          <p:nvPr/>
        </p:nvSpPr>
        <p:spPr>
          <a:xfrm>
            <a:off x="11987293" y="2193283"/>
            <a:ext cx="58487" cy="58487"/>
          </a:xfrm>
          <a:custGeom>
            <a:avLst/>
            <a:gdLst>
              <a:gd name="connsiteX0" fmla="*/ 365 w 58487"/>
              <a:gd name="connsiteY0" fmla="*/ 375 h 58487"/>
              <a:gd name="connsiteX1" fmla="*/ 58853 w 58487"/>
              <a:gd name="connsiteY1" fmla="*/ 375 h 58487"/>
              <a:gd name="connsiteX2" fmla="*/ 58853 w 58487"/>
              <a:gd name="connsiteY2" fmla="*/ 58863 h 58487"/>
              <a:gd name="connsiteX3" fmla="*/ 36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65" y="375"/>
                </a:moveTo>
                <a:lnTo>
                  <a:pt x="58853" y="375"/>
                </a:lnTo>
                <a:lnTo>
                  <a:pt x="58853" y="58863"/>
                </a:lnTo>
                <a:lnTo>
                  <a:pt x="36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1" name="任意多边形: 形状 1350">
            <a:extLst>
              <a:ext uri="{FF2B5EF4-FFF2-40B4-BE49-F238E27FC236}">
                <a16:creationId xmlns:a16="http://schemas.microsoft.com/office/drawing/2014/main" id="{A6535870-133D-F9A6-6811-A78067587E35}"/>
              </a:ext>
            </a:extLst>
          </p:cNvPr>
          <p:cNvSpPr/>
          <p:nvPr/>
        </p:nvSpPr>
        <p:spPr>
          <a:xfrm>
            <a:off x="12045781" y="2193283"/>
            <a:ext cx="58487" cy="58487"/>
          </a:xfrm>
          <a:custGeom>
            <a:avLst/>
            <a:gdLst>
              <a:gd name="connsiteX0" fmla="*/ 375 w 58487"/>
              <a:gd name="connsiteY0" fmla="*/ 375 h 58487"/>
              <a:gd name="connsiteX1" fmla="*/ 58863 w 58487"/>
              <a:gd name="connsiteY1" fmla="*/ 375 h 58487"/>
              <a:gd name="connsiteX2" fmla="*/ 58863 w 58487"/>
              <a:gd name="connsiteY2" fmla="*/ 58863 h 58487"/>
              <a:gd name="connsiteX3" fmla="*/ 375 w 58487"/>
              <a:gd name="connsiteY3" fmla="*/ 58863 h 5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7" h="58487">
                <a:moveTo>
                  <a:pt x="375" y="375"/>
                </a:moveTo>
                <a:lnTo>
                  <a:pt x="58863" y="375"/>
                </a:lnTo>
                <a:lnTo>
                  <a:pt x="58863" y="58863"/>
                </a:lnTo>
                <a:lnTo>
                  <a:pt x="375" y="58863"/>
                </a:lnTo>
                <a:close/>
              </a:path>
            </a:pathLst>
          </a:custGeom>
          <a:solidFill>
            <a:srgbClr val="00000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1E2FB1-018A-E7A6-A4C1-285B2893E0C9}"/>
              </a:ext>
            </a:extLst>
          </p:cNvPr>
          <p:cNvSpPr/>
          <p:nvPr/>
        </p:nvSpPr>
        <p:spPr>
          <a:xfrm>
            <a:off x="2525149" y="2356536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保研过程中的一些经验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BDDF61-835D-48A7-658D-45A65CB4AE48}"/>
              </a:ext>
            </a:extLst>
          </p:cNvPr>
          <p:cNvGrpSpPr/>
          <p:nvPr/>
        </p:nvGrpSpPr>
        <p:grpSpPr>
          <a:xfrm>
            <a:off x="5420176" y="4348661"/>
            <a:ext cx="1351652" cy="828127"/>
            <a:chOff x="5420176" y="3842823"/>
            <a:chExt cx="1351652" cy="8281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089017-429F-C29C-DDCB-AEBDC7714205}"/>
                </a:ext>
              </a:extLst>
            </p:cNvPr>
            <p:cNvSpPr/>
            <p:nvPr/>
          </p:nvSpPr>
          <p:spPr>
            <a:xfrm>
              <a:off x="5465057" y="3842823"/>
              <a:ext cx="126188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李腾飞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46018DE-35F8-CA9E-A4B4-2A511EC95FC0}"/>
                </a:ext>
              </a:extLst>
            </p:cNvPr>
            <p:cNvSpPr/>
            <p:nvPr/>
          </p:nvSpPr>
          <p:spPr>
            <a:xfrm>
              <a:off x="5420176" y="4270840"/>
              <a:ext cx="135165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2022.11.12</a:t>
              </a:r>
              <a:endParaRPr lang="zh-CN" altLang="en-US" sz="2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48A224B0-352F-250E-050A-1EBFEF12D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9810" y="2402940"/>
            <a:ext cx="762810" cy="7628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840C1FC-1A56-7149-DC37-5CCFFE447B5E}"/>
              </a:ext>
            </a:extLst>
          </p:cNvPr>
          <p:cNvSpPr/>
          <p:nvPr/>
        </p:nvSpPr>
        <p:spPr>
          <a:xfrm>
            <a:off x="4261755" y="3369423"/>
            <a:ext cx="36684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北化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→北邮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8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1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1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1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1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1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1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2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1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3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1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1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6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1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1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8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1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90"/>
                            </p:stCondLst>
                            <p:childTnLst>
                              <p:par>
                                <p:cTn id="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0"/>
                            </p:stCondLst>
                            <p:childTnLst>
                              <p:par>
                                <p:cTn id="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1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10"/>
                            </p:stCondLst>
                            <p:childTnLst>
                              <p:par>
                                <p:cTn id="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1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620"/>
                            </p:stCondLst>
                            <p:childTnLst>
                              <p:par>
                                <p:cTn id="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1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3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1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40"/>
                            </p:stCondLst>
                            <p:childTnLst>
                              <p:par>
                                <p:cTn id="2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1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50"/>
                            </p:stCondLst>
                            <p:childTnLst>
                              <p:par>
                                <p:cTn id="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1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6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1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67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1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680"/>
                            </p:stCondLst>
                            <p:childTnLst>
                              <p:par>
                                <p:cTn id="2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1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90"/>
                            </p:stCondLst>
                            <p:childTnLst>
                              <p:par>
                                <p:cTn id="2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1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00"/>
                            </p:stCondLst>
                            <p:childTnLst>
                              <p:par>
                                <p:cTn id="2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1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71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1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20"/>
                            </p:stCondLst>
                            <p:childTnLst>
                              <p:par>
                                <p:cTn id="2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730"/>
                            </p:stCondLst>
                            <p:childTnLst>
                              <p:par>
                                <p:cTn id="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1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4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"/>
                            </p:stCondLst>
                            <p:childTnLst>
                              <p:par>
                                <p:cTn id="3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1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760"/>
                            </p:stCondLst>
                            <p:childTnLst>
                              <p:par>
                                <p:cTn id="3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1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70"/>
                            </p:stCondLst>
                            <p:childTnLst>
                              <p:par>
                                <p:cTn id="3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1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80"/>
                            </p:stCondLst>
                            <p:childTnLst>
                              <p:par>
                                <p:cTn id="3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1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790"/>
                            </p:stCondLst>
                            <p:childTnLst>
                              <p:par>
                                <p:cTn id="3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1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800"/>
                            </p:stCondLst>
                            <p:childTnLst>
                              <p:par>
                                <p:cTn id="3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1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10"/>
                            </p:stCondLst>
                            <p:childTnLst>
                              <p:par>
                                <p:cTn id="3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1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820"/>
                            </p:stCondLst>
                            <p:childTnLst>
                              <p:par>
                                <p:cTn id="3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1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830"/>
                            </p:stCondLst>
                            <p:childTnLst>
                              <p:par>
                                <p:cTn id="3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1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40"/>
                            </p:stCondLst>
                            <p:childTnLst>
                              <p:par>
                                <p:cTn id="3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1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850"/>
                            </p:stCondLst>
                            <p:childTnLst>
                              <p:par>
                                <p:cTn id="3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1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860"/>
                            </p:stCondLst>
                            <p:childTnLst>
                              <p:par>
                                <p:cTn id="3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1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70"/>
                            </p:stCondLst>
                            <p:childTnLst>
                              <p:par>
                                <p:cTn id="3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1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880"/>
                            </p:stCondLst>
                            <p:childTnLst>
                              <p:par>
                                <p:cTn id="3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1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890"/>
                            </p:stCondLst>
                            <p:childTnLst>
                              <p:par>
                                <p:cTn id="3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1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"/>
                            </p:stCondLst>
                            <p:childTnLst>
                              <p:par>
                                <p:cTn id="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1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910"/>
                            </p:stCondLst>
                            <p:childTnLst>
                              <p:par>
                                <p:cTn id="3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1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920"/>
                            </p:stCondLst>
                            <p:childTnLst>
                              <p:par>
                                <p:cTn id="3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1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30"/>
                            </p:stCondLst>
                            <p:childTnLst>
                              <p:par>
                                <p:cTn id="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1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940"/>
                            </p:stCondLst>
                            <p:childTnLst>
                              <p:par>
                                <p:cTn id="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1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950"/>
                            </p:stCondLst>
                            <p:childTnLst>
                              <p:par>
                                <p:cTn id="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1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60"/>
                            </p:stCondLst>
                            <p:childTnLst>
                              <p:par>
                                <p:cTn id="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1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970"/>
                            </p:stCondLst>
                            <p:childTnLst>
                              <p:par>
                                <p:cTn id="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1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98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1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90"/>
                            </p:stCondLst>
                            <p:childTnLst>
                              <p:par>
                                <p:cTn id="4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3" dur="1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1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10"/>
                            </p:stCondLst>
                            <p:childTnLst>
                              <p:par>
                                <p:cTn id="4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1" dur="1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"/>
                            </p:stCondLst>
                            <p:childTnLst>
                              <p:par>
                                <p:cTn id="4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1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30"/>
                            </p:stCondLst>
                            <p:childTnLst>
                              <p:par>
                                <p:cTn id="4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1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040"/>
                            </p:stCondLst>
                            <p:childTnLst>
                              <p:par>
                                <p:cTn id="4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3" dur="1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50"/>
                            </p:stCondLst>
                            <p:childTnLst>
                              <p:par>
                                <p:cTn id="4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7" dur="1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60"/>
                            </p:stCondLst>
                            <p:childTnLst>
                              <p:par>
                                <p:cTn id="4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1" dur="1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70"/>
                            </p:stCondLst>
                            <p:childTnLst>
                              <p:par>
                                <p:cTn id="4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5" dur="1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80"/>
                            </p:stCondLst>
                            <p:childTnLst>
                              <p:par>
                                <p:cTn id="4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1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90"/>
                            </p:stCondLst>
                            <p:childTnLst>
                              <p:par>
                                <p:cTn id="4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3" dur="1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100"/>
                            </p:stCondLst>
                            <p:childTnLst>
                              <p:par>
                                <p:cTn id="4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1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"/>
                            </p:stCondLst>
                            <p:childTnLst>
                              <p:par>
                                <p:cTn id="4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1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120"/>
                            </p:stCondLst>
                            <p:childTnLst>
                              <p:par>
                                <p:cTn id="4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1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130"/>
                            </p:stCondLst>
                            <p:childTnLst>
                              <p:par>
                                <p:cTn id="4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9" dur="1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40"/>
                            </p:stCondLst>
                            <p:childTnLst>
                              <p:par>
                                <p:cTn id="4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3" dur="1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150"/>
                            </p:stCondLst>
                            <p:childTnLst>
                              <p:par>
                                <p:cTn id="4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1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160"/>
                            </p:stCondLst>
                            <p:childTnLst>
                              <p:par>
                                <p:cTn id="4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1" dur="1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70"/>
                            </p:stCondLst>
                            <p:childTnLst>
                              <p:par>
                                <p:cTn id="4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5" dur="1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180"/>
                            </p:stCondLst>
                            <p:childTnLst>
                              <p:par>
                                <p:cTn id="4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1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190"/>
                            </p:stCondLst>
                            <p:childTnLst>
                              <p:par>
                                <p:cTn id="4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1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"/>
                            </p:stCondLst>
                            <p:childTnLst>
                              <p:par>
                                <p:cTn id="4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1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210"/>
                            </p:stCondLst>
                            <p:childTnLst>
                              <p:par>
                                <p:cTn id="4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1" dur="1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220"/>
                            </p:stCondLst>
                            <p:childTnLst>
                              <p:par>
                                <p:cTn id="4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5" dur="1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30"/>
                            </p:stCondLst>
                            <p:childTnLst>
                              <p:par>
                                <p:cTn id="4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1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240"/>
                            </p:stCondLst>
                            <p:childTnLst>
                              <p:par>
                                <p:cTn id="5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1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250"/>
                            </p:stCondLst>
                            <p:childTnLst>
                              <p:par>
                                <p:cTn id="5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1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60"/>
                            </p:stCondLst>
                            <p:childTnLst>
                              <p:par>
                                <p:cTn id="5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1" dur="1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270"/>
                            </p:stCondLst>
                            <p:childTnLst>
                              <p:par>
                                <p:cTn id="5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5" dur="1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280"/>
                            </p:stCondLst>
                            <p:childTnLst>
                              <p:par>
                                <p:cTn id="5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1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90"/>
                            </p:stCondLst>
                            <p:childTnLst>
                              <p:par>
                                <p:cTn id="5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3" dur="1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300"/>
                            </p:stCondLst>
                            <p:childTnLst>
                              <p:par>
                                <p:cTn id="5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7" dur="1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310"/>
                            </p:stCondLst>
                            <p:childTnLst>
                              <p:par>
                                <p:cTn id="5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1" dur="1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320"/>
                            </p:stCondLst>
                            <p:childTnLst>
                              <p:par>
                                <p:cTn id="5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5" dur="1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330"/>
                            </p:stCondLst>
                            <p:childTnLst>
                              <p:par>
                                <p:cTn id="5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9" dur="1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340"/>
                            </p:stCondLst>
                            <p:childTnLst>
                              <p:par>
                                <p:cTn id="5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3" dur="1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50"/>
                            </p:stCondLst>
                            <p:childTnLst>
                              <p:par>
                                <p:cTn id="5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7" dur="1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360"/>
                            </p:stCondLst>
                            <p:childTnLst>
                              <p:par>
                                <p:cTn id="5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1" dur="1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370"/>
                            </p:stCondLst>
                            <p:childTnLst>
                              <p:par>
                                <p:cTn id="5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1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80"/>
                            </p:stCondLst>
                            <p:childTnLst>
                              <p:par>
                                <p:cTn id="5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9" dur="1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1390"/>
                            </p:stCondLst>
                            <p:childTnLst>
                              <p:par>
                                <p:cTn id="5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3" dur="1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400"/>
                            </p:stCondLst>
                            <p:childTnLst>
                              <p:par>
                                <p:cTn id="5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7" dur="1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410"/>
                            </p:stCondLst>
                            <p:childTnLst>
                              <p:par>
                                <p:cTn id="5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1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1420"/>
                            </p:stCondLst>
                            <p:childTnLst>
                              <p:par>
                                <p:cTn id="5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5" dur="1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1430"/>
                            </p:stCondLst>
                            <p:childTnLst>
                              <p:par>
                                <p:cTn id="5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1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40"/>
                            </p:stCondLst>
                            <p:childTnLst>
                              <p:par>
                                <p:cTn id="5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3" dur="1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450"/>
                            </p:stCondLst>
                            <p:childTnLst>
                              <p:par>
                                <p:cTn id="5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1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460"/>
                            </p:stCondLst>
                            <p:childTnLst>
                              <p:par>
                                <p:cTn id="5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1" dur="1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70"/>
                            </p:stCondLst>
                            <p:childTnLst>
                              <p:par>
                                <p:cTn id="5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1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1480"/>
                            </p:stCondLst>
                            <p:childTnLst>
                              <p:par>
                                <p:cTn id="5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9" dur="1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1490"/>
                            </p:stCondLst>
                            <p:childTnLst>
                              <p:par>
                                <p:cTn id="6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3" dur="1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"/>
                            </p:stCondLst>
                            <p:childTnLst>
                              <p:par>
                                <p:cTn id="6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7" dur="1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1510"/>
                            </p:stCondLst>
                            <p:childTnLst>
                              <p:par>
                                <p:cTn id="6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1" dur="1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1520"/>
                            </p:stCondLst>
                            <p:childTnLst>
                              <p:par>
                                <p:cTn id="6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1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30"/>
                            </p:stCondLst>
                            <p:childTnLst>
                              <p:par>
                                <p:cTn id="6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9" dur="1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1540"/>
                            </p:stCondLst>
                            <p:childTnLst>
                              <p:par>
                                <p:cTn id="6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3" dur="1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1550"/>
                            </p:stCondLst>
                            <p:childTnLst>
                              <p:par>
                                <p:cTn id="6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7" dur="1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60"/>
                            </p:stCondLst>
                            <p:childTnLst>
                              <p:par>
                                <p:cTn id="6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1" dur="1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1570"/>
                            </p:stCondLst>
                            <p:childTnLst>
                              <p:par>
                                <p:cTn id="6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5" dur="1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1580"/>
                            </p:stCondLst>
                            <p:childTnLst>
                              <p:par>
                                <p:cTn id="6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9" dur="1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90"/>
                            </p:stCondLst>
                            <p:childTnLst>
                              <p:par>
                                <p:cTn id="6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3" dur="1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1600"/>
                            </p:stCondLst>
                            <p:childTnLst>
                              <p:par>
                                <p:cTn id="6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7" dur="1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610"/>
                            </p:stCondLst>
                            <p:childTnLst>
                              <p:par>
                                <p:cTn id="6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1" dur="1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620"/>
                            </p:stCondLst>
                            <p:childTnLst>
                              <p:par>
                                <p:cTn id="6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5" dur="1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1630"/>
                            </p:stCondLst>
                            <p:childTnLst>
                              <p:par>
                                <p:cTn id="6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9" dur="1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640"/>
                            </p:stCondLst>
                            <p:childTnLst>
                              <p:par>
                                <p:cTn id="6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3" dur="1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50"/>
                            </p:stCondLst>
                            <p:childTnLst>
                              <p:par>
                                <p:cTn id="6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7" dur="1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660"/>
                            </p:stCondLst>
                            <p:childTnLst>
                              <p:par>
                                <p:cTn id="6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1" dur="1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1670"/>
                            </p:stCondLst>
                            <p:childTnLst>
                              <p:par>
                                <p:cTn id="6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5" dur="1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80"/>
                            </p:stCondLst>
                            <p:childTnLst>
                              <p:par>
                                <p:cTn id="6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9" dur="1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1690"/>
                            </p:stCondLst>
                            <p:childTnLst>
                              <p:par>
                                <p:cTn id="6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3" dur="1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1700"/>
                            </p:stCondLst>
                            <p:childTnLst>
                              <p:par>
                                <p:cTn id="6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7" dur="1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10"/>
                            </p:stCondLst>
                            <p:childTnLst>
                              <p:par>
                                <p:cTn id="6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1" dur="1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1720"/>
                            </p:stCondLst>
                            <p:childTnLst>
                              <p:par>
                                <p:cTn id="6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5" dur="1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1730"/>
                            </p:stCondLst>
                            <p:childTnLst>
                              <p:par>
                                <p:cTn id="6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9" dur="1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740"/>
                            </p:stCondLst>
                            <p:childTnLst>
                              <p:par>
                                <p:cTn id="7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3" dur="1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1750"/>
                            </p:stCondLst>
                            <p:childTnLst>
                              <p:par>
                                <p:cTn id="7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7" dur="1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1760"/>
                            </p:stCondLst>
                            <p:childTnLst>
                              <p:par>
                                <p:cTn id="7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1" dur="1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770"/>
                            </p:stCondLst>
                            <p:childTnLst>
                              <p:par>
                                <p:cTn id="7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5" dur="1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1780"/>
                            </p:stCondLst>
                            <p:childTnLst>
                              <p:par>
                                <p:cTn id="7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9" dur="1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1790"/>
                            </p:stCondLst>
                            <p:childTnLst>
                              <p:par>
                                <p:cTn id="7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3" dur="1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800"/>
                            </p:stCondLst>
                            <p:childTnLst>
                              <p:par>
                                <p:cTn id="7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7" dur="1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1810"/>
                            </p:stCondLst>
                            <p:childTnLst>
                              <p:par>
                                <p:cTn id="7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1" dur="1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1820"/>
                            </p:stCondLst>
                            <p:childTnLst>
                              <p:par>
                                <p:cTn id="7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5" dur="1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1830"/>
                            </p:stCondLst>
                            <p:childTnLst>
                              <p:par>
                                <p:cTn id="7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9" dur="1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1840"/>
                            </p:stCondLst>
                            <p:childTnLst>
                              <p:par>
                                <p:cTn id="7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3" dur="1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1850"/>
                            </p:stCondLst>
                            <p:childTnLst>
                              <p:par>
                                <p:cTn id="7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7" dur="1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1860"/>
                            </p:stCondLst>
                            <p:childTnLst>
                              <p:par>
                                <p:cTn id="7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1" dur="1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1870"/>
                            </p:stCondLst>
                            <p:childTnLst>
                              <p:par>
                                <p:cTn id="7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5" dur="1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1880"/>
                            </p:stCondLst>
                            <p:childTnLst>
                              <p:par>
                                <p:cTn id="7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9" dur="1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890"/>
                            </p:stCondLst>
                            <p:childTnLst>
                              <p:par>
                                <p:cTn id="7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3" dur="1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1900"/>
                            </p:stCondLst>
                            <p:childTnLst>
                              <p:par>
                                <p:cTn id="7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7" dur="1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1910"/>
                            </p:stCondLst>
                            <p:childTnLst>
                              <p:par>
                                <p:cTn id="7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1" dur="1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920"/>
                            </p:stCondLst>
                            <p:childTnLst>
                              <p:par>
                                <p:cTn id="7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5" dur="1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1930"/>
                            </p:stCondLst>
                            <p:childTnLst>
                              <p:par>
                                <p:cTn id="7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9" dur="1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1940"/>
                            </p:stCondLst>
                            <p:childTnLst>
                              <p:par>
                                <p:cTn id="7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3" dur="1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950"/>
                            </p:stCondLst>
                            <p:childTnLst>
                              <p:par>
                                <p:cTn id="7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7" dur="1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1960"/>
                            </p:stCondLst>
                            <p:childTnLst>
                              <p:par>
                                <p:cTn id="7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1" dur="1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1970"/>
                            </p:stCondLst>
                            <p:childTnLst>
                              <p:par>
                                <p:cTn id="7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5" dur="1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1980"/>
                            </p:stCondLst>
                            <p:childTnLst>
                              <p:par>
                                <p:cTn id="7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9" dur="1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1990"/>
                            </p:stCondLst>
                            <p:childTnLst>
                              <p:par>
                                <p:cTn id="8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3" dur="1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2000"/>
                            </p:stCondLst>
                            <p:childTnLst>
                              <p:par>
                                <p:cTn id="8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7" dur="1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2010"/>
                            </p:stCondLst>
                            <p:childTnLst>
                              <p:par>
                                <p:cTn id="8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1" dur="1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2020"/>
                            </p:stCondLst>
                            <p:childTnLst>
                              <p:par>
                                <p:cTn id="8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5" dur="1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2030"/>
                            </p:stCondLst>
                            <p:childTnLst>
                              <p:par>
                                <p:cTn id="8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9" dur="1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2040"/>
                            </p:stCondLst>
                            <p:childTnLst>
                              <p:par>
                                <p:cTn id="8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3" dur="1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2050"/>
                            </p:stCondLst>
                            <p:childTnLst>
                              <p:par>
                                <p:cTn id="8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7" dur="1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2060"/>
                            </p:stCondLst>
                            <p:childTnLst>
                              <p:par>
                                <p:cTn id="8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1" dur="1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2070"/>
                            </p:stCondLst>
                            <p:childTnLst>
                              <p:par>
                                <p:cTn id="8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5" dur="1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2080"/>
                            </p:stCondLst>
                            <p:childTnLst>
                              <p:par>
                                <p:cTn id="8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9" dur="1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2090"/>
                            </p:stCondLst>
                            <p:childTnLst>
                              <p:par>
                                <p:cTn id="8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3" dur="1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2100"/>
                            </p:stCondLst>
                            <p:childTnLst>
                              <p:par>
                                <p:cTn id="8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7" dur="1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2110"/>
                            </p:stCondLst>
                            <p:childTnLst>
                              <p:par>
                                <p:cTn id="8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1" dur="1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2120"/>
                            </p:stCondLst>
                            <p:childTnLst>
                              <p:par>
                                <p:cTn id="8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5" dur="1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2130"/>
                            </p:stCondLst>
                            <p:childTnLst>
                              <p:par>
                                <p:cTn id="8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9" dur="1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2140"/>
                            </p:stCondLst>
                            <p:childTnLst>
                              <p:par>
                                <p:cTn id="8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3" dur="1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2150"/>
                            </p:stCondLst>
                            <p:childTnLst>
                              <p:par>
                                <p:cTn id="8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7" dur="1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2160"/>
                            </p:stCondLst>
                            <p:childTnLst>
                              <p:par>
                                <p:cTn id="8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1" dur="1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2170"/>
                            </p:stCondLst>
                            <p:childTnLst>
                              <p:par>
                                <p:cTn id="8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5" dur="1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2180"/>
                            </p:stCondLst>
                            <p:childTnLst>
                              <p:par>
                                <p:cTn id="8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9" dur="1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2190"/>
                            </p:stCondLst>
                            <p:childTnLst>
                              <p:par>
                                <p:cTn id="8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3" dur="1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2200"/>
                            </p:stCondLst>
                            <p:childTnLst>
                              <p:par>
                                <p:cTn id="8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7" dur="1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2210"/>
                            </p:stCondLst>
                            <p:childTnLst>
                              <p:par>
                                <p:cTn id="8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1" dur="1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2220"/>
                            </p:stCondLst>
                            <p:childTnLst>
                              <p:par>
                                <p:cTn id="8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5" dur="1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2230"/>
                            </p:stCondLst>
                            <p:childTnLst>
                              <p:par>
                                <p:cTn id="8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9" dur="1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2240"/>
                            </p:stCondLst>
                            <p:childTnLst>
                              <p:par>
                                <p:cTn id="9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3" dur="1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2250"/>
                            </p:stCondLst>
                            <p:childTnLst>
                              <p:par>
                                <p:cTn id="9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7" dur="1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2260"/>
                            </p:stCondLst>
                            <p:childTnLst>
                              <p:par>
                                <p:cTn id="9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1" dur="1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2270"/>
                            </p:stCondLst>
                            <p:childTnLst>
                              <p:par>
                                <p:cTn id="9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5" dur="1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2280"/>
                            </p:stCondLst>
                            <p:childTnLst>
                              <p:par>
                                <p:cTn id="9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9" dur="1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2290"/>
                            </p:stCondLst>
                            <p:childTnLst>
                              <p:par>
                                <p:cTn id="9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3" dur="1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2300"/>
                            </p:stCondLst>
                            <p:childTnLst>
                              <p:par>
                                <p:cTn id="9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7" dur="1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2310"/>
                            </p:stCondLst>
                            <p:childTnLst>
                              <p:par>
                                <p:cTn id="9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1" dur="1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2320"/>
                            </p:stCondLst>
                            <p:childTnLst>
                              <p:par>
                                <p:cTn id="9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5" dur="1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2330"/>
                            </p:stCondLst>
                            <p:childTnLst>
                              <p:par>
                                <p:cTn id="9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9" dur="1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2340"/>
                            </p:stCondLst>
                            <p:childTnLst>
                              <p:par>
                                <p:cTn id="9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3" dur="1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2350"/>
                            </p:stCondLst>
                            <p:childTnLst>
                              <p:par>
                                <p:cTn id="9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7" dur="1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2360"/>
                            </p:stCondLst>
                            <p:childTnLst>
                              <p:par>
                                <p:cTn id="9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1" dur="1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2370"/>
                            </p:stCondLst>
                            <p:childTnLst>
                              <p:par>
                                <p:cTn id="9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5" dur="1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2380"/>
                            </p:stCondLst>
                            <p:childTnLst>
                              <p:par>
                                <p:cTn id="9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9" dur="1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2390"/>
                            </p:stCondLst>
                            <p:childTnLst>
                              <p:par>
                                <p:cTn id="9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3" dur="1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2400"/>
                            </p:stCondLst>
                            <p:childTnLst>
                              <p:par>
                                <p:cTn id="9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7" dur="1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2410"/>
                            </p:stCondLst>
                            <p:childTnLst>
                              <p:par>
                                <p:cTn id="9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1" dur="1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2420"/>
                            </p:stCondLst>
                            <p:childTnLst>
                              <p:par>
                                <p:cTn id="9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5" dur="1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2430"/>
                            </p:stCondLst>
                            <p:childTnLst>
                              <p:par>
                                <p:cTn id="9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9" dur="1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2440"/>
                            </p:stCondLst>
                            <p:childTnLst>
                              <p:par>
                                <p:cTn id="9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3" dur="1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2450"/>
                            </p:stCondLst>
                            <p:childTnLst>
                              <p:par>
                                <p:cTn id="9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7" dur="1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2460"/>
                            </p:stCondLst>
                            <p:childTnLst>
                              <p:par>
                                <p:cTn id="9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1" dur="1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2470"/>
                            </p:stCondLst>
                            <p:childTnLst>
                              <p:par>
                                <p:cTn id="9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5" dur="1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2480"/>
                            </p:stCondLst>
                            <p:childTnLst>
                              <p:par>
                                <p:cTn id="9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9" dur="1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2490"/>
                            </p:stCondLst>
                            <p:childTnLst>
                              <p:par>
                                <p:cTn id="10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3" dur="1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7" dur="1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2510"/>
                            </p:stCondLst>
                            <p:childTnLst>
                              <p:par>
                                <p:cTn id="10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1" dur="1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2520"/>
                            </p:stCondLst>
                            <p:childTnLst>
                              <p:par>
                                <p:cTn id="10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5" dur="1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2530"/>
                            </p:stCondLst>
                            <p:childTnLst>
                              <p:par>
                                <p:cTn id="10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9" dur="1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2540"/>
                            </p:stCondLst>
                            <p:childTnLst>
                              <p:par>
                                <p:cTn id="10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3" dur="1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2550"/>
                            </p:stCondLst>
                            <p:childTnLst>
                              <p:par>
                                <p:cTn id="10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7" dur="1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2560"/>
                            </p:stCondLst>
                            <p:childTnLst>
                              <p:par>
                                <p:cTn id="10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1" dur="1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2570"/>
                            </p:stCondLst>
                            <p:childTnLst>
                              <p:par>
                                <p:cTn id="10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5" dur="1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2580"/>
                            </p:stCondLst>
                            <p:childTnLst>
                              <p:par>
                                <p:cTn id="10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9" dur="1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2590"/>
                            </p:stCondLst>
                            <p:childTnLst>
                              <p:par>
                                <p:cTn id="10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3" dur="1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2600"/>
                            </p:stCondLst>
                            <p:childTnLst>
                              <p:par>
                                <p:cTn id="10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7" dur="1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2610"/>
                            </p:stCondLst>
                            <p:childTnLst>
                              <p:par>
                                <p:cTn id="10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1" dur="1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2620"/>
                            </p:stCondLst>
                            <p:childTnLst>
                              <p:par>
                                <p:cTn id="10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5" dur="1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2630"/>
                            </p:stCondLst>
                            <p:childTnLst>
                              <p:par>
                                <p:cTn id="10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9" dur="1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2640"/>
                            </p:stCondLst>
                            <p:childTnLst>
                              <p:par>
                                <p:cTn id="10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3" dur="1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2650"/>
                            </p:stCondLst>
                            <p:childTnLst>
                              <p:par>
                                <p:cTn id="10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7" dur="1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2660"/>
                            </p:stCondLst>
                            <p:childTnLst>
                              <p:par>
                                <p:cTn id="10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1" dur="1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2670"/>
                            </p:stCondLst>
                            <p:childTnLst>
                              <p:par>
                                <p:cTn id="10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5" dur="1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2680"/>
                            </p:stCondLst>
                            <p:childTnLst>
                              <p:par>
                                <p:cTn id="10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9" dur="1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2690"/>
                            </p:stCondLst>
                            <p:childTnLst>
                              <p:par>
                                <p:cTn id="10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3" dur="1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2700"/>
                            </p:stCondLst>
                            <p:childTnLst>
                              <p:par>
                                <p:cTn id="10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7" dur="1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2710"/>
                            </p:stCondLst>
                            <p:childTnLst>
                              <p:par>
                                <p:cTn id="10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1" dur="1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2720"/>
                            </p:stCondLst>
                            <p:childTnLst>
                              <p:par>
                                <p:cTn id="10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5" dur="1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2730"/>
                            </p:stCondLst>
                            <p:childTnLst>
                              <p:par>
                                <p:cTn id="10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9" dur="1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2740"/>
                            </p:stCondLst>
                            <p:childTnLst>
                              <p:par>
                                <p:cTn id="1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1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7" dur="1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2760"/>
                            </p:stCondLst>
                            <p:childTnLst>
                              <p:par>
                                <p:cTn id="1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1" dur="1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2770"/>
                            </p:stCondLst>
                            <p:childTnLst>
                              <p:par>
                                <p:cTn id="1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5" dur="1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2780"/>
                            </p:stCondLst>
                            <p:childTnLst>
                              <p:par>
                                <p:cTn id="1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9" dur="1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2790"/>
                            </p:stCondLst>
                            <p:childTnLst>
                              <p:par>
                                <p:cTn id="1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3" dur="1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2800"/>
                            </p:stCondLst>
                            <p:childTnLst>
                              <p:par>
                                <p:cTn id="1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7" dur="1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2810"/>
                            </p:stCondLst>
                            <p:childTnLst>
                              <p:par>
                                <p:cTn id="1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1" dur="1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2820"/>
                            </p:stCondLst>
                            <p:childTnLst>
                              <p:par>
                                <p:cTn id="1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5" dur="1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2830"/>
                            </p:stCondLst>
                            <p:childTnLst>
                              <p:par>
                                <p:cTn id="1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9" dur="1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2840"/>
                            </p:stCondLst>
                            <p:childTnLst>
                              <p:par>
                                <p:cTn id="1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3" dur="1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2850"/>
                            </p:stCondLst>
                            <p:childTnLst>
                              <p:par>
                                <p:cTn id="1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7" dur="1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2860"/>
                            </p:stCondLst>
                            <p:childTnLst>
                              <p:par>
                                <p:cTn id="1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1" dur="1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2870"/>
                            </p:stCondLst>
                            <p:childTnLst>
                              <p:par>
                                <p:cTn id="1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5" dur="1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2880"/>
                            </p:stCondLst>
                            <p:childTnLst>
                              <p:par>
                                <p:cTn id="1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9" dur="1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2890"/>
                            </p:stCondLst>
                            <p:childTnLst>
                              <p:par>
                                <p:cTn id="1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3" dur="1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2900"/>
                            </p:stCondLst>
                            <p:childTnLst>
                              <p:par>
                                <p:cTn id="1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7" dur="1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2910"/>
                            </p:stCondLst>
                            <p:childTnLst>
                              <p:par>
                                <p:cTn id="1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1" dur="1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2920"/>
                            </p:stCondLst>
                            <p:childTnLst>
                              <p:par>
                                <p:cTn id="1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5" dur="1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2930"/>
                            </p:stCondLst>
                            <p:childTnLst>
                              <p:par>
                                <p:cTn id="1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9" dur="1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2940"/>
                            </p:stCondLst>
                            <p:childTnLst>
                              <p:par>
                                <p:cTn id="1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3" dur="1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2950"/>
                            </p:stCondLst>
                            <p:childTnLst>
                              <p:par>
                                <p:cTn id="1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7" dur="1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2960"/>
                            </p:stCondLst>
                            <p:childTnLst>
                              <p:par>
                                <p:cTn id="1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1" dur="1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2970"/>
                            </p:stCondLst>
                            <p:childTnLst>
                              <p:par>
                                <p:cTn id="1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5" dur="1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2980"/>
                            </p:stCondLst>
                            <p:childTnLst>
                              <p:par>
                                <p:cTn id="1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9" dur="1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2990"/>
                            </p:stCondLst>
                            <p:childTnLst>
                              <p:par>
                                <p:cTn id="1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3" dur="1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7" dur="1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3010"/>
                            </p:stCondLst>
                            <p:childTnLst>
                              <p:par>
                                <p:cTn id="1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1" dur="1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3020"/>
                            </p:stCondLst>
                            <p:childTnLst>
                              <p:par>
                                <p:cTn id="1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5" dur="1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3030"/>
                            </p:stCondLst>
                            <p:childTnLst>
                              <p:par>
                                <p:cTn id="1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9" dur="1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3040"/>
                            </p:stCondLst>
                            <p:childTnLst>
                              <p:par>
                                <p:cTn id="1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3" dur="1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3050"/>
                            </p:stCondLst>
                            <p:childTnLst>
                              <p:par>
                                <p:cTn id="1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7" dur="1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3060"/>
                            </p:stCondLst>
                            <p:childTnLst>
                              <p:par>
                                <p:cTn id="1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1" dur="1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3070"/>
                            </p:stCondLst>
                            <p:childTnLst>
                              <p:par>
                                <p:cTn id="1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5" dur="1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3080"/>
                            </p:stCondLst>
                            <p:childTnLst>
                              <p:par>
                                <p:cTn id="1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9" dur="1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3090"/>
                            </p:stCondLst>
                            <p:childTnLst>
                              <p:par>
                                <p:cTn id="1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3" dur="1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3100"/>
                            </p:stCondLst>
                            <p:childTnLst>
                              <p:par>
                                <p:cTn id="1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7" dur="1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3110"/>
                            </p:stCondLst>
                            <p:childTnLst>
                              <p:par>
                                <p:cTn id="1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1" dur="1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3120"/>
                            </p:stCondLst>
                            <p:childTnLst>
                              <p:par>
                                <p:cTn id="1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5" dur="1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3130"/>
                            </p:stCondLst>
                            <p:childTnLst>
                              <p:par>
                                <p:cTn id="1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9" dur="1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3140"/>
                            </p:stCondLst>
                            <p:childTnLst>
                              <p:par>
                                <p:cTn id="12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3" dur="1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3150"/>
                            </p:stCondLst>
                            <p:childTnLst>
                              <p:par>
                                <p:cTn id="1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7" dur="1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3160"/>
                            </p:stCondLst>
                            <p:childTnLst>
                              <p:par>
                                <p:cTn id="1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1" dur="1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3170"/>
                            </p:stCondLst>
                            <p:childTnLst>
                              <p:par>
                                <p:cTn id="1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5" dur="1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3180"/>
                            </p:stCondLst>
                            <p:childTnLst>
                              <p:par>
                                <p:cTn id="12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9" dur="1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3190"/>
                            </p:stCondLst>
                            <p:childTnLst>
                              <p:par>
                                <p:cTn id="12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3" dur="1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12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7" dur="1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3210"/>
                            </p:stCondLst>
                            <p:childTnLst>
                              <p:par>
                                <p:cTn id="1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1" dur="1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3220"/>
                            </p:stCondLst>
                            <p:childTnLst>
                              <p:par>
                                <p:cTn id="12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5" dur="1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3230"/>
                            </p:stCondLst>
                            <p:childTnLst>
                              <p:par>
                                <p:cTn id="1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9" dur="1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3240"/>
                            </p:stCondLst>
                            <p:childTnLst>
                              <p:par>
                                <p:cTn id="1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3" dur="1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3250"/>
                            </p:stCondLst>
                            <p:childTnLst>
                              <p:par>
                                <p:cTn id="13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7" dur="1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3260"/>
                            </p:stCondLst>
                            <p:childTnLst>
                              <p:par>
                                <p:cTn id="13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1" dur="1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3270"/>
                            </p:stCondLst>
                            <p:childTnLst>
                              <p:par>
                                <p:cTn id="13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5" dur="1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3280"/>
                            </p:stCondLst>
                            <p:childTnLst>
                              <p:par>
                                <p:cTn id="13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9" dur="1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3290"/>
                            </p:stCondLst>
                            <p:childTnLst>
                              <p:par>
                                <p:cTn id="13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3" dur="1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3300"/>
                            </p:stCondLst>
                            <p:childTnLst>
                              <p:par>
                                <p:cTn id="13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7" dur="1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3310"/>
                            </p:stCondLst>
                            <p:childTnLst>
                              <p:par>
                                <p:cTn id="13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1" dur="1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3320"/>
                            </p:stCondLst>
                            <p:childTnLst>
                              <p:par>
                                <p:cTn id="13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5" dur="1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3330"/>
                            </p:stCondLst>
                            <p:childTnLst>
                              <p:par>
                                <p:cTn id="13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9" dur="1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3340"/>
                            </p:stCondLst>
                            <p:childTnLst>
                              <p:par>
                                <p:cTn id="13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3" dur="1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3350"/>
                            </p:stCondLst>
                            <p:childTnLst>
                              <p:par>
                                <p:cTn id="13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7" dur="1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3360"/>
                            </p:stCondLst>
                            <p:childTnLst>
                              <p:par>
                                <p:cTn id="13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1" dur="1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3370"/>
                            </p:stCondLst>
                            <p:childTnLst>
                              <p:par>
                                <p:cTn id="13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5" dur="1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3380"/>
                            </p:stCondLst>
                            <p:childTnLst>
                              <p:par>
                                <p:cTn id="13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9" dur="1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3390"/>
                            </p:stCondLst>
                            <p:childTnLst>
                              <p:par>
                                <p:cTn id="13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3" dur="1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3400"/>
                            </p:stCondLst>
                            <p:childTnLst>
                              <p:par>
                                <p:cTn id="1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7" dur="1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3410"/>
                            </p:stCondLst>
                            <p:childTnLst>
                              <p:par>
                                <p:cTn id="13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1" dur="1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3420"/>
                            </p:stCondLst>
                            <p:childTnLst>
                              <p:par>
                                <p:cTn id="13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5" dur="1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3430"/>
                            </p:stCondLst>
                            <p:childTnLst>
                              <p:par>
                                <p:cTn id="1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9" dur="1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3440"/>
                            </p:stCondLst>
                            <p:childTnLst>
                              <p:par>
                                <p:cTn id="1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3" dur="1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3450"/>
                            </p:stCondLst>
                            <p:childTnLst>
                              <p:par>
                                <p:cTn id="1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7" dur="1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3460"/>
                            </p:stCondLst>
                            <p:childTnLst>
                              <p:par>
                                <p:cTn id="1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1" dur="1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3470"/>
                            </p:stCondLst>
                            <p:childTnLst>
                              <p:par>
                                <p:cTn id="1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5" dur="1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3480"/>
                            </p:stCondLst>
                            <p:childTnLst>
                              <p:par>
                                <p:cTn id="1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9" dur="1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3490"/>
                            </p:stCondLst>
                            <p:childTnLst>
                              <p:par>
                                <p:cTn id="14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3" dur="1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7" dur="1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3510"/>
                            </p:stCondLst>
                            <p:childTnLst>
                              <p:par>
                                <p:cTn id="14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1" dur="1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3520"/>
                            </p:stCondLst>
                            <p:childTnLst>
                              <p:par>
                                <p:cTn id="14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5" dur="1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3530"/>
                            </p:stCondLst>
                            <p:childTnLst>
                              <p:par>
                                <p:cTn id="14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9" dur="1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3540"/>
                            </p:stCondLst>
                            <p:childTnLst>
                              <p:par>
                                <p:cTn id="14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3" dur="1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3550"/>
                            </p:stCondLst>
                            <p:childTnLst>
                              <p:par>
                                <p:cTn id="14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7" dur="1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3560"/>
                            </p:stCondLst>
                            <p:childTnLst>
                              <p:par>
                                <p:cTn id="14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1" dur="1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3570"/>
                            </p:stCondLst>
                            <p:childTnLst>
                              <p:par>
                                <p:cTn id="14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5" dur="1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3580"/>
                            </p:stCondLst>
                            <p:childTnLst>
                              <p:par>
                                <p:cTn id="14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9" dur="1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3590"/>
                            </p:stCondLst>
                            <p:childTnLst>
                              <p:par>
                                <p:cTn id="14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3" dur="1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3600"/>
                            </p:stCondLst>
                            <p:childTnLst>
                              <p:par>
                                <p:cTn id="14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7" dur="1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3610"/>
                            </p:stCondLst>
                            <p:childTnLst>
                              <p:par>
                                <p:cTn id="14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1" dur="1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3620"/>
                            </p:stCondLst>
                            <p:childTnLst>
                              <p:par>
                                <p:cTn id="14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5" dur="1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3630"/>
                            </p:stCondLst>
                            <p:childTnLst>
                              <p:par>
                                <p:cTn id="14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9" dur="1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3640"/>
                            </p:stCondLst>
                            <p:childTnLst>
                              <p:par>
                                <p:cTn id="14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3" dur="1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3650"/>
                            </p:stCondLst>
                            <p:childTnLst>
                              <p:par>
                                <p:cTn id="14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7" dur="1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3660"/>
                            </p:stCondLst>
                            <p:childTnLst>
                              <p:par>
                                <p:cTn id="14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1" dur="1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3670"/>
                            </p:stCondLst>
                            <p:childTnLst>
                              <p:par>
                                <p:cTn id="14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5" dur="1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3680"/>
                            </p:stCondLst>
                            <p:childTnLst>
                              <p:par>
                                <p:cTn id="14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9" dur="1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3690"/>
                            </p:stCondLst>
                            <p:childTnLst>
                              <p:par>
                                <p:cTn id="14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3" dur="1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3700"/>
                            </p:stCondLst>
                            <p:childTnLst>
                              <p:par>
                                <p:cTn id="14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7" dur="1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3710"/>
                            </p:stCondLst>
                            <p:childTnLst>
                              <p:par>
                                <p:cTn id="14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1" dur="1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3720"/>
                            </p:stCondLst>
                            <p:childTnLst>
                              <p:par>
                                <p:cTn id="14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5" dur="1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3730"/>
                            </p:stCondLst>
                            <p:childTnLst>
                              <p:par>
                                <p:cTn id="14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9" dur="1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3740"/>
                            </p:stCondLst>
                            <p:childTnLst>
                              <p:par>
                                <p:cTn id="15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3" dur="1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7" dur="1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3760"/>
                            </p:stCondLst>
                            <p:childTnLst>
                              <p:par>
                                <p:cTn id="15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1" dur="1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3770"/>
                            </p:stCondLst>
                            <p:childTnLst>
                              <p:par>
                                <p:cTn id="15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5" dur="1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3780"/>
                            </p:stCondLst>
                            <p:childTnLst>
                              <p:par>
                                <p:cTn id="15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9" dur="1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3790"/>
                            </p:stCondLst>
                            <p:childTnLst>
                              <p:par>
                                <p:cTn id="15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3" dur="1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7" dur="1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3810"/>
                            </p:stCondLst>
                            <p:childTnLst>
                              <p:par>
                                <p:cTn id="15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1" dur="1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3820"/>
                            </p:stCondLst>
                            <p:childTnLst>
                              <p:par>
                                <p:cTn id="15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5" dur="1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3830"/>
                            </p:stCondLst>
                            <p:childTnLst>
                              <p:par>
                                <p:cTn id="15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9" dur="1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3840"/>
                            </p:stCondLst>
                            <p:childTnLst>
                              <p:par>
                                <p:cTn id="15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3" dur="1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3850"/>
                            </p:stCondLst>
                            <p:childTnLst>
                              <p:par>
                                <p:cTn id="15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7" dur="1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3860"/>
                            </p:stCondLst>
                            <p:childTnLst>
                              <p:par>
                                <p:cTn id="15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1" dur="1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3870"/>
                            </p:stCondLst>
                            <p:childTnLst>
                              <p:par>
                                <p:cTn id="15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5" dur="1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3880"/>
                            </p:stCondLst>
                            <p:childTnLst>
                              <p:par>
                                <p:cTn id="15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9" dur="1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3890"/>
                            </p:stCondLst>
                            <p:childTnLst>
                              <p:par>
                                <p:cTn id="15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3" dur="1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3900"/>
                            </p:stCondLst>
                            <p:childTnLst>
                              <p:par>
                                <p:cTn id="15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7" dur="1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3910"/>
                            </p:stCondLst>
                            <p:childTnLst>
                              <p:par>
                                <p:cTn id="15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1" dur="1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3920"/>
                            </p:stCondLst>
                            <p:childTnLst>
                              <p:par>
                                <p:cTn id="15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5" dur="1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3930"/>
                            </p:stCondLst>
                            <p:childTnLst>
                              <p:par>
                                <p:cTn id="15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9" dur="1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3940"/>
                            </p:stCondLst>
                            <p:childTnLst>
                              <p:par>
                                <p:cTn id="15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3" dur="1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3950"/>
                            </p:stCondLst>
                            <p:childTnLst>
                              <p:par>
                                <p:cTn id="15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7" dur="1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3960"/>
                            </p:stCondLst>
                            <p:childTnLst>
                              <p:par>
                                <p:cTn id="15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1" dur="1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3970"/>
                            </p:stCondLst>
                            <p:childTnLst>
                              <p:par>
                                <p:cTn id="15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5" dur="1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3980"/>
                            </p:stCondLst>
                            <p:childTnLst>
                              <p:par>
                                <p:cTn id="15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9" dur="1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3990"/>
                            </p:stCondLst>
                            <p:childTnLst>
                              <p:par>
                                <p:cTn id="16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3" dur="1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7" dur="1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4010"/>
                            </p:stCondLst>
                            <p:childTnLst>
                              <p:par>
                                <p:cTn id="16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1" dur="1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4020"/>
                            </p:stCondLst>
                            <p:childTnLst>
                              <p:par>
                                <p:cTn id="16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5" dur="1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4030"/>
                            </p:stCondLst>
                            <p:childTnLst>
                              <p:par>
                                <p:cTn id="16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9" dur="1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4040"/>
                            </p:stCondLst>
                            <p:childTnLst>
                              <p:par>
                                <p:cTn id="16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3" dur="1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4050"/>
                            </p:stCondLst>
                            <p:childTnLst>
                              <p:par>
                                <p:cTn id="16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7" dur="1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4060"/>
                            </p:stCondLst>
                            <p:childTnLst>
                              <p:par>
                                <p:cTn id="16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1" dur="1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4070"/>
                            </p:stCondLst>
                            <p:childTnLst>
                              <p:par>
                                <p:cTn id="16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5" dur="1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4080"/>
                            </p:stCondLst>
                            <p:childTnLst>
                              <p:par>
                                <p:cTn id="16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9" dur="1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4090"/>
                            </p:stCondLst>
                            <p:childTnLst>
                              <p:par>
                                <p:cTn id="16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3" dur="1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4100"/>
                            </p:stCondLst>
                            <p:childTnLst>
                              <p:par>
                                <p:cTn id="16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7" dur="1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4110"/>
                            </p:stCondLst>
                            <p:childTnLst>
                              <p:par>
                                <p:cTn id="16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1" dur="1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4120"/>
                            </p:stCondLst>
                            <p:childTnLst>
                              <p:par>
                                <p:cTn id="16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5" dur="1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4130"/>
                            </p:stCondLst>
                            <p:childTnLst>
                              <p:par>
                                <p:cTn id="16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9" dur="1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4140"/>
                            </p:stCondLst>
                            <p:childTnLst>
                              <p:par>
                                <p:cTn id="16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3" dur="1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4150"/>
                            </p:stCondLst>
                            <p:childTnLst>
                              <p:par>
                                <p:cTn id="16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7" dur="1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4160"/>
                            </p:stCondLst>
                            <p:childTnLst>
                              <p:par>
                                <p:cTn id="16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1" dur="1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4170"/>
                            </p:stCondLst>
                            <p:childTnLst>
                              <p:par>
                                <p:cTn id="16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5" dur="1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4180"/>
                            </p:stCondLst>
                            <p:childTnLst>
                              <p:par>
                                <p:cTn id="16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9" dur="1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4190"/>
                            </p:stCondLst>
                            <p:childTnLst>
                              <p:par>
                                <p:cTn id="16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3" dur="1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4200"/>
                            </p:stCondLst>
                            <p:childTnLst>
                              <p:par>
                                <p:cTn id="16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7" dur="1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4210"/>
                            </p:stCondLst>
                            <p:childTnLst>
                              <p:par>
                                <p:cTn id="16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1" dur="1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4220"/>
                            </p:stCondLst>
                            <p:childTnLst>
                              <p:par>
                                <p:cTn id="16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5" dur="1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4230"/>
                            </p:stCondLst>
                            <p:childTnLst>
                              <p:par>
                                <p:cTn id="16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9" dur="1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4240"/>
                            </p:stCondLst>
                            <p:childTnLst>
                              <p:par>
                                <p:cTn id="17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3" dur="1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4250"/>
                            </p:stCondLst>
                            <p:childTnLst>
                              <p:par>
                                <p:cTn id="17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7" dur="1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4260"/>
                            </p:stCondLst>
                            <p:childTnLst>
                              <p:par>
                                <p:cTn id="17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1" dur="1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4270"/>
                            </p:stCondLst>
                            <p:childTnLst>
                              <p:par>
                                <p:cTn id="17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5" dur="1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4280"/>
                            </p:stCondLst>
                            <p:childTnLst>
                              <p:par>
                                <p:cTn id="17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9" dur="1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4290"/>
                            </p:stCondLst>
                            <p:childTnLst>
                              <p:par>
                                <p:cTn id="17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3" dur="1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4300"/>
                            </p:stCondLst>
                            <p:childTnLst>
                              <p:par>
                                <p:cTn id="17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7" dur="1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4310"/>
                            </p:stCondLst>
                            <p:childTnLst>
                              <p:par>
                                <p:cTn id="17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1" dur="1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4320"/>
                            </p:stCondLst>
                            <p:childTnLst>
                              <p:par>
                                <p:cTn id="17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5" dur="1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4330"/>
                            </p:stCondLst>
                            <p:childTnLst>
                              <p:par>
                                <p:cTn id="17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9" dur="1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4340"/>
                            </p:stCondLst>
                            <p:childTnLst>
                              <p:par>
                                <p:cTn id="17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3" dur="1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4350"/>
                            </p:stCondLst>
                            <p:childTnLst>
                              <p:par>
                                <p:cTn id="17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7" dur="1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4360"/>
                            </p:stCondLst>
                            <p:childTnLst>
                              <p:par>
                                <p:cTn id="17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1" dur="1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4370"/>
                            </p:stCondLst>
                            <p:childTnLst>
                              <p:par>
                                <p:cTn id="17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5" dur="1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4380"/>
                            </p:stCondLst>
                            <p:childTnLst>
                              <p:par>
                                <p:cTn id="17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9" dur="1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4390"/>
                            </p:stCondLst>
                            <p:childTnLst>
                              <p:par>
                                <p:cTn id="17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3" dur="1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4400"/>
                            </p:stCondLst>
                            <p:childTnLst>
                              <p:par>
                                <p:cTn id="17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7" dur="1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4410"/>
                            </p:stCondLst>
                            <p:childTnLst>
                              <p:par>
                                <p:cTn id="17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1" dur="1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4420"/>
                            </p:stCondLst>
                            <p:childTnLst>
                              <p:par>
                                <p:cTn id="17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5" dur="1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4430"/>
                            </p:stCondLst>
                            <p:childTnLst>
                              <p:par>
                                <p:cTn id="17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9" dur="1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4440"/>
                            </p:stCondLst>
                            <p:childTnLst>
                              <p:par>
                                <p:cTn id="17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3" dur="1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4450"/>
                            </p:stCondLst>
                            <p:childTnLst>
                              <p:par>
                                <p:cTn id="17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7" dur="1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4460"/>
                            </p:stCondLst>
                            <p:childTnLst>
                              <p:par>
                                <p:cTn id="17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1" dur="1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4470"/>
                            </p:stCondLst>
                            <p:childTnLst>
                              <p:par>
                                <p:cTn id="17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5" dur="1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4480"/>
                            </p:stCondLst>
                            <p:childTnLst>
                              <p:par>
                                <p:cTn id="17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9" dur="1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4490"/>
                            </p:stCondLst>
                            <p:childTnLst>
                              <p:par>
                                <p:cTn id="18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3" dur="1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7" dur="1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4510"/>
                            </p:stCondLst>
                            <p:childTnLst>
                              <p:par>
                                <p:cTn id="18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1" dur="1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4520"/>
                            </p:stCondLst>
                            <p:childTnLst>
                              <p:par>
                                <p:cTn id="18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5" dur="1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4530"/>
                            </p:stCondLst>
                            <p:childTnLst>
                              <p:par>
                                <p:cTn id="18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9" dur="1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4540"/>
                            </p:stCondLst>
                            <p:childTnLst>
                              <p:par>
                                <p:cTn id="18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3" dur="1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4550"/>
                            </p:stCondLst>
                            <p:childTnLst>
                              <p:par>
                                <p:cTn id="18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7" dur="1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4560"/>
                            </p:stCondLst>
                            <p:childTnLst>
                              <p:par>
                                <p:cTn id="18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1" dur="1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4570"/>
                            </p:stCondLst>
                            <p:childTnLst>
                              <p:par>
                                <p:cTn id="18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5" dur="1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4580"/>
                            </p:stCondLst>
                            <p:childTnLst>
                              <p:par>
                                <p:cTn id="18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9" dur="1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4590"/>
                            </p:stCondLst>
                            <p:childTnLst>
                              <p:par>
                                <p:cTn id="18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3" dur="1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4600"/>
                            </p:stCondLst>
                            <p:childTnLst>
                              <p:par>
                                <p:cTn id="18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7" dur="1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4610"/>
                            </p:stCondLst>
                            <p:childTnLst>
                              <p:par>
                                <p:cTn id="18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1" dur="1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4620"/>
                            </p:stCondLst>
                            <p:childTnLst>
                              <p:par>
                                <p:cTn id="18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5" dur="1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4630"/>
                            </p:stCondLst>
                            <p:childTnLst>
                              <p:par>
                                <p:cTn id="18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9" dur="1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4640"/>
                            </p:stCondLst>
                            <p:childTnLst>
                              <p:par>
                                <p:cTn id="18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3" dur="1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4650"/>
                            </p:stCondLst>
                            <p:childTnLst>
                              <p:par>
                                <p:cTn id="18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7" dur="1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4660"/>
                            </p:stCondLst>
                            <p:childTnLst>
                              <p:par>
                                <p:cTn id="18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1" dur="1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4670"/>
                            </p:stCondLst>
                            <p:childTnLst>
                              <p:par>
                                <p:cTn id="18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5" dur="1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4680"/>
                            </p:stCondLst>
                            <p:childTnLst>
                              <p:par>
                                <p:cTn id="18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9" dur="1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4690"/>
                            </p:stCondLst>
                            <p:childTnLst>
                              <p:par>
                                <p:cTn id="18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3" dur="1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4700"/>
                            </p:stCondLst>
                            <p:childTnLst>
                              <p:par>
                                <p:cTn id="18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7" dur="1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4710"/>
                            </p:stCondLst>
                            <p:childTnLst>
                              <p:par>
                                <p:cTn id="18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1" dur="1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4720"/>
                            </p:stCondLst>
                            <p:childTnLst>
                              <p:par>
                                <p:cTn id="18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5" dur="1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4730"/>
                            </p:stCondLst>
                            <p:childTnLst>
                              <p:par>
                                <p:cTn id="18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9" dur="1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4740"/>
                            </p:stCondLst>
                            <p:childTnLst>
                              <p:par>
                                <p:cTn id="19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3" dur="1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4750"/>
                            </p:stCondLst>
                            <p:childTnLst>
                              <p:par>
                                <p:cTn id="19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7" dur="1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4760"/>
                            </p:stCondLst>
                            <p:childTnLst>
                              <p:par>
                                <p:cTn id="19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1" dur="1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4770"/>
                            </p:stCondLst>
                            <p:childTnLst>
                              <p:par>
                                <p:cTn id="19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5" dur="1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4780"/>
                            </p:stCondLst>
                            <p:childTnLst>
                              <p:par>
                                <p:cTn id="19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9" dur="1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4790"/>
                            </p:stCondLst>
                            <p:childTnLst>
                              <p:par>
                                <p:cTn id="19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3" dur="1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4" fill="hold">
                            <p:stCondLst>
                              <p:cond delay="4800"/>
                            </p:stCondLst>
                            <p:childTnLst>
                              <p:par>
                                <p:cTn id="19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7" dur="1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8" fill="hold">
                            <p:stCondLst>
                              <p:cond delay="4810"/>
                            </p:stCondLst>
                            <p:childTnLst>
                              <p:par>
                                <p:cTn id="19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1" dur="1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2" fill="hold">
                            <p:stCondLst>
                              <p:cond delay="4820"/>
                            </p:stCondLst>
                            <p:childTnLst>
                              <p:par>
                                <p:cTn id="19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5" dur="1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6" fill="hold">
                            <p:stCondLst>
                              <p:cond delay="4830"/>
                            </p:stCondLst>
                            <p:childTnLst>
                              <p:par>
                                <p:cTn id="19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9" dur="1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0" fill="hold">
                            <p:stCondLst>
                              <p:cond delay="4840"/>
                            </p:stCondLst>
                            <p:childTnLst>
                              <p:par>
                                <p:cTn id="19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3" dur="1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4" fill="hold">
                            <p:stCondLst>
                              <p:cond delay="4850"/>
                            </p:stCondLst>
                            <p:childTnLst>
                              <p:par>
                                <p:cTn id="19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7" dur="1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8" fill="hold">
                            <p:stCondLst>
                              <p:cond delay="4860"/>
                            </p:stCondLst>
                            <p:childTnLst>
                              <p:par>
                                <p:cTn id="19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1" dur="1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2" fill="hold">
                            <p:stCondLst>
                              <p:cond delay="4870"/>
                            </p:stCondLst>
                            <p:childTnLst>
                              <p:par>
                                <p:cTn id="19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5" dur="1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6" fill="hold">
                            <p:stCondLst>
                              <p:cond delay="4880"/>
                            </p:stCondLst>
                            <p:childTnLst>
                              <p:par>
                                <p:cTn id="19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9" dur="1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>
                            <p:stCondLst>
                              <p:cond delay="4890"/>
                            </p:stCondLst>
                            <p:childTnLst>
                              <p:par>
                                <p:cTn id="19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3" dur="1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4" fill="hold">
                            <p:stCondLst>
                              <p:cond delay="4900"/>
                            </p:stCondLst>
                            <p:childTnLst>
                              <p:par>
                                <p:cTn id="19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7" dur="1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8" fill="hold">
                            <p:stCondLst>
                              <p:cond delay="4910"/>
                            </p:stCondLst>
                            <p:childTnLst>
                              <p:par>
                                <p:cTn id="19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1" dur="1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2" fill="hold">
                            <p:stCondLst>
                              <p:cond delay="4920"/>
                            </p:stCondLst>
                            <p:childTnLst>
                              <p:par>
                                <p:cTn id="19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5" dur="1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6" fill="hold">
                            <p:stCondLst>
                              <p:cond delay="4930"/>
                            </p:stCondLst>
                            <p:childTnLst>
                              <p:par>
                                <p:cTn id="19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9" dur="1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0" fill="hold">
                            <p:stCondLst>
                              <p:cond delay="4940"/>
                            </p:stCondLst>
                            <p:childTnLst>
                              <p:par>
                                <p:cTn id="19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3" dur="1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4" fill="hold">
                            <p:stCondLst>
                              <p:cond delay="4950"/>
                            </p:stCondLst>
                            <p:childTnLst>
                              <p:par>
                                <p:cTn id="19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7" dur="1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8" fill="hold">
                            <p:stCondLst>
                              <p:cond delay="4960"/>
                            </p:stCondLst>
                            <p:childTnLst>
                              <p:par>
                                <p:cTn id="19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1" dur="1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2" fill="hold">
                            <p:stCondLst>
                              <p:cond delay="4970"/>
                            </p:stCondLst>
                            <p:childTnLst>
                              <p:par>
                                <p:cTn id="19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5" dur="1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6" fill="hold">
                            <p:stCondLst>
                              <p:cond delay="4980"/>
                            </p:stCondLst>
                            <p:childTnLst>
                              <p:par>
                                <p:cTn id="19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9" dur="1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0" fill="hold">
                            <p:stCondLst>
                              <p:cond delay="4990"/>
                            </p:stCondLst>
                            <p:childTnLst>
                              <p:par>
                                <p:cTn id="20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3" dur="1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4" fill="hold">
                            <p:stCondLst>
                              <p:cond delay="5000"/>
                            </p:stCondLst>
                            <p:childTnLst>
                              <p:par>
                                <p:cTn id="20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7" dur="1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8" fill="hold">
                            <p:stCondLst>
                              <p:cond delay="5010"/>
                            </p:stCondLst>
                            <p:childTnLst>
                              <p:par>
                                <p:cTn id="20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1" dur="1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2" fill="hold">
                            <p:stCondLst>
                              <p:cond delay="5020"/>
                            </p:stCondLst>
                            <p:childTnLst>
                              <p:par>
                                <p:cTn id="20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5" dur="1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>
                            <p:stCondLst>
                              <p:cond delay="5030"/>
                            </p:stCondLst>
                            <p:childTnLst>
                              <p:par>
                                <p:cTn id="20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9" dur="1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0" fill="hold">
                            <p:stCondLst>
                              <p:cond delay="5040"/>
                            </p:stCondLst>
                            <p:childTnLst>
                              <p:par>
                                <p:cTn id="20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3" dur="1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4" fill="hold">
                            <p:stCondLst>
                              <p:cond delay="5050"/>
                            </p:stCondLst>
                            <p:childTnLst>
                              <p:par>
                                <p:cTn id="20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7" dur="1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8" fill="hold">
                            <p:stCondLst>
                              <p:cond delay="5060"/>
                            </p:stCondLst>
                            <p:childTnLst>
                              <p:par>
                                <p:cTn id="20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1" dur="1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2" fill="hold">
                            <p:stCondLst>
                              <p:cond delay="5070"/>
                            </p:stCondLst>
                            <p:childTnLst>
                              <p:par>
                                <p:cTn id="20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5" dur="1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6" fill="hold">
                            <p:stCondLst>
                              <p:cond delay="5080"/>
                            </p:stCondLst>
                            <p:childTnLst>
                              <p:par>
                                <p:cTn id="20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9" dur="1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0" fill="hold">
                            <p:stCondLst>
                              <p:cond delay="5090"/>
                            </p:stCondLst>
                            <p:childTnLst>
                              <p:par>
                                <p:cTn id="20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3" dur="1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>
                            <p:stCondLst>
                              <p:cond delay="5100"/>
                            </p:stCondLst>
                            <p:childTnLst>
                              <p:par>
                                <p:cTn id="20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7" dur="1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8" fill="hold">
                            <p:stCondLst>
                              <p:cond delay="5110"/>
                            </p:stCondLst>
                            <p:childTnLst>
                              <p:par>
                                <p:cTn id="20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1" dur="1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2" fill="hold">
                            <p:stCondLst>
                              <p:cond delay="5120"/>
                            </p:stCondLst>
                            <p:childTnLst>
                              <p:par>
                                <p:cTn id="20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5" dur="1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6" fill="hold">
                            <p:stCondLst>
                              <p:cond delay="5130"/>
                            </p:stCondLst>
                            <p:childTnLst>
                              <p:par>
                                <p:cTn id="20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9" dur="1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0" fill="hold">
                            <p:stCondLst>
                              <p:cond delay="5140"/>
                            </p:stCondLst>
                            <p:childTnLst>
                              <p:par>
                                <p:cTn id="20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3" dur="1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4" fill="hold">
                            <p:stCondLst>
                              <p:cond delay="5150"/>
                            </p:stCondLst>
                            <p:childTnLst>
                              <p:par>
                                <p:cTn id="20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7" dur="1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8" fill="hold">
                            <p:stCondLst>
                              <p:cond delay="5160"/>
                            </p:stCondLst>
                            <p:childTnLst>
                              <p:par>
                                <p:cTn id="20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1" dur="1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2" fill="hold">
                            <p:stCondLst>
                              <p:cond delay="5170"/>
                            </p:stCondLst>
                            <p:childTnLst>
                              <p:par>
                                <p:cTn id="20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5" dur="1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6" fill="hold">
                            <p:stCondLst>
                              <p:cond delay="5180"/>
                            </p:stCondLst>
                            <p:childTnLst>
                              <p:par>
                                <p:cTn id="20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9" dur="1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0" fill="hold">
                            <p:stCondLst>
                              <p:cond delay="5190"/>
                            </p:stCondLst>
                            <p:childTnLst>
                              <p:par>
                                <p:cTn id="20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3" dur="1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4" fill="hold">
                            <p:stCondLst>
                              <p:cond delay="5200"/>
                            </p:stCondLst>
                            <p:childTnLst>
                              <p:par>
                                <p:cTn id="20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7" dur="1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8" fill="hold">
                            <p:stCondLst>
                              <p:cond delay="5210"/>
                            </p:stCondLst>
                            <p:childTnLst>
                              <p:par>
                                <p:cTn id="20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1" dur="1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2" fill="hold">
                            <p:stCondLst>
                              <p:cond delay="5220"/>
                            </p:stCondLst>
                            <p:childTnLst>
                              <p:par>
                                <p:cTn id="20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5" dur="1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6" fill="hold">
                            <p:stCondLst>
                              <p:cond delay="5230"/>
                            </p:stCondLst>
                            <p:childTnLst>
                              <p:par>
                                <p:cTn id="20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9" dur="1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0" fill="hold">
                            <p:stCondLst>
                              <p:cond delay="5240"/>
                            </p:stCondLst>
                            <p:childTnLst>
                              <p:par>
                                <p:cTn id="2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3" dur="1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4" fill="hold">
                            <p:stCondLst>
                              <p:cond delay="5250"/>
                            </p:stCondLst>
                            <p:childTnLst>
                              <p:par>
                                <p:cTn id="2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7" dur="1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8" fill="hold">
                            <p:stCondLst>
                              <p:cond delay="5260"/>
                            </p:stCondLst>
                            <p:childTnLst>
                              <p:par>
                                <p:cTn id="2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1" dur="1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2" fill="hold">
                            <p:stCondLst>
                              <p:cond delay="5270"/>
                            </p:stCondLst>
                            <p:childTnLst>
                              <p:par>
                                <p:cTn id="2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5" dur="1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6" fill="hold">
                            <p:stCondLst>
                              <p:cond delay="5280"/>
                            </p:stCondLst>
                            <p:childTnLst>
                              <p:par>
                                <p:cTn id="2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9" dur="1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0" fill="hold">
                            <p:stCondLst>
                              <p:cond delay="5290"/>
                            </p:stCondLst>
                            <p:childTnLst>
                              <p:par>
                                <p:cTn id="2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3" dur="1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4" fill="hold">
                            <p:stCondLst>
                              <p:cond delay="5300"/>
                            </p:stCondLst>
                            <p:childTnLst>
                              <p:par>
                                <p:cTn id="2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7" dur="1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8" fill="hold">
                            <p:stCondLst>
                              <p:cond delay="5310"/>
                            </p:stCondLst>
                            <p:childTnLst>
                              <p:par>
                                <p:cTn id="2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1" dur="1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2" fill="hold">
                            <p:stCondLst>
                              <p:cond delay="5320"/>
                            </p:stCondLst>
                            <p:childTnLst>
                              <p:par>
                                <p:cTn id="2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5" dur="1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6" fill="hold">
                            <p:stCondLst>
                              <p:cond delay="5330"/>
                            </p:stCondLst>
                            <p:childTnLst>
                              <p:par>
                                <p:cTn id="2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9" dur="1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0" fill="hold">
                            <p:stCondLst>
                              <p:cond delay="5340"/>
                            </p:stCondLst>
                            <p:childTnLst>
                              <p:par>
                                <p:cTn id="2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3" dur="1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4" fill="hold">
                            <p:stCondLst>
                              <p:cond delay="5350"/>
                            </p:stCondLst>
                            <p:childTnLst>
                              <p:par>
                                <p:cTn id="2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7" dur="1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8" fill="hold">
                            <p:stCondLst>
                              <p:cond delay="5360"/>
                            </p:stCondLst>
                            <p:childTnLst>
                              <p:par>
                                <p:cTn id="2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1" dur="1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2" fill="hold">
                            <p:stCondLst>
                              <p:cond delay="5370"/>
                            </p:stCondLst>
                            <p:childTnLst>
                              <p:par>
                                <p:cTn id="2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5" dur="1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6" fill="hold">
                            <p:stCondLst>
                              <p:cond delay="5380"/>
                            </p:stCondLst>
                            <p:childTnLst>
                              <p:par>
                                <p:cTn id="2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9" dur="1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0" fill="hold">
                            <p:stCondLst>
                              <p:cond delay="5390"/>
                            </p:stCondLst>
                            <p:childTnLst>
                              <p:par>
                                <p:cTn id="2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3" dur="1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4" fill="hold">
                            <p:stCondLst>
                              <p:cond delay="5400"/>
                            </p:stCondLst>
                            <p:childTnLst>
                              <p:par>
                                <p:cTn id="2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7" dur="1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8" fill="hold">
                            <p:stCondLst>
                              <p:cond delay="5410"/>
                            </p:stCondLst>
                            <p:childTnLst>
                              <p:par>
                                <p:cTn id="2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1" dur="1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2" fill="hold">
                            <p:stCondLst>
                              <p:cond delay="5420"/>
                            </p:stCondLst>
                            <p:childTnLst>
                              <p:par>
                                <p:cTn id="2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5" dur="1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6" fill="hold">
                            <p:stCondLst>
                              <p:cond delay="5430"/>
                            </p:stCondLst>
                            <p:childTnLst>
                              <p:par>
                                <p:cTn id="2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9" dur="1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0" fill="hold">
                            <p:stCondLst>
                              <p:cond delay="5440"/>
                            </p:stCondLst>
                            <p:childTnLst>
                              <p:par>
                                <p:cTn id="2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3" dur="1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4" fill="hold">
                            <p:stCondLst>
                              <p:cond delay="5450"/>
                            </p:stCondLst>
                            <p:childTnLst>
                              <p:par>
                                <p:cTn id="2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7" dur="1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8" fill="hold">
                            <p:stCondLst>
                              <p:cond delay="5460"/>
                            </p:stCondLst>
                            <p:childTnLst>
                              <p:par>
                                <p:cTn id="2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1" dur="1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2" fill="hold">
                            <p:stCondLst>
                              <p:cond delay="5470"/>
                            </p:stCondLst>
                            <p:childTnLst>
                              <p:par>
                                <p:cTn id="2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5" dur="1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6" fill="hold">
                            <p:stCondLst>
                              <p:cond delay="5480"/>
                            </p:stCondLst>
                            <p:childTnLst>
                              <p:par>
                                <p:cTn id="2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9" dur="1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0" fill="hold">
                            <p:stCondLst>
                              <p:cond delay="5490"/>
                            </p:stCondLst>
                            <p:childTnLst>
                              <p:par>
                                <p:cTn id="2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3" dur="1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4" fill="hold">
                            <p:stCondLst>
                              <p:cond delay="5500"/>
                            </p:stCondLst>
                            <p:childTnLst>
                              <p:par>
                                <p:cTn id="2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7" dur="1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8" fill="hold">
                            <p:stCondLst>
                              <p:cond delay="5510"/>
                            </p:stCondLst>
                            <p:childTnLst>
                              <p:par>
                                <p:cTn id="2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1" dur="1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2" fill="hold">
                            <p:stCondLst>
                              <p:cond delay="5520"/>
                            </p:stCondLst>
                            <p:childTnLst>
                              <p:par>
                                <p:cTn id="2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5" dur="1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6" fill="hold">
                            <p:stCondLst>
                              <p:cond delay="5530"/>
                            </p:stCondLst>
                            <p:childTnLst>
                              <p:par>
                                <p:cTn id="2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9" dur="1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0" fill="hold">
                            <p:stCondLst>
                              <p:cond delay="5540"/>
                            </p:stCondLst>
                            <p:childTnLst>
                              <p:par>
                                <p:cTn id="2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3" dur="1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4" fill="hold">
                            <p:stCondLst>
                              <p:cond delay="5550"/>
                            </p:stCondLst>
                            <p:childTnLst>
                              <p:par>
                                <p:cTn id="2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7" dur="1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8" fill="hold">
                            <p:stCondLst>
                              <p:cond delay="5560"/>
                            </p:stCondLst>
                            <p:childTnLst>
                              <p:par>
                                <p:cTn id="2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1" dur="1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2" fill="hold">
                            <p:stCondLst>
                              <p:cond delay="5570"/>
                            </p:stCondLst>
                            <p:childTnLst>
                              <p:par>
                                <p:cTn id="2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5" dur="1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6" fill="hold">
                            <p:stCondLst>
                              <p:cond delay="5580"/>
                            </p:stCondLst>
                            <p:childTnLst>
                              <p:par>
                                <p:cTn id="2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9" dur="1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0" fill="hold">
                            <p:stCondLst>
                              <p:cond delay="5590"/>
                            </p:stCondLst>
                            <p:childTnLst>
                              <p:par>
                                <p:cTn id="2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3" dur="1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4" fill="hold">
                            <p:stCondLst>
                              <p:cond delay="5600"/>
                            </p:stCondLst>
                            <p:childTnLst>
                              <p:par>
                                <p:cTn id="2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7" dur="1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8" fill="hold">
                            <p:stCondLst>
                              <p:cond delay="5610"/>
                            </p:stCondLst>
                            <p:childTnLst>
                              <p:par>
                                <p:cTn id="2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1" dur="1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2" fill="hold">
                            <p:stCondLst>
                              <p:cond delay="5620"/>
                            </p:stCondLst>
                            <p:childTnLst>
                              <p:par>
                                <p:cTn id="2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5" dur="1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6" fill="hold">
                            <p:stCondLst>
                              <p:cond delay="5630"/>
                            </p:stCondLst>
                            <p:childTnLst>
                              <p:par>
                                <p:cTn id="2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9" dur="1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0" fill="hold">
                            <p:stCondLst>
                              <p:cond delay="5640"/>
                            </p:stCondLst>
                            <p:childTnLst>
                              <p:par>
                                <p:cTn id="22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3" dur="1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4" fill="hold">
                            <p:stCondLst>
                              <p:cond delay="5650"/>
                            </p:stCondLst>
                            <p:childTnLst>
                              <p:par>
                                <p:cTn id="22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7" dur="1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8" fill="hold">
                            <p:stCondLst>
                              <p:cond delay="5660"/>
                            </p:stCondLst>
                            <p:childTnLst>
                              <p:par>
                                <p:cTn id="2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1" dur="1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2" fill="hold">
                            <p:stCondLst>
                              <p:cond delay="5670"/>
                            </p:stCondLst>
                            <p:childTnLst>
                              <p:par>
                                <p:cTn id="2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5" dur="1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6" fill="hold">
                            <p:stCondLst>
                              <p:cond delay="5680"/>
                            </p:stCondLst>
                            <p:childTnLst>
                              <p:par>
                                <p:cTn id="22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9" dur="1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0" fill="hold">
                            <p:stCondLst>
                              <p:cond delay="5690"/>
                            </p:stCondLst>
                            <p:childTnLst>
                              <p:par>
                                <p:cTn id="22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3" dur="1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4" fill="hold">
                            <p:stCondLst>
                              <p:cond delay="5700"/>
                            </p:stCondLst>
                            <p:childTnLst>
                              <p:par>
                                <p:cTn id="22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7" dur="1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8" fill="hold">
                            <p:stCondLst>
                              <p:cond delay="5710"/>
                            </p:stCondLst>
                            <p:childTnLst>
                              <p:par>
                                <p:cTn id="2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1" dur="1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2" fill="hold">
                            <p:stCondLst>
                              <p:cond delay="5720"/>
                            </p:stCondLst>
                            <p:childTnLst>
                              <p:par>
                                <p:cTn id="22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5" dur="1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6" fill="hold">
                            <p:stCondLst>
                              <p:cond delay="5730"/>
                            </p:stCondLst>
                            <p:childTnLst>
                              <p:par>
                                <p:cTn id="2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9" dur="1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0" fill="hold">
                            <p:stCondLst>
                              <p:cond delay="5740"/>
                            </p:stCondLst>
                            <p:childTnLst>
                              <p:par>
                                <p:cTn id="2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3" dur="1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4" fill="hold">
                            <p:stCondLst>
                              <p:cond delay="5750"/>
                            </p:stCondLst>
                            <p:childTnLst>
                              <p:par>
                                <p:cTn id="23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7" dur="1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8" fill="hold">
                            <p:stCondLst>
                              <p:cond delay="5760"/>
                            </p:stCondLst>
                            <p:childTnLst>
                              <p:par>
                                <p:cTn id="23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1" dur="1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2" fill="hold">
                            <p:stCondLst>
                              <p:cond delay="5770"/>
                            </p:stCondLst>
                            <p:childTnLst>
                              <p:par>
                                <p:cTn id="23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5" dur="1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6" fill="hold">
                            <p:stCondLst>
                              <p:cond delay="5780"/>
                            </p:stCondLst>
                            <p:childTnLst>
                              <p:par>
                                <p:cTn id="23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9" dur="1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0" fill="hold">
                            <p:stCondLst>
                              <p:cond delay="5790"/>
                            </p:stCondLst>
                            <p:childTnLst>
                              <p:par>
                                <p:cTn id="23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3" dur="1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4" fill="hold">
                            <p:stCondLst>
                              <p:cond delay="5800"/>
                            </p:stCondLst>
                            <p:childTnLst>
                              <p:par>
                                <p:cTn id="23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7" dur="1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8" fill="hold">
                            <p:stCondLst>
                              <p:cond delay="5810"/>
                            </p:stCondLst>
                            <p:childTnLst>
                              <p:par>
                                <p:cTn id="23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1" dur="1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2" fill="hold">
                            <p:stCondLst>
                              <p:cond delay="5820"/>
                            </p:stCondLst>
                            <p:childTnLst>
                              <p:par>
                                <p:cTn id="23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5" dur="1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6" fill="hold">
                            <p:stCondLst>
                              <p:cond delay="5830"/>
                            </p:stCondLst>
                            <p:childTnLst>
                              <p:par>
                                <p:cTn id="23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9" dur="1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0" fill="hold">
                            <p:stCondLst>
                              <p:cond delay="5840"/>
                            </p:stCondLst>
                            <p:childTnLst>
                              <p:par>
                                <p:cTn id="23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3" dur="1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4" fill="hold">
                            <p:stCondLst>
                              <p:cond delay="5850"/>
                            </p:stCondLst>
                            <p:childTnLst>
                              <p:par>
                                <p:cTn id="23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7" dur="1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8" fill="hold">
                            <p:stCondLst>
                              <p:cond delay="5860"/>
                            </p:stCondLst>
                            <p:childTnLst>
                              <p:par>
                                <p:cTn id="23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1" dur="1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2" fill="hold">
                            <p:stCondLst>
                              <p:cond delay="5870"/>
                            </p:stCondLst>
                            <p:childTnLst>
                              <p:par>
                                <p:cTn id="23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5" dur="1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6" fill="hold">
                            <p:stCondLst>
                              <p:cond delay="5880"/>
                            </p:stCondLst>
                            <p:childTnLst>
                              <p:par>
                                <p:cTn id="23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9" dur="1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0" fill="hold">
                            <p:stCondLst>
                              <p:cond delay="5890"/>
                            </p:stCondLst>
                            <p:childTnLst>
                              <p:par>
                                <p:cTn id="23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3" dur="1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4" fill="hold">
                            <p:stCondLst>
                              <p:cond delay="5900"/>
                            </p:stCondLst>
                            <p:childTnLst>
                              <p:par>
                                <p:cTn id="2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7" dur="1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8" fill="hold">
                            <p:stCondLst>
                              <p:cond delay="5910"/>
                            </p:stCondLst>
                            <p:childTnLst>
                              <p:par>
                                <p:cTn id="23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1" dur="1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2" fill="hold">
                            <p:stCondLst>
                              <p:cond delay="5920"/>
                            </p:stCondLst>
                            <p:childTnLst>
                              <p:par>
                                <p:cTn id="23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5" dur="1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6" fill="hold">
                            <p:stCondLst>
                              <p:cond delay="5930"/>
                            </p:stCondLst>
                            <p:childTnLst>
                              <p:par>
                                <p:cTn id="2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9" dur="1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0" fill="hold">
                            <p:stCondLst>
                              <p:cond delay="5940"/>
                            </p:stCondLst>
                            <p:childTnLst>
                              <p:par>
                                <p:cTn id="2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3" dur="1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4" fill="hold">
                            <p:stCondLst>
                              <p:cond delay="5950"/>
                            </p:stCondLst>
                            <p:childTnLst>
                              <p:par>
                                <p:cTn id="2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7" dur="1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8" fill="hold">
                            <p:stCondLst>
                              <p:cond delay="5960"/>
                            </p:stCondLst>
                            <p:childTnLst>
                              <p:par>
                                <p:cTn id="2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1" dur="1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2" fill="hold">
                            <p:stCondLst>
                              <p:cond delay="5970"/>
                            </p:stCondLst>
                            <p:childTnLst>
                              <p:par>
                                <p:cTn id="2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5" dur="1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6" fill="hold">
                            <p:stCondLst>
                              <p:cond delay="5980"/>
                            </p:stCondLst>
                            <p:childTnLst>
                              <p:par>
                                <p:cTn id="2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9" dur="1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0" fill="hold">
                            <p:stCondLst>
                              <p:cond delay="5990"/>
                            </p:stCondLst>
                            <p:childTnLst>
                              <p:par>
                                <p:cTn id="24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3" dur="1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4" fill="hold">
                            <p:stCondLst>
                              <p:cond delay="6000"/>
                            </p:stCondLst>
                            <p:childTnLst>
                              <p:par>
                                <p:cTn id="24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7" dur="1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8" fill="hold">
                            <p:stCondLst>
                              <p:cond delay="6010"/>
                            </p:stCondLst>
                            <p:childTnLst>
                              <p:par>
                                <p:cTn id="24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1" dur="1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2" fill="hold">
                            <p:stCondLst>
                              <p:cond delay="6020"/>
                            </p:stCondLst>
                            <p:childTnLst>
                              <p:par>
                                <p:cTn id="24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5" dur="1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6" fill="hold">
                            <p:stCondLst>
                              <p:cond delay="6030"/>
                            </p:stCondLst>
                            <p:childTnLst>
                              <p:par>
                                <p:cTn id="24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9" dur="1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0" fill="hold">
                            <p:stCondLst>
                              <p:cond delay="6040"/>
                            </p:stCondLst>
                            <p:childTnLst>
                              <p:par>
                                <p:cTn id="24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3" dur="1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4" fill="hold">
                            <p:stCondLst>
                              <p:cond delay="6050"/>
                            </p:stCondLst>
                            <p:childTnLst>
                              <p:par>
                                <p:cTn id="24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7" dur="1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8" fill="hold">
                            <p:stCondLst>
                              <p:cond delay="6060"/>
                            </p:stCondLst>
                            <p:childTnLst>
                              <p:par>
                                <p:cTn id="24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1" dur="1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2" fill="hold">
                            <p:stCondLst>
                              <p:cond delay="6070"/>
                            </p:stCondLst>
                            <p:childTnLst>
                              <p:par>
                                <p:cTn id="24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5" dur="1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6" fill="hold">
                            <p:stCondLst>
                              <p:cond delay="6080"/>
                            </p:stCondLst>
                            <p:childTnLst>
                              <p:par>
                                <p:cTn id="24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9" dur="1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0" fill="hold">
                            <p:stCondLst>
                              <p:cond delay="6090"/>
                            </p:stCondLst>
                            <p:childTnLst>
                              <p:par>
                                <p:cTn id="24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3" dur="1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4" fill="hold">
                            <p:stCondLst>
                              <p:cond delay="6100"/>
                            </p:stCondLst>
                            <p:childTnLst>
                              <p:par>
                                <p:cTn id="24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7" dur="1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8" fill="hold">
                            <p:stCondLst>
                              <p:cond delay="6110"/>
                            </p:stCondLst>
                            <p:childTnLst>
                              <p:par>
                                <p:cTn id="24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1" dur="1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2" fill="hold">
                            <p:stCondLst>
                              <p:cond delay="6120"/>
                            </p:stCondLst>
                            <p:childTnLst>
                              <p:par>
                                <p:cTn id="24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5" dur="1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6" fill="hold">
                            <p:stCondLst>
                              <p:cond delay="6130"/>
                            </p:stCondLst>
                            <p:childTnLst>
                              <p:par>
                                <p:cTn id="24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9" dur="1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0" fill="hold">
                            <p:stCondLst>
                              <p:cond delay="6140"/>
                            </p:stCondLst>
                            <p:childTnLst>
                              <p:par>
                                <p:cTn id="24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3" dur="1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4" fill="hold">
                            <p:stCondLst>
                              <p:cond delay="6150"/>
                            </p:stCondLst>
                            <p:childTnLst>
                              <p:par>
                                <p:cTn id="24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7" dur="1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8" fill="hold">
                            <p:stCondLst>
                              <p:cond delay="6160"/>
                            </p:stCondLst>
                            <p:childTnLst>
                              <p:par>
                                <p:cTn id="24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1" dur="1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2" fill="hold">
                            <p:stCondLst>
                              <p:cond delay="6170"/>
                            </p:stCondLst>
                            <p:childTnLst>
                              <p:par>
                                <p:cTn id="24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5" dur="1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6" fill="hold">
                            <p:stCondLst>
                              <p:cond delay="6180"/>
                            </p:stCondLst>
                            <p:childTnLst>
                              <p:par>
                                <p:cTn id="24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9" dur="1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0" fill="hold">
                            <p:stCondLst>
                              <p:cond delay="6190"/>
                            </p:stCondLst>
                            <p:childTnLst>
                              <p:par>
                                <p:cTn id="24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3" dur="1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4" fill="hold">
                            <p:stCondLst>
                              <p:cond delay="6200"/>
                            </p:stCondLst>
                            <p:childTnLst>
                              <p:par>
                                <p:cTn id="24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7" dur="1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8" fill="hold">
                            <p:stCondLst>
                              <p:cond delay="6210"/>
                            </p:stCondLst>
                            <p:childTnLst>
                              <p:par>
                                <p:cTn id="24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1" dur="1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2" fill="hold">
                            <p:stCondLst>
                              <p:cond delay="6220"/>
                            </p:stCondLst>
                            <p:childTnLst>
                              <p:par>
                                <p:cTn id="24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5" dur="1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6" fill="hold">
                            <p:stCondLst>
                              <p:cond delay="6230"/>
                            </p:stCondLst>
                            <p:childTnLst>
                              <p:par>
                                <p:cTn id="24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9" dur="1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0" fill="hold">
                            <p:stCondLst>
                              <p:cond delay="6240"/>
                            </p:stCondLst>
                            <p:childTnLst>
                              <p:par>
                                <p:cTn id="25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3" dur="1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7" dur="1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8" fill="hold">
                            <p:stCondLst>
                              <p:cond delay="6260"/>
                            </p:stCondLst>
                            <p:childTnLst>
                              <p:par>
                                <p:cTn id="25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1" dur="1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2" fill="hold">
                            <p:stCondLst>
                              <p:cond delay="6270"/>
                            </p:stCondLst>
                            <p:childTnLst>
                              <p:par>
                                <p:cTn id="25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5" dur="1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6" fill="hold">
                            <p:stCondLst>
                              <p:cond delay="6280"/>
                            </p:stCondLst>
                            <p:childTnLst>
                              <p:par>
                                <p:cTn id="25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9" dur="1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0" fill="hold">
                            <p:stCondLst>
                              <p:cond delay="6290"/>
                            </p:stCondLst>
                            <p:childTnLst>
                              <p:par>
                                <p:cTn id="25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3" dur="1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4" fill="hold">
                            <p:stCondLst>
                              <p:cond delay="6300"/>
                            </p:stCondLst>
                            <p:childTnLst>
                              <p:par>
                                <p:cTn id="25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7" dur="1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8" fill="hold">
                            <p:stCondLst>
                              <p:cond delay="6310"/>
                            </p:stCondLst>
                            <p:childTnLst>
                              <p:par>
                                <p:cTn id="25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1" dur="1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2" fill="hold">
                            <p:stCondLst>
                              <p:cond delay="6320"/>
                            </p:stCondLst>
                            <p:childTnLst>
                              <p:par>
                                <p:cTn id="25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5" dur="1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6" fill="hold">
                            <p:stCondLst>
                              <p:cond delay="6330"/>
                            </p:stCondLst>
                            <p:childTnLst>
                              <p:par>
                                <p:cTn id="25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9" dur="1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0" fill="hold">
                            <p:stCondLst>
                              <p:cond delay="6340"/>
                            </p:stCondLst>
                            <p:childTnLst>
                              <p:par>
                                <p:cTn id="25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3" dur="1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4" fill="hold">
                            <p:stCondLst>
                              <p:cond delay="6350"/>
                            </p:stCondLst>
                            <p:childTnLst>
                              <p:par>
                                <p:cTn id="25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7" dur="1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8" fill="hold">
                            <p:stCondLst>
                              <p:cond delay="6360"/>
                            </p:stCondLst>
                            <p:childTnLst>
                              <p:par>
                                <p:cTn id="25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1" dur="1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2" fill="hold">
                            <p:stCondLst>
                              <p:cond delay="6370"/>
                            </p:stCondLst>
                            <p:childTnLst>
                              <p:par>
                                <p:cTn id="25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5" dur="1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6" fill="hold">
                            <p:stCondLst>
                              <p:cond delay="6380"/>
                            </p:stCondLst>
                            <p:childTnLst>
                              <p:par>
                                <p:cTn id="25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9" dur="1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0" fill="hold">
                            <p:stCondLst>
                              <p:cond delay="6390"/>
                            </p:stCondLst>
                            <p:childTnLst>
                              <p:par>
                                <p:cTn id="25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3" dur="1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4" fill="hold">
                            <p:stCondLst>
                              <p:cond delay="6400"/>
                            </p:stCondLst>
                            <p:childTnLst>
                              <p:par>
                                <p:cTn id="25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7" dur="1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8" fill="hold">
                            <p:stCondLst>
                              <p:cond delay="6410"/>
                            </p:stCondLst>
                            <p:childTnLst>
                              <p:par>
                                <p:cTn id="25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1" dur="1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2" fill="hold">
                            <p:stCondLst>
                              <p:cond delay="6420"/>
                            </p:stCondLst>
                            <p:childTnLst>
                              <p:par>
                                <p:cTn id="25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5" dur="1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6" fill="hold">
                            <p:stCondLst>
                              <p:cond delay="6430"/>
                            </p:stCondLst>
                            <p:childTnLst>
                              <p:par>
                                <p:cTn id="25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9" dur="1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0" fill="hold">
                            <p:stCondLst>
                              <p:cond delay="6440"/>
                            </p:stCondLst>
                            <p:childTnLst>
                              <p:par>
                                <p:cTn id="25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3" dur="1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4" fill="hold">
                            <p:stCondLst>
                              <p:cond delay="6450"/>
                            </p:stCondLst>
                            <p:childTnLst>
                              <p:par>
                                <p:cTn id="25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7" dur="1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8" fill="hold">
                            <p:stCondLst>
                              <p:cond delay="6460"/>
                            </p:stCondLst>
                            <p:childTnLst>
                              <p:par>
                                <p:cTn id="25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1" dur="1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2" fill="hold">
                            <p:stCondLst>
                              <p:cond delay="6470"/>
                            </p:stCondLst>
                            <p:childTnLst>
                              <p:par>
                                <p:cTn id="25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5" dur="1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6" fill="hold">
                            <p:stCondLst>
                              <p:cond delay="6480"/>
                            </p:stCondLst>
                            <p:childTnLst>
                              <p:par>
                                <p:cTn id="25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9" dur="1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0" fill="hold">
                            <p:stCondLst>
                              <p:cond delay="6490"/>
                            </p:stCondLst>
                            <p:childTnLst>
                              <p:par>
                                <p:cTn id="26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3" dur="1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4" fill="hold">
                            <p:stCondLst>
                              <p:cond delay="6500"/>
                            </p:stCondLst>
                            <p:childTnLst>
                              <p:par>
                                <p:cTn id="26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7" dur="1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8" fill="hold">
                            <p:stCondLst>
                              <p:cond delay="6510"/>
                            </p:stCondLst>
                            <p:childTnLst>
                              <p:par>
                                <p:cTn id="26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1" dur="1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2" fill="hold">
                            <p:stCondLst>
                              <p:cond delay="6520"/>
                            </p:stCondLst>
                            <p:childTnLst>
                              <p:par>
                                <p:cTn id="26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5" dur="1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6" fill="hold">
                            <p:stCondLst>
                              <p:cond delay="6530"/>
                            </p:stCondLst>
                            <p:childTnLst>
                              <p:par>
                                <p:cTn id="26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9" dur="1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0" fill="hold">
                            <p:stCondLst>
                              <p:cond delay="6540"/>
                            </p:stCondLst>
                            <p:childTnLst>
                              <p:par>
                                <p:cTn id="26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3" dur="1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4" fill="hold">
                            <p:stCondLst>
                              <p:cond delay="6550"/>
                            </p:stCondLst>
                            <p:childTnLst>
                              <p:par>
                                <p:cTn id="26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7" dur="1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8" fill="hold">
                            <p:stCondLst>
                              <p:cond delay="6560"/>
                            </p:stCondLst>
                            <p:childTnLst>
                              <p:par>
                                <p:cTn id="26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1" dur="1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2" fill="hold">
                            <p:stCondLst>
                              <p:cond delay="6570"/>
                            </p:stCondLst>
                            <p:childTnLst>
                              <p:par>
                                <p:cTn id="26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5" dur="1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6" fill="hold">
                            <p:stCondLst>
                              <p:cond delay="6580"/>
                            </p:stCondLst>
                            <p:childTnLst>
                              <p:par>
                                <p:cTn id="26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9" dur="1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0" fill="hold">
                            <p:stCondLst>
                              <p:cond delay="6590"/>
                            </p:stCondLst>
                            <p:childTnLst>
                              <p:par>
                                <p:cTn id="26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3" dur="1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4" fill="hold">
                            <p:stCondLst>
                              <p:cond delay="6600"/>
                            </p:stCondLst>
                            <p:childTnLst>
                              <p:par>
                                <p:cTn id="26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7" dur="1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8" fill="hold">
                            <p:stCondLst>
                              <p:cond delay="6610"/>
                            </p:stCondLst>
                            <p:childTnLst>
                              <p:par>
                                <p:cTn id="26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1" dur="1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2" fill="hold">
                            <p:stCondLst>
                              <p:cond delay="6620"/>
                            </p:stCondLst>
                            <p:childTnLst>
                              <p:par>
                                <p:cTn id="26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5" dur="1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6" fill="hold">
                            <p:stCondLst>
                              <p:cond delay="6630"/>
                            </p:stCondLst>
                            <p:childTnLst>
                              <p:par>
                                <p:cTn id="26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9" dur="1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0" fill="hold">
                            <p:stCondLst>
                              <p:cond delay="6640"/>
                            </p:stCondLst>
                            <p:childTnLst>
                              <p:par>
                                <p:cTn id="26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3" dur="1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4" fill="hold">
                            <p:stCondLst>
                              <p:cond delay="6650"/>
                            </p:stCondLst>
                            <p:childTnLst>
                              <p:par>
                                <p:cTn id="26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7" dur="1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8" fill="hold">
                            <p:stCondLst>
                              <p:cond delay="6660"/>
                            </p:stCondLst>
                            <p:childTnLst>
                              <p:par>
                                <p:cTn id="26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1" dur="1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2" fill="hold">
                            <p:stCondLst>
                              <p:cond delay="6670"/>
                            </p:stCondLst>
                            <p:childTnLst>
                              <p:par>
                                <p:cTn id="26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5" dur="1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6" fill="hold">
                            <p:stCondLst>
                              <p:cond delay="6680"/>
                            </p:stCondLst>
                            <p:childTnLst>
                              <p:par>
                                <p:cTn id="26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9" dur="1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0" fill="hold">
                            <p:stCondLst>
                              <p:cond delay="6690"/>
                            </p:stCondLst>
                            <p:childTnLst>
                              <p:par>
                                <p:cTn id="26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3" dur="1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4" fill="hold">
                            <p:stCondLst>
                              <p:cond delay="6700"/>
                            </p:stCondLst>
                            <p:childTnLst>
                              <p:par>
                                <p:cTn id="26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7" dur="1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8" fill="hold">
                            <p:stCondLst>
                              <p:cond delay="6710"/>
                            </p:stCondLst>
                            <p:childTnLst>
                              <p:par>
                                <p:cTn id="26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1" dur="1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2" fill="hold">
                            <p:stCondLst>
                              <p:cond delay="6720"/>
                            </p:stCondLst>
                            <p:childTnLst>
                              <p:par>
                                <p:cTn id="26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5" dur="1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6" fill="hold">
                            <p:stCondLst>
                              <p:cond delay="6730"/>
                            </p:stCondLst>
                            <p:childTnLst>
                              <p:par>
                                <p:cTn id="2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0" presetID="32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7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5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38" grpId="0" animBg="1"/>
      <p:bldP spid="739" grpId="0" animBg="1"/>
      <p:bldP spid="740" grpId="0" animBg="1"/>
      <p:bldP spid="741" grpId="0" animBg="1"/>
      <p:bldP spid="742" grpId="0" animBg="1"/>
      <p:bldP spid="743" grpId="0" animBg="1"/>
      <p:bldP spid="744" grpId="0" animBg="1"/>
      <p:bldP spid="745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2" grpId="0" animBg="1"/>
      <p:bldP spid="763" grpId="0" animBg="1"/>
      <p:bldP spid="764" grpId="0" animBg="1"/>
      <p:bldP spid="765" grpId="0" animBg="1"/>
      <p:bldP spid="766" grpId="0" animBg="1"/>
      <p:bldP spid="767" grpId="0" animBg="1"/>
      <p:bldP spid="768" grpId="0" animBg="1"/>
      <p:bldP spid="769" grpId="0" animBg="1"/>
      <p:bldP spid="770" grpId="0" animBg="1"/>
      <p:bldP spid="771" grpId="0" animBg="1"/>
      <p:bldP spid="772" grpId="0" animBg="1"/>
      <p:bldP spid="773" grpId="0" animBg="1"/>
      <p:bldP spid="774" grpId="0" animBg="1"/>
      <p:bldP spid="775" grpId="0" animBg="1"/>
      <p:bldP spid="776" grpId="0" animBg="1"/>
      <p:bldP spid="777" grpId="0" animBg="1"/>
      <p:bldP spid="778" grpId="0" animBg="1"/>
      <p:bldP spid="779" grpId="0" animBg="1"/>
      <p:bldP spid="780" grpId="0" animBg="1"/>
      <p:bldP spid="781" grpId="0" animBg="1"/>
      <p:bldP spid="782" grpId="0" animBg="1"/>
      <p:bldP spid="783" grpId="0" animBg="1"/>
      <p:bldP spid="784" grpId="0" animBg="1"/>
      <p:bldP spid="785" grpId="0" animBg="1"/>
      <p:bldP spid="786" grpId="0" animBg="1"/>
      <p:bldP spid="787" grpId="0" animBg="1"/>
      <p:bldP spid="788" grpId="0" animBg="1"/>
      <p:bldP spid="789" grpId="0" animBg="1"/>
      <p:bldP spid="790" grpId="0" animBg="1"/>
      <p:bldP spid="791" grpId="0" animBg="1"/>
      <p:bldP spid="792" grpId="0" animBg="1"/>
      <p:bldP spid="793" grpId="0" animBg="1"/>
      <p:bldP spid="794" grpId="0" animBg="1"/>
      <p:bldP spid="795" grpId="0" animBg="1"/>
      <p:bldP spid="796" grpId="0" animBg="1"/>
      <p:bldP spid="797" grpId="0" animBg="1"/>
      <p:bldP spid="798" grpId="0" animBg="1"/>
      <p:bldP spid="799" grpId="0" animBg="1"/>
      <p:bldP spid="800" grpId="0" animBg="1"/>
      <p:bldP spid="801" grpId="0" animBg="1"/>
      <p:bldP spid="802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38" grpId="0" animBg="1"/>
      <p:bldP spid="839" grpId="0" animBg="1"/>
      <p:bldP spid="840" grpId="0" animBg="1"/>
      <p:bldP spid="841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1" grpId="0" animBg="1"/>
      <p:bldP spid="852" grpId="0" animBg="1"/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59" grpId="0" animBg="1"/>
      <p:bldP spid="860" grpId="0" animBg="1"/>
      <p:bldP spid="861" grpId="0" animBg="1"/>
      <p:bldP spid="862" grpId="0" animBg="1"/>
      <p:bldP spid="863" grpId="0" animBg="1"/>
      <p:bldP spid="864" grpId="0" animBg="1"/>
      <p:bldP spid="865" grpId="0" animBg="1"/>
      <p:bldP spid="866" grpId="0" animBg="1"/>
      <p:bldP spid="867" grpId="0" animBg="1"/>
      <p:bldP spid="868" grpId="0" animBg="1"/>
      <p:bldP spid="869" grpId="0" animBg="1"/>
      <p:bldP spid="870" grpId="0" animBg="1"/>
      <p:bldP spid="871" grpId="0" animBg="1"/>
      <p:bldP spid="872" grpId="0" animBg="1"/>
      <p:bldP spid="873" grpId="0" animBg="1"/>
      <p:bldP spid="874" grpId="0" animBg="1"/>
      <p:bldP spid="875" grpId="0" animBg="1"/>
      <p:bldP spid="876" grpId="0" animBg="1"/>
      <p:bldP spid="877" grpId="0" animBg="1"/>
      <p:bldP spid="878" grpId="0" animBg="1"/>
      <p:bldP spid="879" grpId="0" animBg="1"/>
      <p:bldP spid="880" grpId="0" animBg="1"/>
      <p:bldP spid="881" grpId="0" animBg="1"/>
      <p:bldP spid="882" grpId="0" animBg="1"/>
      <p:bldP spid="883" grpId="0" animBg="1"/>
      <p:bldP spid="884" grpId="0" animBg="1"/>
      <p:bldP spid="885" grpId="0" animBg="1"/>
      <p:bldP spid="886" grpId="0" animBg="1"/>
      <p:bldP spid="887" grpId="0" animBg="1"/>
      <p:bldP spid="888" grpId="0" animBg="1"/>
      <p:bldP spid="889" grpId="0" animBg="1"/>
      <p:bldP spid="890" grpId="0" animBg="1"/>
      <p:bldP spid="891" grpId="0" animBg="1"/>
      <p:bldP spid="892" grpId="0" animBg="1"/>
      <p:bldP spid="893" grpId="0" animBg="1"/>
      <p:bldP spid="894" grpId="0" animBg="1"/>
      <p:bldP spid="895" grpId="0" animBg="1"/>
      <p:bldP spid="896" grpId="0" animBg="1"/>
      <p:bldP spid="897" grpId="0" animBg="1"/>
      <p:bldP spid="898" grpId="0" animBg="1"/>
      <p:bldP spid="899" grpId="0" animBg="1"/>
      <p:bldP spid="900" grpId="0" animBg="1"/>
      <p:bldP spid="901" grpId="0" animBg="1"/>
      <p:bldP spid="902" grpId="0" animBg="1"/>
      <p:bldP spid="903" grpId="0" animBg="1"/>
      <p:bldP spid="904" grpId="0" animBg="1"/>
      <p:bldP spid="905" grpId="0" animBg="1"/>
      <p:bldP spid="906" grpId="0" animBg="1"/>
      <p:bldP spid="907" grpId="0" animBg="1"/>
      <p:bldP spid="908" grpId="0" animBg="1"/>
      <p:bldP spid="909" grpId="0" animBg="1"/>
      <p:bldP spid="910" grpId="0" animBg="1"/>
      <p:bldP spid="911" grpId="0" animBg="1"/>
      <p:bldP spid="912" grpId="0" animBg="1"/>
      <p:bldP spid="913" grpId="0" animBg="1"/>
      <p:bldP spid="914" grpId="0" animBg="1"/>
      <p:bldP spid="915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1" grpId="0" animBg="1"/>
      <p:bldP spid="922" grpId="0" animBg="1"/>
      <p:bldP spid="923" grpId="0" animBg="1"/>
      <p:bldP spid="924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31" grpId="0" animBg="1"/>
      <p:bldP spid="932" grpId="0" animBg="1"/>
      <p:bldP spid="933" grpId="0" animBg="1"/>
      <p:bldP spid="934" grpId="0" animBg="1"/>
      <p:bldP spid="935" grpId="0" animBg="1"/>
      <p:bldP spid="936" grpId="0" animBg="1"/>
      <p:bldP spid="937" grpId="0" animBg="1"/>
      <p:bldP spid="938" grpId="0" animBg="1"/>
      <p:bldP spid="939" grpId="0" animBg="1"/>
      <p:bldP spid="940" grpId="0" animBg="1"/>
      <p:bldP spid="941" grpId="0" animBg="1"/>
      <p:bldP spid="942" grpId="0" animBg="1"/>
      <p:bldP spid="943" grpId="0" animBg="1"/>
      <p:bldP spid="944" grpId="0" animBg="1"/>
      <p:bldP spid="945" grpId="0" animBg="1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  <p:bldP spid="954" grpId="0" animBg="1"/>
      <p:bldP spid="955" grpId="0" animBg="1"/>
      <p:bldP spid="956" grpId="0" animBg="1"/>
      <p:bldP spid="957" grpId="0" animBg="1"/>
      <p:bldP spid="958" grpId="0" animBg="1"/>
      <p:bldP spid="959" grpId="0" animBg="1"/>
      <p:bldP spid="960" grpId="0" animBg="1"/>
      <p:bldP spid="961" grpId="0" animBg="1"/>
      <p:bldP spid="962" grpId="0" animBg="1"/>
      <p:bldP spid="963" grpId="0" animBg="1"/>
      <p:bldP spid="964" grpId="0" animBg="1"/>
      <p:bldP spid="965" grpId="0" animBg="1"/>
      <p:bldP spid="966" grpId="0" animBg="1"/>
      <p:bldP spid="967" grpId="0" animBg="1"/>
      <p:bldP spid="968" grpId="0" animBg="1"/>
      <p:bldP spid="969" grpId="0" animBg="1"/>
      <p:bldP spid="970" grpId="0" animBg="1"/>
      <p:bldP spid="971" grpId="0" animBg="1"/>
      <p:bldP spid="972" grpId="0" animBg="1"/>
      <p:bldP spid="973" grpId="0" animBg="1"/>
      <p:bldP spid="974" grpId="0" animBg="1"/>
      <p:bldP spid="975" grpId="0" animBg="1"/>
      <p:bldP spid="976" grpId="0" animBg="1"/>
      <p:bldP spid="977" grpId="0" animBg="1"/>
      <p:bldP spid="978" grpId="0" animBg="1"/>
      <p:bldP spid="979" grpId="0" animBg="1"/>
      <p:bldP spid="980" grpId="0" animBg="1"/>
      <p:bldP spid="981" grpId="0" animBg="1"/>
      <p:bldP spid="982" grpId="0" animBg="1"/>
      <p:bldP spid="983" grpId="0" animBg="1"/>
      <p:bldP spid="984" grpId="0" animBg="1"/>
      <p:bldP spid="985" grpId="0" animBg="1"/>
      <p:bldP spid="986" grpId="0" animBg="1"/>
      <p:bldP spid="987" grpId="0" animBg="1"/>
      <p:bldP spid="988" grpId="0" animBg="1"/>
      <p:bldP spid="989" grpId="0" animBg="1"/>
      <p:bldP spid="990" grpId="0" animBg="1"/>
      <p:bldP spid="991" grpId="0" animBg="1"/>
      <p:bldP spid="992" grpId="0" animBg="1"/>
      <p:bldP spid="993" grpId="0" animBg="1"/>
      <p:bldP spid="994" grpId="0" animBg="1"/>
      <p:bldP spid="995" grpId="0" animBg="1"/>
      <p:bldP spid="996" grpId="0" animBg="1"/>
      <p:bldP spid="997" grpId="0" animBg="1"/>
      <p:bldP spid="998" grpId="0" animBg="1"/>
      <p:bldP spid="999" grpId="0" animBg="1"/>
      <p:bldP spid="1000" grpId="0" animBg="1"/>
      <p:bldP spid="1001" grpId="0" animBg="1"/>
      <p:bldP spid="1002" grpId="0" animBg="1"/>
      <p:bldP spid="1003" grpId="0" animBg="1"/>
      <p:bldP spid="1004" grpId="0" animBg="1"/>
      <p:bldP spid="1005" grpId="0" animBg="1"/>
      <p:bldP spid="1006" grpId="0" animBg="1"/>
      <p:bldP spid="1007" grpId="0" animBg="1"/>
      <p:bldP spid="1008" grpId="0" animBg="1"/>
      <p:bldP spid="1009" grpId="0" animBg="1"/>
      <p:bldP spid="1010" grpId="0" animBg="1"/>
      <p:bldP spid="1011" grpId="0" animBg="1"/>
      <p:bldP spid="1012" grpId="0" animBg="1"/>
      <p:bldP spid="1013" grpId="0" animBg="1"/>
      <p:bldP spid="1014" grpId="0" animBg="1"/>
      <p:bldP spid="1015" grpId="0" animBg="1"/>
      <p:bldP spid="1016" grpId="0" animBg="1"/>
      <p:bldP spid="1017" grpId="0" animBg="1"/>
      <p:bldP spid="1018" grpId="0" animBg="1"/>
      <p:bldP spid="1019" grpId="0" animBg="1"/>
      <p:bldP spid="1020" grpId="0" animBg="1"/>
      <p:bldP spid="1021" grpId="0" animBg="1"/>
      <p:bldP spid="1022" grpId="0" animBg="1"/>
      <p:bldP spid="1023" grpId="0" animBg="1"/>
      <p:bldP spid="1024" grpId="0" animBg="1"/>
      <p:bldP spid="1025" grpId="0" animBg="1"/>
      <p:bldP spid="1026" grpId="0" animBg="1"/>
      <p:bldP spid="1027" grpId="0" animBg="1"/>
      <p:bldP spid="1028" grpId="0" animBg="1"/>
      <p:bldP spid="1029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 animBg="1"/>
      <p:bldP spid="1101" grpId="0" animBg="1"/>
      <p:bldP spid="1102" grpId="0" animBg="1"/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  <p:bldP spid="1112" grpId="0" animBg="1"/>
      <p:bldP spid="1113" grpId="0" animBg="1"/>
      <p:bldP spid="1114" grpId="0" animBg="1"/>
      <p:bldP spid="1115" grpId="0" animBg="1"/>
      <p:bldP spid="1116" grpId="0" animBg="1"/>
      <p:bldP spid="1117" grpId="0" animBg="1"/>
      <p:bldP spid="1118" grpId="0" animBg="1"/>
      <p:bldP spid="1119" grpId="0" animBg="1"/>
      <p:bldP spid="1120" grpId="0" animBg="1"/>
      <p:bldP spid="1121" grpId="0" animBg="1"/>
      <p:bldP spid="1122" grpId="0" animBg="1"/>
      <p:bldP spid="1123" grpId="0" animBg="1"/>
      <p:bldP spid="1124" grpId="0" animBg="1"/>
      <p:bldP spid="1125" grpId="0" animBg="1"/>
      <p:bldP spid="1126" grpId="0" animBg="1"/>
      <p:bldP spid="1127" grpId="0" animBg="1"/>
      <p:bldP spid="1128" grpId="0" animBg="1"/>
      <p:bldP spid="1129" grpId="0" animBg="1"/>
      <p:bldP spid="1130" grpId="0" animBg="1"/>
      <p:bldP spid="1131" grpId="0" animBg="1"/>
      <p:bldP spid="1132" grpId="0" animBg="1"/>
      <p:bldP spid="1133" grpId="0" animBg="1"/>
      <p:bldP spid="1134" grpId="0" animBg="1"/>
      <p:bldP spid="1135" grpId="0" animBg="1"/>
      <p:bldP spid="1136" grpId="0" animBg="1"/>
      <p:bldP spid="1137" grpId="0" animBg="1"/>
      <p:bldP spid="1138" grpId="0" animBg="1"/>
      <p:bldP spid="1139" grpId="0" animBg="1"/>
      <p:bldP spid="1140" grpId="0" animBg="1"/>
      <p:bldP spid="1141" grpId="0" animBg="1"/>
      <p:bldP spid="1142" grpId="0" animBg="1"/>
      <p:bldP spid="1143" grpId="0" animBg="1"/>
      <p:bldP spid="1144" grpId="0" animBg="1"/>
      <p:bldP spid="1145" grpId="0" animBg="1"/>
      <p:bldP spid="1146" grpId="0" animBg="1"/>
      <p:bldP spid="1147" grpId="0" animBg="1"/>
      <p:bldP spid="1148" grpId="0" animBg="1"/>
      <p:bldP spid="1149" grpId="0" animBg="1"/>
      <p:bldP spid="1150" grpId="0" animBg="1"/>
      <p:bldP spid="1151" grpId="0" animBg="1"/>
      <p:bldP spid="1152" grpId="0" animBg="1"/>
      <p:bldP spid="1153" grpId="0" animBg="1"/>
      <p:bldP spid="1154" grpId="0" animBg="1"/>
      <p:bldP spid="1155" grpId="0" animBg="1"/>
      <p:bldP spid="1156" grpId="0" animBg="1"/>
      <p:bldP spid="1157" grpId="0" animBg="1"/>
      <p:bldP spid="1158" grpId="0" animBg="1"/>
      <p:bldP spid="1159" grpId="0" animBg="1"/>
      <p:bldP spid="1160" grpId="0" animBg="1"/>
      <p:bldP spid="1161" grpId="0" animBg="1"/>
      <p:bldP spid="1162" grpId="0" animBg="1"/>
      <p:bldP spid="1163" grpId="0" animBg="1"/>
      <p:bldP spid="1164" grpId="0" animBg="1"/>
      <p:bldP spid="1165" grpId="0" animBg="1"/>
      <p:bldP spid="1166" grpId="0" animBg="1"/>
      <p:bldP spid="1167" grpId="0" animBg="1"/>
      <p:bldP spid="1168" grpId="0" animBg="1"/>
      <p:bldP spid="1169" grpId="0" animBg="1"/>
      <p:bldP spid="1170" grpId="0" animBg="1"/>
      <p:bldP spid="1171" grpId="0" animBg="1"/>
      <p:bldP spid="1172" grpId="0" animBg="1"/>
      <p:bldP spid="1173" grpId="0" animBg="1"/>
      <p:bldP spid="1174" grpId="0" animBg="1"/>
      <p:bldP spid="1175" grpId="0" animBg="1"/>
      <p:bldP spid="1176" grpId="0" animBg="1"/>
      <p:bldP spid="1177" grpId="0" animBg="1"/>
      <p:bldP spid="1178" grpId="0" animBg="1"/>
      <p:bldP spid="1179" grpId="0" animBg="1"/>
      <p:bldP spid="1180" grpId="0" animBg="1"/>
      <p:bldP spid="1181" grpId="0" animBg="1"/>
      <p:bldP spid="1182" grpId="0" animBg="1"/>
      <p:bldP spid="1183" grpId="0" animBg="1"/>
      <p:bldP spid="1184" grpId="0" animBg="1"/>
      <p:bldP spid="1185" grpId="0" animBg="1"/>
      <p:bldP spid="1186" grpId="0" animBg="1"/>
      <p:bldP spid="1187" grpId="0" animBg="1"/>
      <p:bldP spid="1188" grpId="0" animBg="1"/>
      <p:bldP spid="1189" grpId="0" animBg="1"/>
      <p:bldP spid="1190" grpId="0" animBg="1"/>
      <p:bldP spid="1191" grpId="0" animBg="1"/>
      <p:bldP spid="1192" grpId="0" animBg="1"/>
      <p:bldP spid="1193" grpId="0" animBg="1"/>
      <p:bldP spid="1194" grpId="0" animBg="1"/>
      <p:bldP spid="1195" grpId="0" animBg="1"/>
      <p:bldP spid="1196" grpId="0" animBg="1"/>
      <p:bldP spid="1197" grpId="0" animBg="1"/>
      <p:bldP spid="1198" grpId="0" animBg="1"/>
      <p:bldP spid="1199" grpId="0" animBg="1"/>
      <p:bldP spid="1200" grpId="0" animBg="1"/>
      <p:bldP spid="1201" grpId="0" animBg="1"/>
      <p:bldP spid="1202" grpId="0" animBg="1"/>
      <p:bldP spid="1203" grpId="0" animBg="1"/>
      <p:bldP spid="1204" grpId="0" animBg="1"/>
      <p:bldP spid="1205" grpId="0" animBg="1"/>
      <p:bldP spid="1206" grpId="0" animBg="1"/>
      <p:bldP spid="1207" grpId="0" animBg="1"/>
      <p:bldP spid="1208" grpId="0" animBg="1"/>
      <p:bldP spid="1209" grpId="0" animBg="1"/>
      <p:bldP spid="1210" grpId="0" animBg="1"/>
      <p:bldP spid="1211" grpId="0" animBg="1"/>
      <p:bldP spid="1212" grpId="0" animBg="1"/>
      <p:bldP spid="1213" grpId="0" animBg="1"/>
      <p:bldP spid="1214" grpId="0" animBg="1"/>
      <p:bldP spid="1215" grpId="0" animBg="1"/>
      <p:bldP spid="1216" grpId="0" animBg="1"/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7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7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1253" grpId="0" animBg="1"/>
      <p:bldP spid="1254" grpId="0" animBg="1"/>
      <p:bldP spid="1255" grpId="0" animBg="1"/>
      <p:bldP spid="1256" grpId="0" animBg="1"/>
      <p:bldP spid="1257" grpId="0" animBg="1"/>
      <p:bldP spid="1258" grpId="0" animBg="1"/>
      <p:bldP spid="1259" grpId="0" animBg="1"/>
      <p:bldP spid="1260" grpId="0" animBg="1"/>
      <p:bldP spid="1261" grpId="0" animBg="1"/>
      <p:bldP spid="1262" grpId="0" animBg="1"/>
      <p:bldP spid="1263" grpId="0" animBg="1"/>
      <p:bldP spid="1264" grpId="0" animBg="1"/>
      <p:bldP spid="1265" grpId="0" animBg="1"/>
      <p:bldP spid="1266" grpId="0" animBg="1"/>
      <p:bldP spid="1267" grpId="0" animBg="1"/>
      <p:bldP spid="1268" grpId="0" animBg="1"/>
      <p:bldP spid="1269" grpId="0" animBg="1"/>
      <p:bldP spid="1270" grpId="0" animBg="1"/>
      <p:bldP spid="1271" grpId="0" animBg="1"/>
      <p:bldP spid="1272" grpId="0" animBg="1"/>
      <p:bldP spid="1273" grpId="0" animBg="1"/>
      <p:bldP spid="1274" grpId="0" animBg="1"/>
      <p:bldP spid="1275" grpId="0" animBg="1"/>
      <p:bldP spid="1276" grpId="0" animBg="1"/>
      <p:bldP spid="1277" grpId="0" animBg="1"/>
      <p:bldP spid="1278" grpId="0" animBg="1"/>
      <p:bldP spid="1279" grpId="0" animBg="1"/>
      <p:bldP spid="1280" grpId="0" animBg="1"/>
      <p:bldP spid="1281" grpId="0" animBg="1"/>
      <p:bldP spid="1282" grpId="0" animBg="1"/>
      <p:bldP spid="1283" grpId="0" animBg="1"/>
      <p:bldP spid="1284" grpId="0" animBg="1"/>
      <p:bldP spid="1285" grpId="0" animBg="1"/>
      <p:bldP spid="1286" grpId="0" animBg="1"/>
      <p:bldP spid="1287" grpId="0" animBg="1"/>
      <p:bldP spid="1288" grpId="0" animBg="1"/>
      <p:bldP spid="1289" grpId="0" animBg="1"/>
      <p:bldP spid="1290" grpId="0" animBg="1"/>
      <p:bldP spid="1291" grpId="0" animBg="1"/>
      <p:bldP spid="1292" grpId="0" animBg="1"/>
      <p:bldP spid="1293" grpId="0" animBg="1"/>
      <p:bldP spid="1294" grpId="0" animBg="1"/>
      <p:bldP spid="1295" grpId="0" animBg="1"/>
      <p:bldP spid="1296" grpId="0" animBg="1"/>
      <p:bldP spid="1297" grpId="0" animBg="1"/>
      <p:bldP spid="1298" grpId="0" animBg="1"/>
      <p:bldP spid="1299" grpId="0" animBg="1"/>
      <p:bldP spid="1300" grpId="0" animBg="1"/>
      <p:bldP spid="1301" grpId="0" animBg="1"/>
      <p:bldP spid="1302" grpId="0" animBg="1"/>
      <p:bldP spid="1303" grpId="0" animBg="1"/>
      <p:bldP spid="1304" grpId="0" animBg="1"/>
      <p:bldP spid="1305" grpId="0" animBg="1"/>
      <p:bldP spid="1306" grpId="0" animBg="1"/>
      <p:bldP spid="1307" grpId="0" animBg="1"/>
      <p:bldP spid="1308" grpId="0" animBg="1"/>
      <p:bldP spid="1309" grpId="0" animBg="1"/>
      <p:bldP spid="1310" grpId="0" animBg="1"/>
      <p:bldP spid="1311" grpId="0" animBg="1"/>
      <p:bldP spid="1312" grpId="0" animBg="1"/>
      <p:bldP spid="1313" grpId="0" animBg="1"/>
      <p:bldP spid="1314" grpId="0" animBg="1"/>
      <p:bldP spid="1315" grpId="0" animBg="1"/>
      <p:bldP spid="1316" grpId="0" animBg="1"/>
      <p:bldP spid="1317" grpId="0" animBg="1"/>
      <p:bldP spid="1318" grpId="0" animBg="1"/>
      <p:bldP spid="1319" grpId="0" animBg="1"/>
      <p:bldP spid="1320" grpId="0" animBg="1"/>
      <p:bldP spid="1321" grpId="0" animBg="1"/>
      <p:bldP spid="1322" grpId="0" animBg="1"/>
      <p:bldP spid="1323" grpId="0" animBg="1"/>
      <p:bldP spid="1324" grpId="0" animBg="1"/>
      <p:bldP spid="1325" grpId="0" animBg="1"/>
      <p:bldP spid="1326" grpId="0" animBg="1"/>
      <p:bldP spid="1327" grpId="0" animBg="1"/>
      <p:bldP spid="1328" grpId="0" animBg="1"/>
      <p:bldP spid="1329" grpId="0" animBg="1"/>
      <p:bldP spid="1330" grpId="0" animBg="1"/>
      <p:bldP spid="1331" grpId="0" animBg="1"/>
      <p:bldP spid="1332" grpId="0" animBg="1"/>
      <p:bldP spid="1333" grpId="0" animBg="1"/>
      <p:bldP spid="1334" grpId="0" animBg="1"/>
      <p:bldP spid="1335" grpId="0" animBg="1"/>
      <p:bldP spid="1336" grpId="0" animBg="1"/>
      <p:bldP spid="1337" grpId="0" animBg="1"/>
      <p:bldP spid="1338" grpId="0" animBg="1"/>
      <p:bldP spid="1339" grpId="0" animBg="1"/>
      <p:bldP spid="1340" grpId="0" animBg="1"/>
      <p:bldP spid="1341" grpId="0" animBg="1"/>
      <p:bldP spid="1342" grpId="0" animBg="1"/>
      <p:bldP spid="1343" grpId="0" animBg="1"/>
      <p:bldP spid="1344" grpId="0" animBg="1"/>
      <p:bldP spid="1345" grpId="0" animBg="1"/>
      <p:bldP spid="1346" grpId="0" animBg="1"/>
      <p:bldP spid="1347" grpId="0" animBg="1"/>
      <p:bldP spid="1348" grpId="0" animBg="1"/>
      <p:bldP spid="1349" grpId="0" animBg="1"/>
      <p:bldP spid="1350" grpId="0" animBg="1"/>
      <p:bldP spid="13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416FA2-67EA-8068-4187-209BE6DBC851}"/>
              </a:ext>
            </a:extLst>
          </p:cNvPr>
          <p:cNvSpPr/>
          <p:nvPr/>
        </p:nvSpPr>
        <p:spPr>
          <a:xfrm>
            <a:off x="1449420" y="826852"/>
            <a:ext cx="22373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获得本校推免资格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3DDF42-B80E-8DDB-1B9C-2DDF60E87FFA}"/>
              </a:ext>
            </a:extLst>
          </p:cNvPr>
          <p:cNvSpPr/>
          <p:nvPr/>
        </p:nvSpPr>
        <p:spPr>
          <a:xfrm>
            <a:off x="1449420" y="3239311"/>
            <a:ext cx="22373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夏令营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ED8069-A025-5939-2EAE-4C5EC25842C2}"/>
              </a:ext>
            </a:extLst>
          </p:cNvPr>
          <p:cNvSpPr/>
          <p:nvPr/>
        </p:nvSpPr>
        <p:spPr>
          <a:xfrm>
            <a:off x="1449420" y="4202350"/>
            <a:ext cx="22373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预推免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D48DCF-1FEC-7DF6-C0D1-630315F13886}"/>
              </a:ext>
            </a:extLst>
          </p:cNvPr>
          <p:cNvSpPr/>
          <p:nvPr/>
        </p:nvSpPr>
        <p:spPr>
          <a:xfrm>
            <a:off x="1449420" y="5111886"/>
            <a:ext cx="22373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九推</a:t>
            </a:r>
            <a:r>
              <a:rPr lang="en-US" altLang="zh-CN" dirty="0"/>
              <a:t>(</a:t>
            </a:r>
            <a:r>
              <a:rPr lang="zh-CN" altLang="en-US" dirty="0"/>
              <a:t>捡漏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628C3B8-B0BB-0FCE-A964-54A6085ADD97}"/>
              </a:ext>
            </a:extLst>
          </p:cNvPr>
          <p:cNvSpPr/>
          <p:nvPr/>
        </p:nvSpPr>
        <p:spPr>
          <a:xfrm>
            <a:off x="856034" y="3239311"/>
            <a:ext cx="369651" cy="246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23081B-AA35-0697-DCF0-EE41ED847554}"/>
              </a:ext>
            </a:extLst>
          </p:cNvPr>
          <p:cNvSpPr/>
          <p:nvPr/>
        </p:nvSpPr>
        <p:spPr>
          <a:xfrm>
            <a:off x="107111" y="3071908"/>
            <a:ext cx="74892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</a:t>
            </a:r>
            <a:endParaRPr lang="en-US" altLang="zh-CN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间</a:t>
            </a:r>
            <a:endParaRPr lang="en-US" altLang="zh-CN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早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晚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233134-9C3D-4CB9-267E-E14D394279F6}"/>
              </a:ext>
            </a:extLst>
          </p:cNvPr>
          <p:cNvSpPr/>
          <p:nvPr/>
        </p:nvSpPr>
        <p:spPr>
          <a:xfrm>
            <a:off x="5074593" y="3725694"/>
            <a:ext cx="2373551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研究生学校愿意录取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072155-CE1F-1B3B-7557-144D431895D2}"/>
              </a:ext>
            </a:extLst>
          </p:cNvPr>
          <p:cNvSpPr/>
          <p:nvPr/>
        </p:nvSpPr>
        <p:spPr>
          <a:xfrm>
            <a:off x="4909223" y="1420239"/>
            <a:ext cx="2373551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自己有保研资格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1AF276-AD49-0446-888C-3808DB4568B7}"/>
              </a:ext>
            </a:extLst>
          </p:cNvPr>
          <p:cNvSpPr/>
          <p:nvPr/>
        </p:nvSpPr>
        <p:spPr>
          <a:xfrm>
            <a:off x="8469546" y="2478521"/>
            <a:ext cx="2373551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上岸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C9F869-A808-9247-9F18-DC32A057870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3686782" y="1123546"/>
            <a:ext cx="1222441" cy="59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0E008A-6817-55E0-9507-EF12C9BEDCF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3686782" y="3536005"/>
            <a:ext cx="1387811" cy="486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79E82F3-94A8-CD73-E311-D64869D9B14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686782" y="4022388"/>
            <a:ext cx="1387811" cy="476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2506651-1AF7-8D07-FD32-4A7F6DFCA3E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686782" y="4022388"/>
            <a:ext cx="1387811" cy="138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E1BF85-20F9-2926-41E3-2FF475759C2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282774" y="1716933"/>
            <a:ext cx="1186772" cy="1058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871089-BB60-51E5-2192-D989CDCA0D8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448144" y="2775215"/>
            <a:ext cx="1021402" cy="1247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4BC16B2-8EBE-5EAC-CD89-4ABD7F0664CE}"/>
              </a:ext>
            </a:extLst>
          </p:cNvPr>
          <p:cNvSpPr/>
          <p:nvPr/>
        </p:nvSpPr>
        <p:spPr>
          <a:xfrm>
            <a:off x="3973034" y="3832698"/>
            <a:ext cx="7569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97D121-FD13-F535-03B2-B638DE12CFD4}"/>
              </a:ext>
            </a:extLst>
          </p:cNvPr>
          <p:cNvSpPr/>
          <p:nvPr/>
        </p:nvSpPr>
        <p:spPr>
          <a:xfrm>
            <a:off x="7574765" y="2390493"/>
            <a:ext cx="7681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与</a:t>
            </a:r>
            <a:endParaRPr lang="zh-CN" alt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841025FA-9C2E-0CA1-D6CC-ED775461D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038" y="0"/>
            <a:ext cx="2084962" cy="2084962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D89755-6EF5-2D3A-48DA-C08D8C4CD277}"/>
              </a:ext>
            </a:extLst>
          </p:cNvPr>
          <p:cNvCxnSpPr/>
          <p:nvPr/>
        </p:nvCxnSpPr>
        <p:spPr>
          <a:xfrm>
            <a:off x="107111" y="2775215"/>
            <a:ext cx="11974642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2C91097-800A-99C5-D224-8915EE47AFEC}"/>
              </a:ext>
            </a:extLst>
          </p:cNvPr>
          <p:cNvSpPr/>
          <p:nvPr/>
        </p:nvSpPr>
        <p:spPr>
          <a:xfrm>
            <a:off x="1342417" y="280071"/>
            <a:ext cx="7402749" cy="23920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50000">
                <a:schemeClr val="tx1"/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7411EB-F411-4F7A-A853-C228CEB90E8A}"/>
              </a:ext>
            </a:extLst>
          </p:cNvPr>
          <p:cNvSpPr/>
          <p:nvPr/>
        </p:nvSpPr>
        <p:spPr>
          <a:xfrm>
            <a:off x="3453319" y="460034"/>
            <a:ext cx="3936298" cy="191730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本科院校取得资格</a:t>
            </a:r>
            <a:endParaRPr lang="en-US" altLang="zh-CN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61DA18-5F43-4529-DA09-68AF5103D10F}"/>
              </a:ext>
            </a:extLst>
          </p:cNvPr>
          <p:cNvSpPr/>
          <p:nvPr/>
        </p:nvSpPr>
        <p:spPr>
          <a:xfrm>
            <a:off x="1342417" y="3199923"/>
            <a:ext cx="7402749" cy="23920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50000">
                <a:schemeClr val="tx1"/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7C63F4-97F8-D0DF-1F16-D70398FE8A95}"/>
              </a:ext>
            </a:extLst>
          </p:cNvPr>
          <p:cNvSpPr/>
          <p:nvPr/>
        </p:nvSpPr>
        <p:spPr>
          <a:xfrm>
            <a:off x="3453319" y="3379886"/>
            <a:ext cx="3936298" cy="191730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研究生院校同意录取</a:t>
            </a:r>
            <a:endParaRPr lang="en-US" altLang="zh-CN" sz="28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741AC7C-C437-BDD7-3E1F-B64F947F411C}"/>
              </a:ext>
            </a:extLst>
          </p:cNvPr>
          <p:cNvSpPr/>
          <p:nvPr/>
        </p:nvSpPr>
        <p:spPr>
          <a:xfrm>
            <a:off x="7853546" y="1994094"/>
            <a:ext cx="3936298" cy="191730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上岸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633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36042 0.2104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1050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36341 0.2247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1122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35716 -0.21667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1083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35677 -0.22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-11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5" grpId="0" animBg="1"/>
      <p:bldP spid="5" grpId="1" animBg="1"/>
      <p:bldP spid="5" grpId="2" animBg="1"/>
      <p:bldP spid="18" grpId="0" animBg="1"/>
      <p:bldP spid="18" grpId="1" animBg="1"/>
      <p:bldP spid="18" grpId="2" animBg="1"/>
      <p:bldP spid="18" grpId="3" animBg="1"/>
      <p:bldP spid="25" grpId="0" animBg="1"/>
      <p:bldP spid="25" grpId="1" animBg="1"/>
      <p:bldP spid="25" grpId="2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FEE152-904E-B16C-7F0A-AFC09F7F856D}"/>
              </a:ext>
            </a:extLst>
          </p:cNvPr>
          <p:cNvSpPr/>
          <p:nvPr/>
        </p:nvSpPr>
        <p:spPr>
          <a:xfrm>
            <a:off x="1449420" y="826852"/>
            <a:ext cx="22373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获得本校推免资格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7967B7-30C0-0A95-AE3B-C433B8A9A32F}"/>
              </a:ext>
            </a:extLst>
          </p:cNvPr>
          <p:cNvSpPr/>
          <p:nvPr/>
        </p:nvSpPr>
        <p:spPr>
          <a:xfrm>
            <a:off x="0" y="442131"/>
            <a:ext cx="57246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获得本校推免资格</a:t>
            </a: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D6249157-F30D-35E4-6FF0-D853BBB93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257" y="0"/>
            <a:ext cx="2024743" cy="2024743"/>
          </a:xfrm>
          <a:prstGeom prst="rect">
            <a:avLst/>
          </a:prstGeom>
        </p:spPr>
      </p:pic>
      <p:pic>
        <p:nvPicPr>
          <p:cNvPr id="30" name="图形 29">
            <a:hlinkClick r:id="rId6"/>
            <a:extLst>
              <a:ext uri="{FF2B5EF4-FFF2-40B4-BE49-F238E27FC236}">
                <a16:creationId xmlns:a16="http://schemas.microsoft.com/office/drawing/2014/main" id="{7AF1EBB6-AAC0-5EAF-AD4A-D28CC1CB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0376" y="0"/>
            <a:ext cx="2024743" cy="2024743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FEC873E-01B6-C4A6-2150-B73EA532CF85}"/>
              </a:ext>
            </a:extLst>
          </p:cNvPr>
          <p:cNvSpPr/>
          <p:nvPr/>
        </p:nvSpPr>
        <p:spPr>
          <a:xfrm>
            <a:off x="2177142" y="2848337"/>
            <a:ext cx="5290457" cy="968829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058AA2-3D17-9F6F-BE74-F6C055B69D74}"/>
              </a:ext>
            </a:extLst>
          </p:cNvPr>
          <p:cNvSpPr/>
          <p:nvPr/>
        </p:nvSpPr>
        <p:spPr>
          <a:xfrm>
            <a:off x="2326599" y="284833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&gt;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DE5379-2A4D-4BE3-4749-1A7EE9914F5B}"/>
              </a:ext>
            </a:extLst>
          </p:cNvPr>
          <p:cNvGrpSpPr/>
          <p:nvPr/>
        </p:nvGrpSpPr>
        <p:grpSpPr>
          <a:xfrm>
            <a:off x="2941022" y="3196049"/>
            <a:ext cx="141514" cy="273403"/>
            <a:chOff x="6824722" y="4481194"/>
            <a:chExt cx="283649" cy="548006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1327C57-5D62-D1E7-55FD-D90175464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6546" y="4481194"/>
              <a:ext cx="311" cy="54800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C9FD767-5299-8B7D-2CE9-98B0E826C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722" y="4481194"/>
              <a:ext cx="2836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AC99F43-241F-BC58-97B8-73219236B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722" y="5029200"/>
              <a:ext cx="283649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3F8D9FD9-5D21-8DC1-9426-882B653E64DD}"/>
              </a:ext>
            </a:extLst>
          </p:cNvPr>
          <p:cNvSpPr txBox="1"/>
          <p:nvPr/>
        </p:nvSpPr>
        <p:spPr>
          <a:xfrm>
            <a:off x="2754086" y="3017614"/>
            <a:ext cx="6291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 </a:t>
            </a:r>
            <a:r>
              <a:rPr lang="en-US" altLang="zh-CN" sz="3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QRcolor</a:t>
            </a:r>
            <a:r>
              <a:rPr lang="en-US" altLang="zh-CN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200" b="0" dirty="0">
                <a:solidFill>
                  <a:srgbClr val="F13679"/>
                </a:solidFill>
                <a:effectLst/>
                <a:latin typeface="Consolas" panose="020B0609020204030204" pitchFamily="49" charset="0"/>
              </a:rPr>
              <a:t>#f13679 </a:t>
            </a:r>
            <a:r>
              <a:rPr lang="en-US" altLang="zh-CN" sz="3200" b="1" dirty="0">
                <a:solidFill>
                  <a:srgbClr val="F13679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C71EDF8-2D6B-1D4C-45D2-A795C0A4396C}"/>
              </a:ext>
            </a:extLst>
          </p:cNvPr>
          <p:cNvSpPr/>
          <p:nvPr/>
        </p:nvSpPr>
        <p:spPr>
          <a:xfrm>
            <a:off x="1711595" y="1668837"/>
            <a:ext cx="16739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GPA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F551BE6-AF15-4E57-0C1C-DC17D852060E}"/>
              </a:ext>
            </a:extLst>
          </p:cNvPr>
          <p:cNvSpPr/>
          <p:nvPr/>
        </p:nvSpPr>
        <p:spPr>
          <a:xfrm>
            <a:off x="1711595" y="2563309"/>
            <a:ext cx="35621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英语四六级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FFCC7B-BE4A-3A3D-B1D4-BFEB019C49B0}"/>
              </a:ext>
            </a:extLst>
          </p:cNvPr>
          <p:cNvSpPr/>
          <p:nvPr/>
        </p:nvSpPr>
        <p:spPr>
          <a:xfrm>
            <a:off x="1798673" y="4184015"/>
            <a:ext cx="7569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13D404-0720-E966-44A0-4E8124E76F0E}"/>
              </a:ext>
            </a:extLst>
          </p:cNvPr>
          <p:cNvSpPr/>
          <p:nvPr/>
        </p:nvSpPr>
        <p:spPr>
          <a:xfrm>
            <a:off x="1213079" y="2124392"/>
            <a:ext cx="7056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C23C6-EE99-02D0-CEE8-144D13929361}"/>
              </a:ext>
            </a:extLst>
          </p:cNvPr>
          <p:cNvSpPr/>
          <p:nvPr/>
        </p:nvSpPr>
        <p:spPr>
          <a:xfrm>
            <a:off x="2521313" y="3347574"/>
            <a:ext cx="3036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四级 ≥ 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460</a:t>
            </a:r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D3AA40-595F-A68B-62B9-4627FFF43711}"/>
              </a:ext>
            </a:extLst>
          </p:cNvPr>
          <p:cNvSpPr/>
          <p:nvPr/>
        </p:nvSpPr>
        <p:spPr>
          <a:xfrm>
            <a:off x="2521313" y="3950102"/>
            <a:ext cx="2680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ii. </a:t>
            </a:r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六级 ≥ 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425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FF3D4-5EC8-E553-9A7C-E5503B72C994}"/>
              </a:ext>
            </a:extLst>
          </p:cNvPr>
          <p:cNvSpPr/>
          <p:nvPr/>
        </p:nvSpPr>
        <p:spPr>
          <a:xfrm>
            <a:off x="2521313" y="4596433"/>
            <a:ext cx="2669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iii. </a:t>
            </a:r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雅思 ≥ 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6.0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E82913-23E7-E343-FCAD-9601B5D9A20C}"/>
              </a:ext>
            </a:extLst>
          </p:cNvPr>
          <p:cNvSpPr/>
          <p:nvPr/>
        </p:nvSpPr>
        <p:spPr>
          <a:xfrm>
            <a:off x="2521313" y="5139156"/>
            <a:ext cx="2658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iiii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托福 ≥ 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E6FA568-4963-0141-4C9F-0C10D36829F0}"/>
              </a:ext>
            </a:extLst>
          </p:cNvPr>
          <p:cNvSpPr/>
          <p:nvPr/>
        </p:nvSpPr>
        <p:spPr>
          <a:xfrm>
            <a:off x="5924495" y="1790093"/>
            <a:ext cx="1188732" cy="376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E9071D-EDEC-1A89-F840-0782386B5A7D}"/>
              </a:ext>
            </a:extLst>
          </p:cNvPr>
          <p:cNvSpPr/>
          <p:nvPr/>
        </p:nvSpPr>
        <p:spPr>
          <a:xfrm>
            <a:off x="7763933" y="2925280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递交申请、证明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93DA826-238C-79E3-7F79-C80B74274477}"/>
              </a:ext>
            </a:extLst>
          </p:cNvPr>
          <p:cNvSpPr/>
          <p:nvPr/>
        </p:nvSpPr>
        <p:spPr>
          <a:xfrm>
            <a:off x="9601200" y="3771667"/>
            <a:ext cx="405379" cy="968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0F2916-E6C7-89D2-9843-845671A79766}"/>
              </a:ext>
            </a:extLst>
          </p:cNvPr>
          <p:cNvSpPr/>
          <p:nvPr/>
        </p:nvSpPr>
        <p:spPr>
          <a:xfrm>
            <a:off x="7882717" y="4753398"/>
            <a:ext cx="3896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在所有的申请中按总排名取够为止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0532B2-6158-82D7-0F18-6D732407F534}"/>
              </a:ext>
            </a:extLst>
          </p:cNvPr>
          <p:cNvSpPr/>
          <p:nvPr/>
        </p:nvSpPr>
        <p:spPr>
          <a:xfrm>
            <a:off x="2070930" y="1541532"/>
            <a:ext cx="7402749" cy="23920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50000">
                <a:schemeClr val="tx1"/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4F255F1-4AA9-0D21-B5D5-95287B14DAA3}"/>
              </a:ext>
            </a:extLst>
          </p:cNvPr>
          <p:cNvSpPr/>
          <p:nvPr/>
        </p:nvSpPr>
        <p:spPr>
          <a:xfrm>
            <a:off x="4181832" y="1721495"/>
            <a:ext cx="3936298" cy="191730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德育分？</a:t>
            </a:r>
            <a:endParaRPr lang="en-US" altLang="zh-CN" sz="28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BC8ECC2-0C92-EE96-139C-0F3057C59C03}"/>
              </a:ext>
            </a:extLst>
          </p:cNvPr>
          <p:cNvGrpSpPr/>
          <p:nvPr/>
        </p:nvGrpSpPr>
        <p:grpSpPr>
          <a:xfrm>
            <a:off x="1908831" y="442131"/>
            <a:ext cx="8407201" cy="5688519"/>
            <a:chOff x="1908831" y="442131"/>
            <a:chExt cx="8407201" cy="5688519"/>
          </a:xfrm>
        </p:grpSpPr>
        <p:pic>
          <p:nvPicPr>
            <p:cNvPr id="24" name="图形 23" descr="打开的书">
              <a:extLst>
                <a:ext uri="{FF2B5EF4-FFF2-40B4-BE49-F238E27FC236}">
                  <a16:creationId xmlns:a16="http://schemas.microsoft.com/office/drawing/2014/main" id="{0E8D0863-5BE9-A68A-97DE-B32063AE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94964" y="4257452"/>
              <a:ext cx="1392008" cy="1392008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1F1B55-DDAF-A5EF-1E3C-414321C15EB3}"/>
                </a:ext>
              </a:extLst>
            </p:cNvPr>
            <p:cNvSpPr/>
            <p:nvPr/>
          </p:nvSpPr>
          <p:spPr>
            <a:xfrm>
              <a:off x="1908831" y="442131"/>
              <a:ext cx="8407201" cy="5688519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40000"/>
                  </a:schemeClr>
                </a:gs>
                <a:gs pos="50000">
                  <a:schemeClr val="tx1"/>
                </a:gs>
                <a:gs pos="100000">
                  <a:schemeClr val="tx1">
                    <a:alpha val="40000"/>
                  </a:schemeClr>
                </a:gs>
              </a:gsLst>
              <a:lin ang="0" scaled="1"/>
              <a:tileRect/>
            </a:gra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6A6BD4-7CAE-CD1F-7E00-2D349982713B}"/>
                </a:ext>
              </a:extLst>
            </p:cNvPr>
            <p:cNvSpPr/>
            <p:nvPr/>
          </p:nvSpPr>
          <p:spPr>
            <a:xfrm>
              <a:off x="1918721" y="442131"/>
              <a:ext cx="8397311" cy="557075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0" i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大学校园里，思想理论类、文学艺术类、体育健身类社团的大量涌现，使更多青年学生的理论水平、思想觉悟、文学艺术修养、身体素质等将会有较大提高。通过参加这样的社团活动，不仅使参加者学到了知识，锻炼了才能，掌握了本领，还在不知不觉、潜移默化中，使大学生的素质得到了提高，增强了大学生自身的修养，陶冶了情操，提高了觉悟</a:t>
              </a:r>
              <a:endParaRPr lang="en-US" altLang="zh-CN" sz="2400" b="0" i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大学生在假期、周末、课余时间，放下课本，参加社团活动，广泛接触社会，与各种人交往，学到许多在课堂上难以学到的东西，使自己更了解社会、融入社会，克服“书生气十足”、看问题天真幼稚的作风，使自己思想意识接近社会现实。社会实践类社团、志愿者类社团，使学生走出校门，走向社会，深入农村，深入企业，关心社会“弱势群体”，广泛深入地了解社会，与方方面面的交往，积极进行实习、实践活动，培育了大学生适应社会的能力与素质。</a:t>
              </a:r>
              <a:endPara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宋体" panose="02010600030101010101" pitchFamily="2" charset="-122"/>
                </a:rPr>
                <a:t>From: http://www.gaosan.com/gaokao/408373.html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6822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ou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31" grpId="0" animBg="1"/>
      <p:bldP spid="31" grpId="1" animBg="1"/>
      <p:bldP spid="32" grpId="0"/>
      <p:bldP spid="32" grpId="1"/>
      <p:bldP spid="50" grpId="0"/>
      <p:bldP spid="50" grpId="1"/>
      <p:bldP spid="51" grpId="1"/>
      <p:bldP spid="52" grpId="0"/>
      <p:bldP spid="3" grpId="0"/>
      <p:bldP spid="4" grpId="0"/>
      <p:bldP spid="5" grpId="0"/>
      <p:bldP spid="6" grpId="0"/>
      <p:bldP spid="7" grpId="0"/>
      <p:bldP spid="8" grpId="0"/>
      <p:bldP spid="11" grpId="0" animBg="1"/>
      <p:bldP spid="11" grpId="1" animBg="1"/>
      <p:bldP spid="12" grpId="0"/>
      <p:bldP spid="13" grpId="0" animBg="1"/>
      <p:bldP spid="14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0F5BA7-E620-943F-85E1-24B232195CD8}"/>
              </a:ext>
            </a:extLst>
          </p:cNvPr>
          <p:cNvSpPr/>
          <p:nvPr/>
        </p:nvSpPr>
        <p:spPr>
          <a:xfrm>
            <a:off x="0" y="442131"/>
            <a:ext cx="36684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找导师环节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3E8A9E-663D-AFB6-D9C4-9A264E36ACDA}"/>
              </a:ext>
            </a:extLst>
          </p:cNvPr>
          <p:cNvSpPr/>
          <p:nvPr/>
        </p:nvSpPr>
        <p:spPr>
          <a:xfrm>
            <a:off x="861591" y="1654629"/>
            <a:ext cx="2317038" cy="56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夏令营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B61AA7-22D6-FF2C-60CE-E7753FD0810E}"/>
              </a:ext>
            </a:extLst>
          </p:cNvPr>
          <p:cNvSpPr/>
          <p:nvPr/>
        </p:nvSpPr>
        <p:spPr>
          <a:xfrm>
            <a:off x="861591" y="2617668"/>
            <a:ext cx="2317038" cy="56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预推免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8667F-BCBF-3787-0320-46B1591172D5}"/>
              </a:ext>
            </a:extLst>
          </p:cNvPr>
          <p:cNvSpPr/>
          <p:nvPr/>
        </p:nvSpPr>
        <p:spPr>
          <a:xfrm>
            <a:off x="861591" y="3527204"/>
            <a:ext cx="2317038" cy="56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九推</a:t>
            </a:r>
            <a:r>
              <a:rPr lang="en-US" altLang="zh-CN" dirty="0"/>
              <a:t>(</a:t>
            </a:r>
            <a:r>
              <a:rPr lang="zh-CN" altLang="en-US" dirty="0"/>
              <a:t>捡漏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1C842617-AAB2-21FB-ADCA-BEE32172EF6F}"/>
              </a:ext>
            </a:extLst>
          </p:cNvPr>
          <p:cNvSpPr/>
          <p:nvPr/>
        </p:nvSpPr>
        <p:spPr>
          <a:xfrm>
            <a:off x="3298372" y="1724328"/>
            <a:ext cx="457200" cy="42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AB14EC39-CD63-0284-27F9-5F3626CD59EA}"/>
              </a:ext>
            </a:extLst>
          </p:cNvPr>
          <p:cNvSpPr/>
          <p:nvPr/>
        </p:nvSpPr>
        <p:spPr>
          <a:xfrm>
            <a:off x="3755572" y="1724328"/>
            <a:ext cx="457200" cy="427584"/>
          </a:xfrm>
          <a:prstGeom prst="star5">
            <a:avLst>
              <a:gd name="adj" fmla="val 1679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星形: 五角 32">
            <a:extLst>
              <a:ext uri="{FF2B5EF4-FFF2-40B4-BE49-F238E27FC236}">
                <a16:creationId xmlns:a16="http://schemas.microsoft.com/office/drawing/2014/main" id="{B8D356E3-DB94-82FA-23F1-18F6347ADB91}"/>
              </a:ext>
            </a:extLst>
          </p:cNvPr>
          <p:cNvSpPr/>
          <p:nvPr/>
        </p:nvSpPr>
        <p:spPr>
          <a:xfrm>
            <a:off x="4234544" y="1724328"/>
            <a:ext cx="457200" cy="427584"/>
          </a:xfrm>
          <a:prstGeom prst="star5">
            <a:avLst>
              <a:gd name="adj" fmla="val 1679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五角 33">
            <a:extLst>
              <a:ext uri="{FF2B5EF4-FFF2-40B4-BE49-F238E27FC236}">
                <a16:creationId xmlns:a16="http://schemas.microsoft.com/office/drawing/2014/main" id="{8B9717B1-1A62-C6F0-3B1C-7E4FB9062D5F}"/>
              </a:ext>
            </a:extLst>
          </p:cNvPr>
          <p:cNvSpPr/>
          <p:nvPr/>
        </p:nvSpPr>
        <p:spPr>
          <a:xfrm>
            <a:off x="3298372" y="2664668"/>
            <a:ext cx="457200" cy="42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星形: 五角 34">
            <a:extLst>
              <a:ext uri="{FF2B5EF4-FFF2-40B4-BE49-F238E27FC236}">
                <a16:creationId xmlns:a16="http://schemas.microsoft.com/office/drawing/2014/main" id="{E54EF0D0-0894-6022-1078-23B2A28FD28C}"/>
              </a:ext>
            </a:extLst>
          </p:cNvPr>
          <p:cNvSpPr/>
          <p:nvPr/>
        </p:nvSpPr>
        <p:spPr>
          <a:xfrm>
            <a:off x="3755572" y="2664668"/>
            <a:ext cx="457200" cy="427584"/>
          </a:xfrm>
          <a:prstGeom prst="star5">
            <a:avLst>
              <a:gd name="adj" fmla="val 1679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星形: 五角 35">
            <a:extLst>
              <a:ext uri="{FF2B5EF4-FFF2-40B4-BE49-F238E27FC236}">
                <a16:creationId xmlns:a16="http://schemas.microsoft.com/office/drawing/2014/main" id="{4708A911-BFE5-583F-C10C-18796A904681}"/>
              </a:ext>
            </a:extLst>
          </p:cNvPr>
          <p:cNvSpPr/>
          <p:nvPr/>
        </p:nvSpPr>
        <p:spPr>
          <a:xfrm>
            <a:off x="3298372" y="3527204"/>
            <a:ext cx="457200" cy="42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C3EA12-0CF9-8944-4C66-A7DF7EA38424}"/>
              </a:ext>
            </a:extLst>
          </p:cNvPr>
          <p:cNvSpPr/>
          <p:nvPr/>
        </p:nvSpPr>
        <p:spPr>
          <a:xfrm>
            <a:off x="7489373" y="888406"/>
            <a:ext cx="20682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信息收集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4CDFD9-F313-0F3E-AFDD-2132CAA96A19}"/>
              </a:ext>
            </a:extLst>
          </p:cNvPr>
          <p:cNvSpPr/>
          <p:nvPr/>
        </p:nvSpPr>
        <p:spPr>
          <a:xfrm>
            <a:off x="6923317" y="2151912"/>
            <a:ext cx="7184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endParaRPr lang="en-US" altLang="zh-CN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官</a:t>
            </a:r>
            <a:endParaRPr lang="en-US" altLang="zh-CN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E755E75-BEB8-0AC2-209F-FFF3D793CA68}"/>
              </a:ext>
            </a:extLst>
          </p:cNvPr>
          <p:cNvSpPr/>
          <p:nvPr/>
        </p:nvSpPr>
        <p:spPr>
          <a:xfrm>
            <a:off x="9405260" y="1874913"/>
            <a:ext cx="71845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endParaRPr lang="en-US" altLang="zh-CN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第三方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AD18595-AD24-79A2-006F-74C8C05B856F}"/>
              </a:ext>
            </a:extLst>
          </p:cNvPr>
          <p:cNvGrpSpPr/>
          <p:nvPr/>
        </p:nvGrpSpPr>
        <p:grpSpPr>
          <a:xfrm>
            <a:off x="5753912" y="4268645"/>
            <a:ext cx="2595432" cy="1700949"/>
            <a:chOff x="5764798" y="4332746"/>
            <a:chExt cx="2317038" cy="170094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180822F-3CCD-5954-8EBF-5B26D78352D1}"/>
                </a:ext>
              </a:extLst>
            </p:cNvPr>
            <p:cNvSpPr/>
            <p:nvPr/>
          </p:nvSpPr>
          <p:spPr>
            <a:xfrm>
              <a:off x="5764798" y="4332746"/>
              <a:ext cx="2317038" cy="56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材料提前准备</a:t>
              </a:r>
              <a:r>
                <a:rPr lang="en-US" altLang="zh-CN" sz="2800" dirty="0"/>
                <a:t>!</a:t>
              </a:r>
              <a:endParaRPr lang="zh-CN" altLang="en-US" sz="28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54C1DF4-E597-0AFB-E59A-CE122E3603D5}"/>
                </a:ext>
              </a:extLst>
            </p:cNvPr>
            <p:cNvSpPr/>
            <p:nvPr/>
          </p:nvSpPr>
          <p:spPr>
            <a:xfrm>
              <a:off x="5764798" y="4899729"/>
              <a:ext cx="2317038" cy="56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材料提前准备</a:t>
              </a:r>
              <a:r>
                <a:rPr lang="en-US" altLang="zh-CN" sz="2800" dirty="0"/>
                <a:t>!</a:t>
              </a:r>
              <a:endParaRPr lang="zh-CN" altLang="en-US" sz="28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680E6AD-4E55-A868-74AA-DFE438A9EA90}"/>
                </a:ext>
              </a:extLst>
            </p:cNvPr>
            <p:cNvSpPr/>
            <p:nvPr/>
          </p:nvSpPr>
          <p:spPr>
            <a:xfrm>
              <a:off x="5764798" y="5466712"/>
              <a:ext cx="2317038" cy="5669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材料提前准备</a:t>
              </a:r>
              <a:r>
                <a:rPr lang="en-US" altLang="zh-CN" sz="2800" dirty="0"/>
                <a:t>!</a:t>
              </a:r>
              <a:endParaRPr lang="zh-CN" altLang="en-US" sz="2800" dirty="0"/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220D19CE-CCF2-90A1-EA7F-DD4C4205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3120"/>
            <a:ext cx="1905000" cy="1905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E3B70D87-B402-DD32-DB73-DCFD72B8E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7500813E-92BB-544B-B5B5-7172B53541ED}"/>
              </a:ext>
            </a:extLst>
          </p:cNvPr>
          <p:cNvSpPr/>
          <p:nvPr/>
        </p:nvSpPr>
        <p:spPr>
          <a:xfrm>
            <a:off x="2070930" y="1541532"/>
            <a:ext cx="7402749" cy="239204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50000">
                <a:schemeClr val="tx1"/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5382486-6372-5208-3A59-65D4022E952C}"/>
              </a:ext>
            </a:extLst>
          </p:cNvPr>
          <p:cNvSpPr/>
          <p:nvPr/>
        </p:nvSpPr>
        <p:spPr>
          <a:xfrm>
            <a:off x="4181832" y="1721495"/>
            <a:ext cx="3936298" cy="1917302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面经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06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F8B986-17D4-1A4F-CC38-9F9B94809C1A}"/>
              </a:ext>
            </a:extLst>
          </p:cNvPr>
          <p:cNvSpPr/>
          <p:nvPr/>
        </p:nvSpPr>
        <p:spPr>
          <a:xfrm>
            <a:off x="2773135" y="1410959"/>
            <a:ext cx="6645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谢谢大家，祝成功上岸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DBFB4B2-D6C0-686B-9F76-74DDBF2A4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961" y="2592639"/>
            <a:ext cx="2084962" cy="2084962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2112EA4-01BF-1F3E-EC42-88EF217EC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740" y="2592639"/>
            <a:ext cx="2084962" cy="2084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F7E36-BFEB-F9A5-2514-2FB588017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19" y="2592639"/>
            <a:ext cx="2084962" cy="20849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A0100A-95F5-8AD9-5595-54EFA73DC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8" y="2592639"/>
            <a:ext cx="2084962" cy="208496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462471C-F8C0-FA97-9BEE-B9966C318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8397" y="2487597"/>
            <a:ext cx="2295046" cy="229504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1668ECD-FDE7-E007-96DE-D7FA7E6ABB93}"/>
              </a:ext>
            </a:extLst>
          </p:cNvPr>
          <p:cNvSpPr/>
          <p:nvPr/>
        </p:nvSpPr>
        <p:spPr>
          <a:xfrm>
            <a:off x="1002317" y="4844972"/>
            <a:ext cx="12442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</a:t>
            </a:r>
            <a:r>
              <a:rPr lang="zh-CN" alt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微信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64726A-4FEC-ECFA-36C2-68A85E7698A1}"/>
              </a:ext>
            </a:extLst>
          </p:cNvPr>
          <p:cNvSpPr/>
          <p:nvPr/>
        </p:nvSpPr>
        <p:spPr>
          <a:xfrm>
            <a:off x="2816505" y="4859007"/>
            <a:ext cx="2087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18</a:t>
            </a:r>
            <a:r>
              <a:rPr lang="zh-CN" alt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级推免要求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C44949-F2B8-6DD2-FD2D-F38044CEAF18}"/>
              </a:ext>
            </a:extLst>
          </p:cNvPr>
          <p:cNvSpPr/>
          <p:nvPr/>
        </p:nvSpPr>
        <p:spPr>
          <a:xfrm>
            <a:off x="5057531" y="4859007"/>
            <a:ext cx="2079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计算机保研岛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F00E2-B1BB-1CF8-BCAA-C6421708798A}"/>
              </a:ext>
            </a:extLst>
          </p:cNvPr>
          <p:cNvSpPr/>
          <p:nvPr/>
        </p:nvSpPr>
        <p:spPr>
          <a:xfrm>
            <a:off x="7764918" y="4859836"/>
            <a:ext cx="11370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北化</a:t>
            </a:r>
            <a:r>
              <a:rPr lang="en-US" altLang="zh-CN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OJ</a:t>
            </a:r>
            <a:endParaRPr lang="zh-CN" alt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1E4DEF-40E0-FF2A-3095-86BFB2F0883A}"/>
              </a:ext>
            </a:extLst>
          </p:cNvPr>
          <p:cNvSpPr/>
          <p:nvPr/>
        </p:nvSpPr>
        <p:spPr>
          <a:xfrm>
            <a:off x="9800359" y="4844971"/>
            <a:ext cx="17511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此</a:t>
            </a:r>
            <a:r>
              <a:rPr lang="en-US" altLang="zh-CN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PPT/</a:t>
            </a:r>
            <a:r>
              <a:rPr lang="zh-CN" alt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录屏</a:t>
            </a:r>
          </a:p>
        </p:txBody>
      </p:sp>
    </p:spTree>
    <p:extLst>
      <p:ext uri="{BB962C8B-B14F-4D97-AF65-F5344CB8AC3E}">
        <p14:creationId xmlns:p14="http://schemas.microsoft.com/office/powerpoint/2010/main" val="39115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</TotalTime>
  <Words>1999</Words>
  <Application>Microsoft Office PowerPoint</Application>
  <PresentationFormat>宽屏</PresentationFormat>
  <Paragraphs>139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Calibri</vt:lpstr>
      <vt:lpstr>Calibri Light</vt:lpstr>
      <vt:lpstr>Consolas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159</cp:revision>
  <dcterms:created xsi:type="dcterms:W3CDTF">2022-11-11T02:04:52Z</dcterms:created>
  <dcterms:modified xsi:type="dcterms:W3CDTF">2022-11-12T06:51:58Z</dcterms:modified>
</cp:coreProperties>
</file>