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5AC79-9E47-444C-9341-95A1843CEADC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79E82-6A94-4336-A775-DF6B70E62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9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79E82-6A94-4336-A775-DF6B70E626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0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6C003-4E17-C7CC-D56A-4CAAC4F05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F4E56C-A0D4-29F7-A954-CF3E49111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DDF13-2206-DCF9-170E-5221670E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1B1C-0FFE-461E-A31E-2A04EC93901F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11B0C-3AF2-FF20-3178-912D2335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F8F3C-55DF-6296-C2B2-A420E7E2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B078-DC10-43F5-96A9-817A2C2E4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141DD-8280-E9B1-98C4-B02414E5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E4567-9945-F21D-F94B-FFD2819B0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52FEF-CE7F-0E5B-28B6-A7510F9F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1B1C-0FFE-461E-A31E-2A04EC93901F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257F3-A08E-732B-AF86-D2C6AA4E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BC554-D8F3-523E-65A0-7C8C6CC8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B078-DC10-43F5-96A9-817A2C2E4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56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03248A-5CF1-E097-36CB-D315BD633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DFE98F-A73B-9036-3492-3DD75BD9D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75C4D-0445-DD10-D969-9C93C181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1B1C-0FFE-461E-A31E-2A04EC93901F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09726-E5AE-B979-C986-1B05932E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7C57D-5A9A-C72C-84EE-0C9BED46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B078-DC10-43F5-96A9-817A2C2E4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4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C9DFF-961C-5EFA-5434-B2C45D3C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1A1F8-2A77-EA1D-81DE-A0AF5360B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94C4A-2421-87F4-7A60-C37E38BE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1B1C-0FFE-461E-A31E-2A04EC93901F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9E8D9-0008-094A-7EA3-B5EE9B86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17CB4-DCE8-9D02-3551-DC98C894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B078-DC10-43F5-96A9-817A2C2E4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1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90826-8051-1982-B0C4-78FB9ECB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B0EDF-C02C-BF30-1A99-283FEE5CB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1D72B-12BF-8067-A9CF-2806D50C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1B1C-0FFE-461E-A31E-2A04EC93901F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D1222-EB60-A031-9211-D951F66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3B4F1-9541-7289-BD84-45ECA366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B078-DC10-43F5-96A9-817A2C2E4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21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16B79-7F1C-C131-2A92-71982688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9045E-D762-C75F-1E3A-CCF3AED62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E3331F-8165-2E9C-D7E1-090FF2760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D17546-25AB-10F4-AB49-44AAB5A7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1B1C-0FFE-461E-A31E-2A04EC93901F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470A37-5F74-7795-3096-4340F3ED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930134-A09D-6F4B-130D-4C16D8A8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B078-DC10-43F5-96A9-817A2C2E4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86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13E35-A4C3-9B19-F07A-36D2DBDD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EA266-536C-BD81-5D39-D64EE98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17D64E-162E-5781-36B4-07BA5EFC8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9CF643-5182-B823-3353-9F8DE847B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0776D2-A059-6971-BF18-2372CC9F1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C69E3F-C189-0242-A9F4-AEAD21F0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1B1C-0FFE-461E-A31E-2A04EC93901F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E12131-5DC3-8A7C-0ABA-BFC3F9F0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761465-D8F4-852F-252E-4C25D3A2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B078-DC10-43F5-96A9-817A2C2E4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65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321C1-132F-4E98-2E48-22EC92BB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2F4E6D-B04A-FD47-A41C-5FBFBEC4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1B1C-0FFE-461E-A31E-2A04EC93901F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268A8D-B95D-512C-4A9D-39451FBF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BD49E8-D96B-304B-9D9A-AF5C814F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B078-DC10-43F5-96A9-817A2C2E4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22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93ABAE-1BA7-3E67-9BFE-20B05CA3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1B1C-0FFE-461E-A31E-2A04EC93901F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C8E648-418F-863B-5209-3B0C163C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3B3E93-51C7-8A9A-99A7-985929DD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B078-DC10-43F5-96A9-817A2C2E4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10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B6F30-4D26-804F-30A4-5E7B465F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0D3F6-7087-75C7-9B97-71E12A901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2DA814-5992-9E7E-C21A-8DC8AA3A4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9B6636-4188-A994-9406-E55AE29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1B1C-0FFE-461E-A31E-2A04EC93901F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0FB77B-4D0E-5A55-BB36-F13F83A4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2BC42F-B9A3-0F5A-4140-C9043F16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B078-DC10-43F5-96A9-817A2C2E4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39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48914-CEB6-76B5-B667-2DF89927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96F6EF-65E2-7E03-B16D-9D56FC09B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D05851-3637-FAB6-D4B9-5E7FE29AB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E52AC8-8FC7-6A3E-1296-2F70CCB2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1B1C-0FFE-461E-A31E-2A04EC93901F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67884-E880-B6D0-FD68-45C5F6AD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75387-8ABF-0816-5408-EFDFF7B9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B078-DC10-43F5-96A9-817A2C2E4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77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A76113-B6B4-DB88-53EE-D6955305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BE0C4-5C2F-3C02-5727-13C2D9F63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19C05-6778-1D26-1156-82B7F743C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1B1C-0FFE-461E-A31E-2A04EC93901F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CF184-1D7F-76D1-B70A-9EB7C29F8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D92CE-28C9-5FE7-BBCE-C768DB0CA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B078-DC10-43F5-96A9-817A2C2E4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27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65FEAAB2-04FD-044A-B51E-85F1DB035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0" y="0"/>
            <a:ext cx="6857999" cy="6857999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915C8F1-E08F-C275-6B63-0122739EA7EB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407C4E0-C36F-70AB-A56A-158E48203E4F}"/>
              </a:ext>
            </a:extLst>
          </p:cNvPr>
          <p:cNvCxnSpPr/>
          <p:nvPr/>
        </p:nvCxnSpPr>
        <p:spPr>
          <a:xfrm>
            <a:off x="0" y="23648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9E4195C-1AF6-829A-4164-4ED7FA7BA853}"/>
              </a:ext>
            </a:extLst>
          </p:cNvPr>
          <p:cNvCxnSpPr/>
          <p:nvPr/>
        </p:nvCxnSpPr>
        <p:spPr>
          <a:xfrm>
            <a:off x="0" y="4729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30D8E30-C3B3-4141-7C39-B5FF9390AC0F}"/>
              </a:ext>
            </a:extLst>
          </p:cNvPr>
          <p:cNvCxnSpPr/>
          <p:nvPr/>
        </p:nvCxnSpPr>
        <p:spPr>
          <a:xfrm>
            <a:off x="0" y="70944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9C5E332-9E7E-9F6E-ADA9-5E8F459DD87E}"/>
              </a:ext>
            </a:extLst>
          </p:cNvPr>
          <p:cNvCxnSpPr/>
          <p:nvPr/>
        </p:nvCxnSpPr>
        <p:spPr>
          <a:xfrm>
            <a:off x="0" y="94593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2BBDC2C-566F-92B5-046B-BC26EBE811DE}"/>
              </a:ext>
            </a:extLst>
          </p:cNvPr>
          <p:cNvCxnSpPr/>
          <p:nvPr/>
        </p:nvCxnSpPr>
        <p:spPr>
          <a:xfrm>
            <a:off x="0" y="11824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E8314A9-BE76-A0ED-CAB3-60E488F7A3C0}"/>
              </a:ext>
            </a:extLst>
          </p:cNvPr>
          <p:cNvCxnSpPr/>
          <p:nvPr/>
        </p:nvCxnSpPr>
        <p:spPr>
          <a:xfrm>
            <a:off x="0" y="14188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18AF87C-0CAC-7ECE-AB21-5BC172C988DF}"/>
              </a:ext>
            </a:extLst>
          </p:cNvPr>
          <p:cNvCxnSpPr/>
          <p:nvPr/>
        </p:nvCxnSpPr>
        <p:spPr>
          <a:xfrm>
            <a:off x="0" y="165538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31A5376-2FAA-FB9D-F433-B996250C73FD}"/>
              </a:ext>
            </a:extLst>
          </p:cNvPr>
          <p:cNvCxnSpPr/>
          <p:nvPr/>
        </p:nvCxnSpPr>
        <p:spPr>
          <a:xfrm>
            <a:off x="0" y="189186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CBFD1C2-27FF-C3AF-00A8-5CD94DF2DD42}"/>
              </a:ext>
            </a:extLst>
          </p:cNvPr>
          <p:cNvCxnSpPr/>
          <p:nvPr/>
        </p:nvCxnSpPr>
        <p:spPr>
          <a:xfrm>
            <a:off x="0" y="212834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6E97E15-98FE-F316-47E2-C1E641ED2D83}"/>
              </a:ext>
            </a:extLst>
          </p:cNvPr>
          <p:cNvCxnSpPr/>
          <p:nvPr/>
        </p:nvCxnSpPr>
        <p:spPr>
          <a:xfrm>
            <a:off x="0" y="23648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822AEF8-2321-BC30-9AF0-B9B945B346EB}"/>
              </a:ext>
            </a:extLst>
          </p:cNvPr>
          <p:cNvCxnSpPr/>
          <p:nvPr/>
        </p:nvCxnSpPr>
        <p:spPr>
          <a:xfrm>
            <a:off x="0" y="26013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E2B0A4B-7B6A-684D-84FE-558CAD878656}"/>
              </a:ext>
            </a:extLst>
          </p:cNvPr>
          <p:cNvCxnSpPr/>
          <p:nvPr/>
        </p:nvCxnSpPr>
        <p:spPr>
          <a:xfrm>
            <a:off x="0" y="283779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175759E-8660-C0D3-414C-26C8B4B92D3C}"/>
              </a:ext>
            </a:extLst>
          </p:cNvPr>
          <p:cNvCxnSpPr/>
          <p:nvPr/>
        </p:nvCxnSpPr>
        <p:spPr>
          <a:xfrm>
            <a:off x="0" y="307427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E400542-DA04-6E09-ED72-99B0A8C505BF}"/>
              </a:ext>
            </a:extLst>
          </p:cNvPr>
          <p:cNvCxnSpPr/>
          <p:nvPr/>
        </p:nvCxnSpPr>
        <p:spPr>
          <a:xfrm>
            <a:off x="0" y="331076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A7A61C3-187D-9DD4-F3E8-5546E0080469}"/>
              </a:ext>
            </a:extLst>
          </p:cNvPr>
          <p:cNvCxnSpPr/>
          <p:nvPr/>
        </p:nvCxnSpPr>
        <p:spPr>
          <a:xfrm>
            <a:off x="0" y="354724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E445C2E-7763-3A90-1217-BE34ECE65B41}"/>
              </a:ext>
            </a:extLst>
          </p:cNvPr>
          <p:cNvCxnSpPr/>
          <p:nvPr/>
        </p:nvCxnSpPr>
        <p:spPr>
          <a:xfrm>
            <a:off x="0" y="37837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E1EA9AE-7222-E3C8-933D-CCEFD1AA1B05}"/>
              </a:ext>
            </a:extLst>
          </p:cNvPr>
          <p:cNvCxnSpPr/>
          <p:nvPr/>
        </p:nvCxnSpPr>
        <p:spPr>
          <a:xfrm>
            <a:off x="0" y="402021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12FAB7C-FFC6-519E-E8FD-A2DC96F94CFD}"/>
              </a:ext>
            </a:extLst>
          </p:cNvPr>
          <p:cNvCxnSpPr/>
          <p:nvPr/>
        </p:nvCxnSpPr>
        <p:spPr>
          <a:xfrm>
            <a:off x="0" y="425669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BA7FE06-F0B5-7649-CADA-20BC57F95E0A}"/>
              </a:ext>
            </a:extLst>
          </p:cNvPr>
          <p:cNvCxnSpPr/>
          <p:nvPr/>
        </p:nvCxnSpPr>
        <p:spPr>
          <a:xfrm>
            <a:off x="0" y="449317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9803CD8-3225-D1E2-95C9-1C4336A5F93B}"/>
              </a:ext>
            </a:extLst>
          </p:cNvPr>
          <p:cNvCxnSpPr/>
          <p:nvPr/>
        </p:nvCxnSpPr>
        <p:spPr>
          <a:xfrm>
            <a:off x="0" y="47296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A1239F2-3F58-8EEB-AD0E-F81D677C0B50}"/>
              </a:ext>
            </a:extLst>
          </p:cNvPr>
          <p:cNvCxnSpPr/>
          <p:nvPr/>
        </p:nvCxnSpPr>
        <p:spPr>
          <a:xfrm>
            <a:off x="0" y="496614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3DCC8DC-DB71-7FEA-A031-AB343243727D}"/>
              </a:ext>
            </a:extLst>
          </p:cNvPr>
          <p:cNvCxnSpPr/>
          <p:nvPr/>
        </p:nvCxnSpPr>
        <p:spPr>
          <a:xfrm>
            <a:off x="0" y="52026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2A6DB20-F084-FAF5-38A8-CC001328BBCE}"/>
              </a:ext>
            </a:extLst>
          </p:cNvPr>
          <p:cNvCxnSpPr/>
          <p:nvPr/>
        </p:nvCxnSpPr>
        <p:spPr>
          <a:xfrm>
            <a:off x="0" y="543910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1CA8D6E-A6F8-3459-73C5-26677140B807}"/>
              </a:ext>
            </a:extLst>
          </p:cNvPr>
          <p:cNvCxnSpPr/>
          <p:nvPr/>
        </p:nvCxnSpPr>
        <p:spPr>
          <a:xfrm>
            <a:off x="0" y="567559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E63CBCF-4991-876D-4F8A-15DF390F677F}"/>
              </a:ext>
            </a:extLst>
          </p:cNvPr>
          <p:cNvCxnSpPr/>
          <p:nvPr/>
        </p:nvCxnSpPr>
        <p:spPr>
          <a:xfrm>
            <a:off x="0" y="614855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8DC1577-7F27-C2BB-397C-4791C04C07AC}"/>
              </a:ext>
            </a:extLst>
          </p:cNvPr>
          <p:cNvCxnSpPr/>
          <p:nvPr/>
        </p:nvCxnSpPr>
        <p:spPr>
          <a:xfrm>
            <a:off x="0" y="638504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E05901D-1C06-C009-E250-90AB55213C3F}"/>
              </a:ext>
            </a:extLst>
          </p:cNvPr>
          <p:cNvCxnSpPr/>
          <p:nvPr/>
        </p:nvCxnSpPr>
        <p:spPr>
          <a:xfrm>
            <a:off x="0" y="662152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E56AE6-A0D0-C8AD-AFB1-3772B81F6B7C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8E1A1BB-D7E0-4F50-E56B-E8BFD532DD0A}"/>
              </a:ext>
            </a:extLst>
          </p:cNvPr>
          <p:cNvCxnSpPr/>
          <p:nvPr/>
        </p:nvCxnSpPr>
        <p:spPr>
          <a:xfrm>
            <a:off x="-1" y="591207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12B8A46-F2CB-709B-E991-EBFA681F0813}"/>
              </a:ext>
            </a:extLst>
          </p:cNvPr>
          <p:cNvCxnSpPr>
            <a:cxnSpLocks/>
          </p:cNvCxnSpPr>
          <p:nvPr/>
        </p:nvCxnSpPr>
        <p:spPr>
          <a:xfrm>
            <a:off x="2667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A797C81-25DD-BC82-FF53-4791D8591F27}"/>
              </a:ext>
            </a:extLst>
          </p:cNvPr>
          <p:cNvCxnSpPr>
            <a:cxnSpLocks/>
          </p:cNvCxnSpPr>
          <p:nvPr/>
        </p:nvCxnSpPr>
        <p:spPr>
          <a:xfrm>
            <a:off x="290348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ADA673A-7506-4CA3-CE2C-59E7B42E58F1}"/>
              </a:ext>
            </a:extLst>
          </p:cNvPr>
          <p:cNvCxnSpPr>
            <a:cxnSpLocks/>
          </p:cNvCxnSpPr>
          <p:nvPr/>
        </p:nvCxnSpPr>
        <p:spPr>
          <a:xfrm>
            <a:off x="313996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7B246E8-8FDB-C909-768C-BA472506EAC1}"/>
              </a:ext>
            </a:extLst>
          </p:cNvPr>
          <p:cNvCxnSpPr>
            <a:cxnSpLocks/>
          </p:cNvCxnSpPr>
          <p:nvPr/>
        </p:nvCxnSpPr>
        <p:spPr>
          <a:xfrm>
            <a:off x="337644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01AAED0F-8B8A-59BB-94BE-AD1813B5F9F8}"/>
              </a:ext>
            </a:extLst>
          </p:cNvPr>
          <p:cNvCxnSpPr>
            <a:cxnSpLocks/>
          </p:cNvCxnSpPr>
          <p:nvPr/>
        </p:nvCxnSpPr>
        <p:spPr>
          <a:xfrm>
            <a:off x="361293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3DA90B88-D2D4-A7C7-D9BC-283FBB23ADC9}"/>
              </a:ext>
            </a:extLst>
          </p:cNvPr>
          <p:cNvCxnSpPr>
            <a:cxnSpLocks/>
          </p:cNvCxnSpPr>
          <p:nvPr/>
        </p:nvCxnSpPr>
        <p:spPr>
          <a:xfrm>
            <a:off x="384941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B28D9F5-D7D5-30A0-1693-290B23F157FF}"/>
              </a:ext>
            </a:extLst>
          </p:cNvPr>
          <p:cNvCxnSpPr>
            <a:cxnSpLocks/>
          </p:cNvCxnSpPr>
          <p:nvPr/>
        </p:nvCxnSpPr>
        <p:spPr>
          <a:xfrm>
            <a:off x="408589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BB92C39-33E3-81C5-3E16-7E9F620E58F9}"/>
              </a:ext>
            </a:extLst>
          </p:cNvPr>
          <p:cNvCxnSpPr>
            <a:cxnSpLocks/>
          </p:cNvCxnSpPr>
          <p:nvPr/>
        </p:nvCxnSpPr>
        <p:spPr>
          <a:xfrm>
            <a:off x="432238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837F68A-C3E7-D057-F305-DD8A6F7CC7DA}"/>
              </a:ext>
            </a:extLst>
          </p:cNvPr>
          <p:cNvCxnSpPr>
            <a:cxnSpLocks/>
          </p:cNvCxnSpPr>
          <p:nvPr/>
        </p:nvCxnSpPr>
        <p:spPr>
          <a:xfrm>
            <a:off x="455886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CD4723B-C441-5951-1FE5-D04F752567E6}"/>
              </a:ext>
            </a:extLst>
          </p:cNvPr>
          <p:cNvCxnSpPr>
            <a:cxnSpLocks/>
          </p:cNvCxnSpPr>
          <p:nvPr/>
        </p:nvCxnSpPr>
        <p:spPr>
          <a:xfrm>
            <a:off x="479534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2AEDA9A-6675-9779-0F3E-0FDF73F7ED7E}"/>
              </a:ext>
            </a:extLst>
          </p:cNvPr>
          <p:cNvCxnSpPr>
            <a:cxnSpLocks/>
          </p:cNvCxnSpPr>
          <p:nvPr/>
        </p:nvCxnSpPr>
        <p:spPr>
          <a:xfrm>
            <a:off x="503183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704637C-26DC-66B8-77B2-BBAA33F39336}"/>
              </a:ext>
            </a:extLst>
          </p:cNvPr>
          <p:cNvCxnSpPr>
            <a:cxnSpLocks/>
          </p:cNvCxnSpPr>
          <p:nvPr/>
        </p:nvCxnSpPr>
        <p:spPr>
          <a:xfrm>
            <a:off x="526831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B8F9A2D-DDFB-6B64-7525-4E735051CA8C}"/>
              </a:ext>
            </a:extLst>
          </p:cNvPr>
          <p:cNvCxnSpPr>
            <a:cxnSpLocks/>
          </p:cNvCxnSpPr>
          <p:nvPr/>
        </p:nvCxnSpPr>
        <p:spPr>
          <a:xfrm>
            <a:off x="550479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ED5E1EB-4AD6-49E4-EDDB-5A9B0913F316}"/>
              </a:ext>
            </a:extLst>
          </p:cNvPr>
          <p:cNvCxnSpPr>
            <a:cxnSpLocks/>
          </p:cNvCxnSpPr>
          <p:nvPr/>
        </p:nvCxnSpPr>
        <p:spPr>
          <a:xfrm>
            <a:off x="57412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8236482-F0CB-FB3C-7B25-5FA0B09463B0}"/>
              </a:ext>
            </a:extLst>
          </p:cNvPr>
          <p:cNvCxnSpPr>
            <a:cxnSpLocks/>
          </p:cNvCxnSpPr>
          <p:nvPr/>
        </p:nvCxnSpPr>
        <p:spPr>
          <a:xfrm>
            <a:off x="597776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97848B01-5F03-EC03-C00A-1B7253DE7FC2}"/>
              </a:ext>
            </a:extLst>
          </p:cNvPr>
          <p:cNvCxnSpPr>
            <a:cxnSpLocks/>
          </p:cNvCxnSpPr>
          <p:nvPr/>
        </p:nvCxnSpPr>
        <p:spPr>
          <a:xfrm>
            <a:off x="621424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719186A-2302-5584-34F1-13CDD520C50B}"/>
              </a:ext>
            </a:extLst>
          </p:cNvPr>
          <p:cNvCxnSpPr>
            <a:cxnSpLocks/>
          </p:cNvCxnSpPr>
          <p:nvPr/>
        </p:nvCxnSpPr>
        <p:spPr>
          <a:xfrm>
            <a:off x="645072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C390CD4-4EA8-C23D-69BC-521A650831D7}"/>
              </a:ext>
            </a:extLst>
          </p:cNvPr>
          <p:cNvCxnSpPr>
            <a:cxnSpLocks/>
          </p:cNvCxnSpPr>
          <p:nvPr/>
        </p:nvCxnSpPr>
        <p:spPr>
          <a:xfrm>
            <a:off x="668721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BB1D20CC-6759-4E30-DA7D-EDD7BEE44AA5}"/>
              </a:ext>
            </a:extLst>
          </p:cNvPr>
          <p:cNvCxnSpPr>
            <a:cxnSpLocks/>
          </p:cNvCxnSpPr>
          <p:nvPr/>
        </p:nvCxnSpPr>
        <p:spPr>
          <a:xfrm>
            <a:off x="692369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7B92CAE3-C918-363F-6506-6B1D5A08E5D9}"/>
              </a:ext>
            </a:extLst>
          </p:cNvPr>
          <p:cNvCxnSpPr>
            <a:cxnSpLocks/>
          </p:cNvCxnSpPr>
          <p:nvPr/>
        </p:nvCxnSpPr>
        <p:spPr>
          <a:xfrm>
            <a:off x="716017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CD8365F-2380-9636-C37D-78A3000508AF}"/>
              </a:ext>
            </a:extLst>
          </p:cNvPr>
          <p:cNvCxnSpPr>
            <a:cxnSpLocks/>
          </p:cNvCxnSpPr>
          <p:nvPr/>
        </p:nvCxnSpPr>
        <p:spPr>
          <a:xfrm>
            <a:off x="739666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7AEB664-D702-A41A-02B5-948307BD3109}"/>
              </a:ext>
            </a:extLst>
          </p:cNvPr>
          <p:cNvCxnSpPr>
            <a:cxnSpLocks/>
          </p:cNvCxnSpPr>
          <p:nvPr/>
        </p:nvCxnSpPr>
        <p:spPr>
          <a:xfrm>
            <a:off x="763314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7B11D3F5-1C5C-DD6A-F723-A52B0F7EFF00}"/>
              </a:ext>
            </a:extLst>
          </p:cNvPr>
          <p:cNvCxnSpPr>
            <a:cxnSpLocks/>
          </p:cNvCxnSpPr>
          <p:nvPr/>
        </p:nvCxnSpPr>
        <p:spPr>
          <a:xfrm>
            <a:off x="786962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1448EFD-93A7-2268-FD32-A64687FDDA6D}"/>
              </a:ext>
            </a:extLst>
          </p:cNvPr>
          <p:cNvCxnSpPr>
            <a:cxnSpLocks/>
          </p:cNvCxnSpPr>
          <p:nvPr/>
        </p:nvCxnSpPr>
        <p:spPr>
          <a:xfrm>
            <a:off x="810610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89615DF-EB15-9C7B-5F4D-A6212B5D8C1C}"/>
              </a:ext>
            </a:extLst>
          </p:cNvPr>
          <p:cNvCxnSpPr>
            <a:cxnSpLocks/>
          </p:cNvCxnSpPr>
          <p:nvPr/>
        </p:nvCxnSpPr>
        <p:spPr>
          <a:xfrm>
            <a:off x="8342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34D0476-C2F3-C483-FAAC-F770C3597BFA}"/>
              </a:ext>
            </a:extLst>
          </p:cNvPr>
          <p:cNvCxnSpPr>
            <a:cxnSpLocks/>
          </p:cNvCxnSpPr>
          <p:nvPr/>
        </p:nvCxnSpPr>
        <p:spPr>
          <a:xfrm>
            <a:off x="857907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99A0F29D-13A6-4AA0-3F37-FE9D6D133575}"/>
              </a:ext>
            </a:extLst>
          </p:cNvPr>
          <p:cNvCxnSpPr>
            <a:cxnSpLocks/>
          </p:cNvCxnSpPr>
          <p:nvPr/>
        </p:nvCxnSpPr>
        <p:spPr>
          <a:xfrm>
            <a:off x="881555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C9CB28E0-EC1D-0D5C-4E86-C32BC77F25B8}"/>
              </a:ext>
            </a:extLst>
          </p:cNvPr>
          <p:cNvCxnSpPr>
            <a:cxnSpLocks/>
          </p:cNvCxnSpPr>
          <p:nvPr/>
        </p:nvCxnSpPr>
        <p:spPr>
          <a:xfrm>
            <a:off x="905204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33DA900-0A3C-FE33-D274-EE484D48E656}"/>
              </a:ext>
            </a:extLst>
          </p:cNvPr>
          <p:cNvCxnSpPr>
            <a:cxnSpLocks/>
          </p:cNvCxnSpPr>
          <p:nvPr/>
        </p:nvCxnSpPr>
        <p:spPr>
          <a:xfrm>
            <a:off x="928852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A5C2ADF-FAD4-DC0C-48ED-DD2E812A3A37}"/>
              </a:ext>
            </a:extLst>
          </p:cNvPr>
          <p:cNvCxnSpPr>
            <a:cxnSpLocks/>
          </p:cNvCxnSpPr>
          <p:nvPr/>
        </p:nvCxnSpPr>
        <p:spPr>
          <a:xfrm>
            <a:off x="95249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CF1898D6-6DB6-6BF4-C5FA-CCA608C85713}"/>
              </a:ext>
            </a:extLst>
          </p:cNvPr>
          <p:cNvSpPr/>
          <p:nvPr/>
        </p:nvSpPr>
        <p:spPr>
          <a:xfrm>
            <a:off x="2323954" y="-23371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728860DE-7932-2476-479C-DAE769E14B9C}"/>
              </a:ext>
            </a:extLst>
          </p:cNvPr>
          <p:cNvSpPr/>
          <p:nvPr/>
        </p:nvSpPr>
        <p:spPr>
          <a:xfrm>
            <a:off x="2323954" y="213104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6BBDB12-7691-3E46-51DB-BF216BAF3B98}"/>
              </a:ext>
            </a:extLst>
          </p:cNvPr>
          <p:cNvSpPr/>
          <p:nvPr/>
        </p:nvSpPr>
        <p:spPr>
          <a:xfrm>
            <a:off x="2323954" y="449579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03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3375027-7BA2-2DD4-AA7F-B09586B36B3A}"/>
              </a:ext>
            </a:extLst>
          </p:cNvPr>
          <p:cNvSpPr/>
          <p:nvPr/>
        </p:nvSpPr>
        <p:spPr>
          <a:xfrm>
            <a:off x="2323954" y="686054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04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CD9CF475-46A6-868D-8FE9-B3699263E14F}"/>
              </a:ext>
            </a:extLst>
          </p:cNvPr>
          <p:cNvSpPr/>
          <p:nvPr/>
        </p:nvSpPr>
        <p:spPr>
          <a:xfrm>
            <a:off x="2323954" y="922529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05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1CC4FFCC-68CE-C2F6-F33C-813A3588982B}"/>
              </a:ext>
            </a:extLst>
          </p:cNvPr>
          <p:cNvSpPr/>
          <p:nvPr/>
        </p:nvSpPr>
        <p:spPr>
          <a:xfrm>
            <a:off x="2323954" y="1159004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06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1F79B290-7FFF-806E-554B-EBE4CAE91E00}"/>
              </a:ext>
            </a:extLst>
          </p:cNvPr>
          <p:cNvSpPr/>
          <p:nvPr/>
        </p:nvSpPr>
        <p:spPr>
          <a:xfrm>
            <a:off x="2323954" y="1395479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07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A16AB4C-2DF4-2CF5-D341-841DDF83D904}"/>
              </a:ext>
            </a:extLst>
          </p:cNvPr>
          <p:cNvSpPr/>
          <p:nvPr/>
        </p:nvSpPr>
        <p:spPr>
          <a:xfrm>
            <a:off x="2323955" y="1631954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08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8517031-3E49-5696-6135-0A2496552E3F}"/>
              </a:ext>
            </a:extLst>
          </p:cNvPr>
          <p:cNvSpPr/>
          <p:nvPr/>
        </p:nvSpPr>
        <p:spPr>
          <a:xfrm>
            <a:off x="2323954" y="1868429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09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FB174FE3-816B-6C0B-05F8-1DACAC410650}"/>
              </a:ext>
            </a:extLst>
          </p:cNvPr>
          <p:cNvSpPr/>
          <p:nvPr/>
        </p:nvSpPr>
        <p:spPr>
          <a:xfrm>
            <a:off x="2323954" y="2104904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B98028F-C9A9-9E19-2CA8-7BE25456C2D6}"/>
              </a:ext>
            </a:extLst>
          </p:cNvPr>
          <p:cNvSpPr/>
          <p:nvPr/>
        </p:nvSpPr>
        <p:spPr>
          <a:xfrm>
            <a:off x="2323954" y="2341379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9AF3CD9-7A76-E179-F252-3F2264EDD367}"/>
              </a:ext>
            </a:extLst>
          </p:cNvPr>
          <p:cNvSpPr/>
          <p:nvPr/>
        </p:nvSpPr>
        <p:spPr>
          <a:xfrm>
            <a:off x="2323954" y="2577854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3949A804-FFF1-F043-9B82-9051E7A7023D}"/>
              </a:ext>
            </a:extLst>
          </p:cNvPr>
          <p:cNvSpPr/>
          <p:nvPr/>
        </p:nvSpPr>
        <p:spPr>
          <a:xfrm>
            <a:off x="2323954" y="2814329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13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459F10B-4798-2B12-2CE3-1A6B64902F24}"/>
              </a:ext>
            </a:extLst>
          </p:cNvPr>
          <p:cNvSpPr/>
          <p:nvPr/>
        </p:nvSpPr>
        <p:spPr>
          <a:xfrm>
            <a:off x="2323954" y="3050804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14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4E977C7C-DCC4-137D-7A91-D797D14C3D67}"/>
              </a:ext>
            </a:extLst>
          </p:cNvPr>
          <p:cNvSpPr/>
          <p:nvPr/>
        </p:nvSpPr>
        <p:spPr>
          <a:xfrm>
            <a:off x="2323954" y="3287279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15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7AB3DAF2-DC17-4E1B-1505-713131A44699}"/>
              </a:ext>
            </a:extLst>
          </p:cNvPr>
          <p:cNvSpPr/>
          <p:nvPr/>
        </p:nvSpPr>
        <p:spPr>
          <a:xfrm>
            <a:off x="2323954" y="3523754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EE214BC9-6578-733B-4165-9D26FC44572C}"/>
              </a:ext>
            </a:extLst>
          </p:cNvPr>
          <p:cNvSpPr/>
          <p:nvPr/>
        </p:nvSpPr>
        <p:spPr>
          <a:xfrm>
            <a:off x="2323954" y="3760229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17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6B0AA00F-B7BA-FB51-0175-6CB4937C7BD4}"/>
              </a:ext>
            </a:extLst>
          </p:cNvPr>
          <p:cNvSpPr/>
          <p:nvPr/>
        </p:nvSpPr>
        <p:spPr>
          <a:xfrm>
            <a:off x="2323954" y="3996704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D453974-689E-3CB7-BEDB-CB5555958A10}"/>
              </a:ext>
            </a:extLst>
          </p:cNvPr>
          <p:cNvSpPr/>
          <p:nvPr/>
        </p:nvSpPr>
        <p:spPr>
          <a:xfrm>
            <a:off x="2323954" y="4233179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288D72D4-2211-8B0F-16D3-887BC3A699A5}"/>
              </a:ext>
            </a:extLst>
          </p:cNvPr>
          <p:cNvSpPr/>
          <p:nvPr/>
        </p:nvSpPr>
        <p:spPr>
          <a:xfrm>
            <a:off x="2323954" y="4469654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F600A6E1-3430-D9C0-A0DE-230CF7D07E90}"/>
              </a:ext>
            </a:extLst>
          </p:cNvPr>
          <p:cNvSpPr/>
          <p:nvPr/>
        </p:nvSpPr>
        <p:spPr>
          <a:xfrm>
            <a:off x="2323954" y="4706129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21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0E197E49-86CC-F7C7-C6A9-E52B9FD9437E}"/>
              </a:ext>
            </a:extLst>
          </p:cNvPr>
          <p:cNvSpPr/>
          <p:nvPr/>
        </p:nvSpPr>
        <p:spPr>
          <a:xfrm>
            <a:off x="2323954" y="4942604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22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4BF4A6F-441B-FD7A-D55B-E5B0F7B55427}"/>
              </a:ext>
            </a:extLst>
          </p:cNvPr>
          <p:cNvSpPr/>
          <p:nvPr/>
        </p:nvSpPr>
        <p:spPr>
          <a:xfrm>
            <a:off x="2323954" y="5179079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62969CF7-8390-4941-A87C-99AF0D19B6A6}"/>
              </a:ext>
            </a:extLst>
          </p:cNvPr>
          <p:cNvSpPr/>
          <p:nvPr/>
        </p:nvSpPr>
        <p:spPr>
          <a:xfrm>
            <a:off x="2323954" y="5415554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24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C73C04F5-8AED-4F26-3930-B5F4C2C21BFD}"/>
              </a:ext>
            </a:extLst>
          </p:cNvPr>
          <p:cNvSpPr/>
          <p:nvPr/>
        </p:nvSpPr>
        <p:spPr>
          <a:xfrm>
            <a:off x="2323954" y="5652029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25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D24305B-134B-4051-66CC-A17E265D58DF}"/>
              </a:ext>
            </a:extLst>
          </p:cNvPr>
          <p:cNvSpPr/>
          <p:nvPr/>
        </p:nvSpPr>
        <p:spPr>
          <a:xfrm>
            <a:off x="2323954" y="5888504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26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91D98CA8-15F1-301D-782F-848AEE51B506}"/>
              </a:ext>
            </a:extLst>
          </p:cNvPr>
          <p:cNvSpPr/>
          <p:nvPr/>
        </p:nvSpPr>
        <p:spPr>
          <a:xfrm>
            <a:off x="2323954" y="6124979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27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3B87C37-C9DE-DBFD-AA33-FC0CDDAAEA1A}"/>
              </a:ext>
            </a:extLst>
          </p:cNvPr>
          <p:cNvSpPr/>
          <p:nvPr/>
        </p:nvSpPr>
        <p:spPr>
          <a:xfrm>
            <a:off x="2323954" y="6361454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28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EF75F974-C240-3A5E-D710-AC4FF96FFA8F}"/>
              </a:ext>
            </a:extLst>
          </p:cNvPr>
          <p:cNvSpPr/>
          <p:nvPr/>
        </p:nvSpPr>
        <p:spPr>
          <a:xfrm>
            <a:off x="2323954" y="6597929"/>
            <a:ext cx="3481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29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88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</Words>
  <Application>Microsoft Office PowerPoint</Application>
  <PresentationFormat>宽屏</PresentationFormat>
  <Paragraphs>30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李腾飞; LetMeFly</dc:creator>
  <cp:lastModifiedBy>李腾飞; LetMeFly</cp:lastModifiedBy>
  <cp:revision>8</cp:revision>
  <dcterms:created xsi:type="dcterms:W3CDTF">2023-06-10T12:01:26Z</dcterms:created>
  <dcterms:modified xsi:type="dcterms:W3CDTF">2023-06-10T12:19:28Z</dcterms:modified>
</cp:coreProperties>
</file>