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CC3BB-FB26-8F98-4C09-0B228745B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4B6FF-A7D3-4020-BC15-3F1DC6DEA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DEA65-2C59-CCC8-1A93-17D20B5E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F7898-EB03-CE7C-D8EB-BDB62AB1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B380-7EE1-5014-DDBB-B21B4544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45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FCAC9-1E8E-4FFA-817B-EE71277A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F11F5-D09C-F900-F736-7318A92ED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67E24-CD9B-9C3B-47C4-A5F3051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664FA-37F7-034F-E51D-43374D36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51F99-9967-18C3-A0EA-7CCF6278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3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9FC711-24C4-62AD-00BF-011F2266E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F305B7-54A3-3979-AA82-2D162B10B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250F6-CE12-0761-94B8-A45B182D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6DB26-C5A6-1DB6-4205-F30344FD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66D2C-26A1-32C9-7184-D64F7B9F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90D54-E57A-9160-6F6A-D0F86225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CD5BF-32F2-97B2-A01B-F90EC262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EED5A-77A4-D33A-6FFC-31898267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46147-6895-96E5-4162-352C1A7C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4B32F-039F-7A2F-4804-1FDF9EAF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2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73A45-1F88-7079-932D-A484FF29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E1BEE-1E07-592A-22F9-D00C5280F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5B3C2-057C-8BA9-01C6-BAACDE4B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27C14-43D3-2982-99FF-2960CA4B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4496C-1C20-2350-79ED-74DF2D66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8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428AA-6D5B-14FD-725A-88733CBB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82C68-95A8-730B-C757-2AED16B22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CE7552-6405-D381-018C-C6AC9C2D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2B8AF-7FA8-ED16-D2C5-2179B263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1A656-1272-B8F8-81F5-C7E6243C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80FBD-BAE7-CDDC-06CF-BB9DD10A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0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7C405-8BE6-880A-54AF-FA141F12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5A3C6-6B5D-E62F-D087-5730FBDB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F4169-2B8E-13F6-0524-0529D471C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E95AF5-ECA0-573F-4CDA-E71319768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46AD6D-2759-D4A6-62A0-1FDC30F24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67ADC3-87BC-AFE5-ECDE-96F2BE87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D3A133-9AE6-7647-E6FA-A4235C05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4018D2-D145-3995-BC3D-CE065D4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2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6216D-0D0A-1A22-E874-62DA442A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DD462E-92D4-F5C4-28BD-AC3A4DA7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FB5627-6054-675C-138D-8A9C7BC6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1CD9A-4C8D-3995-3A05-4BBC8602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8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2FCDBE-2BB8-0E41-EDC5-BA247E32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32C9A-3D3C-5F90-F5FF-7D650253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3BD27-B26F-DCF7-33CB-79B67C3A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70E2F-5F66-65B2-3C77-3EB6312E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E2C58-E1B7-6068-B570-7B9654A6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C15D5-B71E-A2A3-55A7-BD0837E4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3D48B-F2F9-6BD9-65B9-7A7C1591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3BAFF-8511-F437-9F3A-117B2C6E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B027D-7ECF-D406-AD34-C365C17A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5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57F7A-B22B-5BCF-81D7-7494A34E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5A980-2E42-E59E-735F-EC1E2C919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41EED7-9320-D1EC-0BE4-6C528FA0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46777-E962-CFEF-F22D-B7C3864F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2FDCF-B91F-8C7D-7170-0F23FAB0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4AA74-C574-7059-C2CF-688A6482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9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4D7D7-E40A-A98D-E39F-4712216E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C1AB2-04CA-DCD7-B114-C502AA22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49D01-C85A-5952-9FCB-7F8570B94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7AEFB-AB50-43E8-B267-FF4418431F27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18534-6BDA-70CD-97C9-7DCBE6928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E977C-2752-82B4-1FFA-2EB176BA0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B404-8ECB-4421-AE6B-7FACCFACD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7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355867B-6A0F-A588-699E-F0B2FCBB2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75572"/>
              </p:ext>
            </p:extLst>
          </p:nvPr>
        </p:nvGraphicFramePr>
        <p:xfrm>
          <a:off x="1283762" y="1415088"/>
          <a:ext cx="4636656" cy="40278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59164">
                  <a:extLst>
                    <a:ext uri="{9D8B030D-6E8A-4147-A177-3AD203B41FA5}">
                      <a16:colId xmlns:a16="http://schemas.microsoft.com/office/drawing/2014/main" val="2758475978"/>
                    </a:ext>
                  </a:extLst>
                </a:gridCol>
                <a:gridCol w="1159164">
                  <a:extLst>
                    <a:ext uri="{9D8B030D-6E8A-4147-A177-3AD203B41FA5}">
                      <a16:colId xmlns:a16="http://schemas.microsoft.com/office/drawing/2014/main" val="228645030"/>
                    </a:ext>
                  </a:extLst>
                </a:gridCol>
                <a:gridCol w="1159164">
                  <a:extLst>
                    <a:ext uri="{9D8B030D-6E8A-4147-A177-3AD203B41FA5}">
                      <a16:colId xmlns:a16="http://schemas.microsoft.com/office/drawing/2014/main" val="1470459726"/>
                    </a:ext>
                  </a:extLst>
                </a:gridCol>
                <a:gridCol w="1159164">
                  <a:extLst>
                    <a:ext uri="{9D8B030D-6E8A-4147-A177-3AD203B41FA5}">
                      <a16:colId xmlns:a16="http://schemas.microsoft.com/office/drawing/2014/main" val="2695567010"/>
                    </a:ext>
                  </a:extLst>
                </a:gridCol>
              </a:tblGrid>
              <a:tr h="13426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07112"/>
                  </a:ext>
                </a:extLst>
              </a:tr>
              <a:tr h="13426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72952"/>
                  </a:ext>
                </a:extLst>
              </a:tr>
              <a:tr h="13426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26934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A9B0790C-0D12-C220-F84F-0CB8A3118F4E}"/>
              </a:ext>
            </a:extLst>
          </p:cNvPr>
          <p:cNvGrpSpPr/>
          <p:nvPr/>
        </p:nvGrpSpPr>
        <p:grpSpPr>
          <a:xfrm>
            <a:off x="1436162" y="1683617"/>
            <a:ext cx="4331855" cy="3490765"/>
            <a:chOff x="2198255" y="951345"/>
            <a:chExt cx="4331855" cy="3490765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47CEB42-93EC-EA8F-C927-ADCBFFD7BF74}"/>
                </a:ext>
              </a:extLst>
            </p:cNvPr>
            <p:cNvSpPr/>
            <p:nvPr/>
          </p:nvSpPr>
          <p:spPr>
            <a:xfrm>
              <a:off x="3362037" y="3591978"/>
              <a:ext cx="840509" cy="8497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2</a:t>
              </a:r>
              <a:endParaRPr lang="zh-CN" altLang="en-US" b="1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D6BFC86-0A96-8AED-0144-A52934FF2152}"/>
                </a:ext>
              </a:extLst>
            </p:cNvPr>
            <p:cNvSpPr/>
            <p:nvPr/>
          </p:nvSpPr>
          <p:spPr>
            <a:xfrm>
              <a:off x="4525819" y="3592364"/>
              <a:ext cx="840509" cy="8497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3</a:t>
              </a:r>
              <a:endParaRPr lang="zh-CN" altLang="en-US" b="1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0A4E4C1-0BB4-D73E-711A-71632BA70D5A}"/>
                </a:ext>
              </a:extLst>
            </p:cNvPr>
            <p:cNvSpPr/>
            <p:nvPr/>
          </p:nvSpPr>
          <p:spPr>
            <a:xfrm>
              <a:off x="5689601" y="3591978"/>
              <a:ext cx="840509" cy="8497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4</a:t>
              </a:r>
              <a:endParaRPr lang="zh-CN" altLang="en-US" b="1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59A6C55-0D97-7D29-C7E1-872794A830F5}"/>
                </a:ext>
              </a:extLst>
            </p:cNvPr>
            <p:cNvGrpSpPr/>
            <p:nvPr/>
          </p:nvGrpSpPr>
          <p:grpSpPr>
            <a:xfrm>
              <a:off x="2198255" y="951345"/>
              <a:ext cx="3614436" cy="3490765"/>
              <a:chOff x="2198255" y="951345"/>
              <a:chExt cx="3614436" cy="349076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0B7FDC9C-B1D1-350A-6D22-F821710F6B77}"/>
                  </a:ext>
                </a:extLst>
              </p:cNvPr>
              <p:cNvSpPr/>
              <p:nvPr/>
            </p:nvSpPr>
            <p:spPr>
              <a:xfrm>
                <a:off x="2198255" y="951345"/>
                <a:ext cx="840509" cy="8497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081D136-6C0C-EB63-B12D-9A3F092F8E80}"/>
                  </a:ext>
                </a:extLst>
              </p:cNvPr>
              <p:cNvSpPr/>
              <p:nvPr/>
            </p:nvSpPr>
            <p:spPr>
              <a:xfrm>
                <a:off x="2198255" y="2308704"/>
                <a:ext cx="840509" cy="8497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1</a:t>
                </a:r>
                <a:endParaRPr lang="zh-CN" altLang="en-US" b="1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996EB18-9F64-624A-2E0A-D02CBA4D3BEE}"/>
                  </a:ext>
                </a:extLst>
              </p:cNvPr>
              <p:cNvSpPr/>
              <p:nvPr/>
            </p:nvSpPr>
            <p:spPr>
              <a:xfrm>
                <a:off x="3362037" y="2308704"/>
                <a:ext cx="840509" cy="8497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2</a:t>
                </a:r>
                <a:endParaRPr lang="zh-CN" altLang="en-US" b="1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627E90F-9A94-5137-CEAE-BBEC79F54D7F}"/>
                  </a:ext>
                </a:extLst>
              </p:cNvPr>
              <p:cNvSpPr/>
              <p:nvPr/>
            </p:nvSpPr>
            <p:spPr>
              <a:xfrm>
                <a:off x="2198255" y="3592364"/>
                <a:ext cx="840509" cy="8497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1</a:t>
                </a:r>
                <a:endParaRPr lang="zh-CN" altLang="en-US" b="1" dirty="0"/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2862BBF-EC04-6F29-EB4C-AD0D222E727D}"/>
                  </a:ext>
                </a:extLst>
              </p:cNvPr>
              <p:cNvCxnSpPr>
                <a:stCxn id="5" idx="4"/>
                <a:endCxn id="6" idx="0"/>
              </p:cNvCxnSpPr>
              <p:nvPr/>
            </p:nvCxnSpPr>
            <p:spPr>
              <a:xfrm>
                <a:off x="2618510" y="1801091"/>
                <a:ext cx="0" cy="5076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421B5393-E23C-8AF6-7D34-19AC3E02AE4A}"/>
                  </a:ext>
                </a:extLst>
              </p:cNvPr>
              <p:cNvCxnSpPr>
                <a:stCxn id="5" idx="5"/>
                <a:endCxn id="7" idx="1"/>
              </p:cNvCxnSpPr>
              <p:nvPr/>
            </p:nvCxnSpPr>
            <p:spPr>
              <a:xfrm>
                <a:off x="2915674" y="1676649"/>
                <a:ext cx="569453" cy="7564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B6719B7A-F3FA-F700-1969-1F3F7B8E6881}"/>
                  </a:ext>
                </a:extLst>
              </p:cNvPr>
              <p:cNvCxnSpPr>
                <a:stCxn id="6" idx="4"/>
                <a:endCxn id="8" idx="0"/>
              </p:cNvCxnSpPr>
              <p:nvPr/>
            </p:nvCxnSpPr>
            <p:spPr>
              <a:xfrm>
                <a:off x="2618510" y="3158450"/>
                <a:ext cx="0" cy="43391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67CC9623-D80D-B31E-2D1F-1BF87C619755}"/>
                  </a:ext>
                </a:extLst>
              </p:cNvPr>
              <p:cNvCxnSpPr>
                <a:stCxn id="6" idx="5"/>
                <a:endCxn id="9" idx="1"/>
              </p:cNvCxnSpPr>
              <p:nvPr/>
            </p:nvCxnSpPr>
            <p:spPr>
              <a:xfrm>
                <a:off x="2915674" y="3034008"/>
                <a:ext cx="569453" cy="6824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19E04256-B3A1-454D-E08E-148E3B0A7E18}"/>
                  </a:ext>
                </a:extLst>
              </p:cNvPr>
              <p:cNvCxnSpPr>
                <a:stCxn id="7" idx="5"/>
                <a:endCxn id="10" idx="1"/>
              </p:cNvCxnSpPr>
              <p:nvPr/>
            </p:nvCxnSpPr>
            <p:spPr>
              <a:xfrm>
                <a:off x="4079456" y="3034008"/>
                <a:ext cx="569453" cy="68279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0493712-3344-538A-8717-B5B363409994}"/>
                  </a:ext>
                </a:extLst>
              </p:cNvPr>
              <p:cNvCxnSpPr>
                <a:endCxn id="11" idx="1"/>
              </p:cNvCxnSpPr>
              <p:nvPr/>
            </p:nvCxnSpPr>
            <p:spPr>
              <a:xfrm>
                <a:off x="4210274" y="2728243"/>
                <a:ext cx="1602417" cy="9881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36C4267E-BFA0-46FC-6E4A-872BCC5A1A85}"/>
              </a:ext>
            </a:extLst>
          </p:cNvPr>
          <p:cNvSpPr/>
          <p:nvPr/>
        </p:nvSpPr>
        <p:spPr>
          <a:xfrm>
            <a:off x="7029700" y="1185160"/>
            <a:ext cx="4120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Made </a:t>
            </a:r>
            <a:r>
              <a:rPr lang="en-US" altLang="zh-CN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By </a:t>
            </a:r>
            <a:r>
              <a:rPr lang="en-US" altLang="zh-CN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LetMeFly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232069-BAF1-FC16-6DF8-A97D1A8B0CC4}"/>
              </a:ext>
            </a:extLst>
          </p:cNvPr>
          <p:cNvSpPr/>
          <p:nvPr/>
        </p:nvSpPr>
        <p:spPr>
          <a:xfrm>
            <a:off x="6388499" y="3243060"/>
            <a:ext cx="37465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 = 1 * 2 – 1, 2 = 1 * 2</a:t>
            </a:r>
            <a:endParaRPr lang="zh-CN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5DCF6E-D046-ABAA-71C7-AB2CCD43FAA0}"/>
              </a:ext>
            </a:extLst>
          </p:cNvPr>
          <p:cNvSpPr/>
          <p:nvPr/>
        </p:nvSpPr>
        <p:spPr>
          <a:xfrm>
            <a:off x="6388499" y="4700795"/>
            <a:ext cx="54024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 = 1 * 2 – 1, 2 = 1 * 2, 3 = 2 * 2 – 1, 4 = 2 * 2</a:t>
            </a:r>
            <a:endParaRPr lang="zh-CN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8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腾飞</dc:creator>
  <cp:lastModifiedBy>李 腾飞</cp:lastModifiedBy>
  <cp:revision>12</cp:revision>
  <dcterms:created xsi:type="dcterms:W3CDTF">2022-08-27T05:57:05Z</dcterms:created>
  <dcterms:modified xsi:type="dcterms:W3CDTF">2022-08-27T06:56:12Z</dcterms:modified>
</cp:coreProperties>
</file>