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0BE8F-C914-6FE6-7C36-0C2274A8E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5ACD0E-B387-65F2-258A-D21B8856A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1C438-4229-48A4-6824-E2D117EA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172-4F76-4545-9DB9-1901B412BED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3F74A-9E5D-7E75-E6EF-B1993133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B6928-B67A-C704-8FF9-ABBB8BCE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1423-08FE-4E6A-AE77-FD3D11A4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6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38862-5FFE-6B07-E575-17C1FDF3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CDDEC5-ED24-2384-D84E-24BB1EC63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56A4B-21F6-2C3E-F0A7-FB8D0CAA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172-4F76-4545-9DB9-1901B412BED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3A7D2-DF7B-6258-5DDB-2F772419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E6B8C-B068-A210-D2B5-08F75274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1423-08FE-4E6A-AE77-FD3D11A4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03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B3E7F-FB44-AB7A-8248-728453E25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74F325-6228-AD8A-453B-F1967C52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8A540-98D6-6010-DE57-02A78F0A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172-4F76-4545-9DB9-1901B412BED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6EAF9-3F9B-314E-F2E0-D31211DE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5A075-1A90-FB6A-2900-2CAB5777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1423-08FE-4E6A-AE77-FD3D11A4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1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D664C-4AB9-9BCD-8890-6F1C52D9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170DF-3B0C-8D5E-B913-8C9A7FDBA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641E3-678C-AE0C-F551-C66FFD49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172-4F76-4545-9DB9-1901B412BED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C33E4-8889-D2C2-0DC2-72982E36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50566-79CE-A8D3-CEF9-877DFACE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1423-08FE-4E6A-AE77-FD3D11A4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21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23CA5-8E7D-972C-BAE8-E7D7C25F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B993A0-72A4-FDB8-080A-58AB9F0BB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2BA9E-C38D-3A6C-0AF5-4F5C0D44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172-4F76-4545-9DB9-1901B412BED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BDC3B9-C906-67D1-1470-FCB63457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BC809-3E12-E229-9D7D-E04A95B8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1423-08FE-4E6A-AE77-FD3D11A4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1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EF2F0-3A5D-D609-9FF6-EC628857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0A8835-A9B7-7E71-1B99-020F03702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FBA68E-3D7B-34AF-9976-3B72AD2BD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0C2F1-0952-689F-4AA7-B578A4E8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172-4F76-4545-9DB9-1901B412BED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54070F-7796-D795-BD01-96EBE96B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462E3-3AD1-BD83-3FD4-3DFA4C33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1423-08FE-4E6A-AE77-FD3D11A4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3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EDAD7-C8BD-6778-4F20-78BBA40A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387C22-704E-3B0F-B4EC-73ECA562B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B9FB8F-D712-0CF8-5D3D-3EDE006B2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CE2A41-71E3-FC7F-1EBB-45592BD4E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A950D-B1F7-DD00-A235-9F26E879E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DB4D9A-6C43-6883-76CD-D107CE33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172-4F76-4545-9DB9-1901B412BED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E4B744-300F-45BF-FCD0-7716D864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EBADB5-2F86-DEF1-0D84-854810E2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1423-08FE-4E6A-AE77-FD3D11A4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52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586A0-7C59-D51A-20AC-18433C15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BD4E06-1C88-53E0-2792-88D6566F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172-4F76-4545-9DB9-1901B412BED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CE7A4A-DE53-48FB-4E23-25B4E999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8A3AE8-BDCF-C68B-516A-54165A35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1423-08FE-4E6A-AE77-FD3D11A4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5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52206B-9D54-785C-CA30-23BE62A1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172-4F76-4545-9DB9-1901B412BED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FFADB-8BEC-6316-3E68-050258F8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B97329-DC48-589C-1A9D-755D6298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1423-08FE-4E6A-AE77-FD3D11A4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4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510C7-AD3F-C7BB-0D82-94B84FB3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CC18D-57C4-258B-033F-710CAB7A2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D5B89-A15D-F9A2-00DC-FE2A80216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959D12-4FD5-031E-4A44-ADA44AFB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172-4F76-4545-9DB9-1901B412BED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AC56B-727A-71CE-02B8-4C2CE3B8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24F7A-BBA9-97CE-3278-8D8BA978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1423-08FE-4E6A-AE77-FD3D11A4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92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A6F76-D6A5-A860-F41F-BAF1EFCA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D1D939-E6FD-471A-B30B-100086523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5E4A02-051F-29A8-27CB-38796C5D1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F4233E-570C-DE6C-DC15-34BBB185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0172-4F76-4545-9DB9-1901B412BED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5D34E-5006-569C-3E69-8278315F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7E0FE-1A70-B205-FD13-C8A28BE6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A1423-08FE-4E6A-AE77-FD3D11A4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2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769DE6-6777-AA92-4A37-1A21BAF11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76030-30E5-CB37-889C-DAE12EA8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B0060-3F04-48B0-EE72-F39E5B51E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40172-4F76-4545-9DB9-1901B412BEDB}" type="datetimeFigureOut">
              <a:rPr lang="zh-CN" altLang="en-US" smtClean="0"/>
              <a:t>2022/7/25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4D2E7-D8DB-9ADC-6EBD-54D54FFA9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529A77-1F01-63F5-4BED-1407EA784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A1423-08FE-4E6A-AE77-FD3D11A432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22BABB7-EDBB-F9B2-04CC-99185A37EF34}"/>
              </a:ext>
            </a:extLst>
          </p:cNvPr>
          <p:cNvSpPr/>
          <p:nvPr/>
        </p:nvSpPr>
        <p:spPr>
          <a:xfrm>
            <a:off x="5532582" y="489527"/>
            <a:ext cx="1126836" cy="112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1</a:t>
            </a:r>
            <a:endParaRPr lang="zh-CN" altLang="en-US" b="1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83B2B56-A1CB-C259-AC28-A31FB40DDBF9}"/>
              </a:ext>
            </a:extLst>
          </p:cNvPr>
          <p:cNvSpPr/>
          <p:nvPr/>
        </p:nvSpPr>
        <p:spPr>
          <a:xfrm>
            <a:off x="3957782" y="2302164"/>
            <a:ext cx="1126836" cy="112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2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49F14F-209F-61AF-0E9D-74655CDAF62B}"/>
              </a:ext>
            </a:extLst>
          </p:cNvPr>
          <p:cNvSpPr/>
          <p:nvPr/>
        </p:nvSpPr>
        <p:spPr>
          <a:xfrm>
            <a:off x="7107384" y="2302164"/>
            <a:ext cx="1126836" cy="112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3</a:t>
            </a:r>
            <a:endParaRPr lang="zh-CN" altLang="en-US" b="1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CC8E66-728A-2BF6-61CA-188732C9A37A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919597" y="1451342"/>
            <a:ext cx="778006" cy="1015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5D2EDA5-0D1A-B2CD-9AFE-DF6FE6F92998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6494397" y="1451342"/>
            <a:ext cx="778008" cy="1015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BF5D964C-E0BE-7B27-1332-EF6F9DBA1A2C}"/>
              </a:ext>
            </a:extLst>
          </p:cNvPr>
          <p:cNvSpPr/>
          <p:nvPr/>
        </p:nvSpPr>
        <p:spPr>
          <a:xfrm>
            <a:off x="2483344" y="4279822"/>
            <a:ext cx="1126836" cy="112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4</a:t>
            </a:r>
            <a:endParaRPr lang="zh-CN" altLang="en-US" b="1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090FA4D-4B4A-C20B-6232-14AD5754280E}"/>
              </a:ext>
            </a:extLst>
          </p:cNvPr>
          <p:cNvCxnSpPr>
            <a:cxnSpLocks/>
            <a:stCxn id="5" idx="3"/>
            <a:endCxn id="13" idx="7"/>
          </p:cNvCxnSpPr>
          <p:nvPr/>
        </p:nvCxnSpPr>
        <p:spPr>
          <a:xfrm flipH="1">
            <a:off x="3445159" y="3263979"/>
            <a:ext cx="677644" cy="1180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4F7BFAD-A9BD-D38A-BEF6-5567B633D662}"/>
              </a:ext>
            </a:extLst>
          </p:cNvPr>
          <p:cNvSpPr/>
          <p:nvPr/>
        </p:nvSpPr>
        <p:spPr>
          <a:xfrm>
            <a:off x="6352930" y="4279822"/>
            <a:ext cx="1126836" cy="112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6</a:t>
            </a:r>
            <a:endParaRPr lang="zh-CN" altLang="en-US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975775F-8B79-8E86-9106-CE1846A7137C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 flipH="1">
            <a:off x="6916348" y="3263979"/>
            <a:ext cx="356057" cy="1015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1984A812-6D90-A32A-61ED-68915DEC5808}"/>
              </a:ext>
            </a:extLst>
          </p:cNvPr>
          <p:cNvSpPr/>
          <p:nvPr/>
        </p:nvSpPr>
        <p:spPr>
          <a:xfrm>
            <a:off x="8756077" y="4279822"/>
            <a:ext cx="1126836" cy="112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7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A468383-D0B7-6BEE-D675-176F85F6A6DA}"/>
              </a:ext>
            </a:extLst>
          </p:cNvPr>
          <p:cNvCxnSpPr>
            <a:cxnSpLocks/>
            <a:stCxn id="6" idx="5"/>
            <a:endCxn id="17" idx="1"/>
          </p:cNvCxnSpPr>
          <p:nvPr/>
        </p:nvCxnSpPr>
        <p:spPr>
          <a:xfrm>
            <a:off x="8069199" y="3263979"/>
            <a:ext cx="851899" cy="1180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6F282552-8B9B-961C-029F-B250DE1D2EFD}"/>
              </a:ext>
            </a:extLst>
          </p:cNvPr>
          <p:cNvSpPr/>
          <p:nvPr/>
        </p:nvSpPr>
        <p:spPr>
          <a:xfrm>
            <a:off x="4712236" y="4279822"/>
            <a:ext cx="1126836" cy="1126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/>
              <a:t>5</a:t>
            </a:r>
            <a:endParaRPr lang="zh-CN" altLang="en-US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53B0988-3BEA-BFD4-CE31-191E7A5FC511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4919597" y="3263979"/>
            <a:ext cx="356057" cy="10158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849D895-F94E-FD9F-4B7D-F57597AE35DC}"/>
              </a:ext>
            </a:extLst>
          </p:cNvPr>
          <p:cNvSpPr txBox="1"/>
          <p:nvPr/>
        </p:nvSpPr>
        <p:spPr>
          <a:xfrm rot="17974564">
            <a:off x="3226215" y="3569902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4/2=2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0FC2D8B-53AF-0861-374E-C29F047654A2}"/>
              </a:ext>
            </a:extLst>
          </p:cNvPr>
          <p:cNvSpPr txBox="1"/>
          <p:nvPr/>
        </p:nvSpPr>
        <p:spPr>
          <a:xfrm rot="17413244">
            <a:off x="6453870" y="3515874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6/2=3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1BABCD9-046D-9E28-E481-FBF7945BC94C}"/>
              </a:ext>
            </a:extLst>
          </p:cNvPr>
          <p:cNvSpPr txBox="1"/>
          <p:nvPr/>
        </p:nvSpPr>
        <p:spPr>
          <a:xfrm rot="18475091">
            <a:off x="4773654" y="160957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2/2=1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BC4064F-4C45-77B1-8230-B8B4879EEDD3}"/>
              </a:ext>
            </a:extLst>
          </p:cNvPr>
          <p:cNvSpPr txBox="1"/>
          <p:nvPr/>
        </p:nvSpPr>
        <p:spPr>
          <a:xfrm rot="3155341">
            <a:off x="6617354" y="1625982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3/2=1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E6B8426-9288-44CA-7363-FB834401DCED}"/>
              </a:ext>
            </a:extLst>
          </p:cNvPr>
          <p:cNvSpPr txBox="1"/>
          <p:nvPr/>
        </p:nvSpPr>
        <p:spPr>
          <a:xfrm rot="3009105">
            <a:off x="8323624" y="3560997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7/2=3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58D8864-7ECB-BF4A-B6C8-AA8F4314DD5A}"/>
              </a:ext>
            </a:extLst>
          </p:cNvPr>
          <p:cNvSpPr txBox="1"/>
          <p:nvPr/>
        </p:nvSpPr>
        <p:spPr>
          <a:xfrm rot="3927859">
            <a:off x="4963286" y="3490208"/>
            <a:ext cx="79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5/2=2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腾飞</dc:creator>
  <cp:lastModifiedBy>李 腾飞</cp:lastModifiedBy>
  <cp:revision>4</cp:revision>
  <dcterms:created xsi:type="dcterms:W3CDTF">2022-07-25T06:29:38Z</dcterms:created>
  <dcterms:modified xsi:type="dcterms:W3CDTF">2022-07-25T06:36:35Z</dcterms:modified>
</cp:coreProperties>
</file>