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70A1D-7354-AD0E-8A08-112FE7C40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DC3559-46A5-AD66-FB35-4FF3C3CDA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52F73-AAF0-180C-94E2-609A6A6D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1A72-8FB1-4116-8902-316364F25F6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5AEA8-EC25-CD38-14E6-ADCE9753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BCF68-B9D6-E4DA-F173-1E508836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3042-2B46-4FB6-9900-2A13FCC11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76C7C-36FE-F8C2-3E78-D82767CD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F455F-ABAC-DBA3-0A41-775C957CA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DED2F-5912-54D9-B113-09A20AEA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1A72-8FB1-4116-8902-316364F25F6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E5103-170A-3CB6-9C92-8CA28FE3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A9D99-C0C7-BA13-2B08-43A8A78B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3042-2B46-4FB6-9900-2A13FCC11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4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917E1-E0FE-E72D-1794-C5E0D323E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61D158-E61D-BD65-B83B-99FC34C4E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D343F-8774-8C35-B853-924CAEFA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1A72-8FB1-4116-8902-316364F25F6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37AC5-DB47-A670-7387-FF111C7B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3C587-5ACE-39D7-CB22-566AEEA3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3042-2B46-4FB6-9900-2A13FCC11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4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2FC18-E0DA-2784-DE8C-6AC4830A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2D40A-DB69-E5EE-1C71-71118865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6F600-D773-28A5-9752-CE295A6A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1A72-8FB1-4116-8902-316364F25F6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4E3FC-9B1A-A9BC-6485-9EF43A1C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01348-DFC7-0A0D-7F3F-0B031E8E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3042-2B46-4FB6-9900-2A13FCC11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6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82BFB-9CAA-E98C-B672-2CC52D60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0F16D-4F09-2AF9-83D0-5FFCFC6C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68F12-35A6-71DF-2C6D-FE7E602F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1A72-8FB1-4116-8902-316364F25F6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32491-9BC2-9895-7F40-3BFE4CC7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B4AAC-3CB8-6130-F039-5AD87C92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3042-2B46-4FB6-9900-2A13FCC11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3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0CAE6-BC70-A118-03C7-1C58DB98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BCB03-9D0C-7FDE-86E0-3DAF21E08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BB38A4-5EA8-A1C1-44F4-380C5DC6F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6F71F-ABCF-6A10-1F72-AB6681E1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1A72-8FB1-4116-8902-316364F25F6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2A99D5-6101-5722-6DF7-FC50C7E9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5F20F-6931-31A8-41E1-F1E419A9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3042-2B46-4FB6-9900-2A13FCC11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47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2A790-2A77-83BA-A196-023A457D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BB67C-942B-713A-AC4F-C426613F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AB3A2C-C292-E938-D358-3A550D32B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564C59-6E19-C2E0-A324-14758B40C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CB99C8-2903-3344-3FA0-1EA2E1BBF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369C33-02F2-C466-B052-346CE2D0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1A72-8FB1-4116-8902-316364F25F6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46018B-2B22-F007-B2C7-FADA3DEE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DFC227-2B2C-D4FD-808F-62CDE198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3042-2B46-4FB6-9900-2A13FCC11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8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A514D-3AF9-3066-61B2-6D802140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960158-FC84-3BF6-406B-0D5B6A54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1A72-8FB1-4116-8902-316364F25F6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4D89F2-6321-D4B8-F86A-8B51A0DF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61792F-EE80-2F0E-168E-8D2BC846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3042-2B46-4FB6-9900-2A13FCC11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31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FCE48B-A9F6-91FC-4392-672676EE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1A72-8FB1-4116-8902-316364F25F6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EB3A21-F28F-F283-D8D1-E6A4C3CD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C008F-E919-4079-E753-246C7697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3042-2B46-4FB6-9900-2A13FCC11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5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A7239-326B-1BC8-A58F-DAA17E24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4F117-D007-9EC9-A84C-17325537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708E8-57AA-4AEC-8178-FBCEC8702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4F7DA-2824-2910-308F-0FD31050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1A72-8FB1-4116-8902-316364F25F6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455C7-8CE4-F64E-2291-C5CE5832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BC905-4D03-6E53-C0FC-6BBB51A3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3042-2B46-4FB6-9900-2A13FCC11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74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6DBD6-F63D-0139-6EC6-C8A5C5B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2FD3CC-B95A-4480-1ECA-B878701B5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EFE7F-24FA-6A9A-6264-0046B99E9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829AE8-E053-6AD5-6C83-E589B118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1A72-8FB1-4116-8902-316364F25F6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8BFF5-4EDA-2F3F-7D2B-FAA8E474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BB49B-A222-BAC9-FD41-B4514698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3042-2B46-4FB6-9900-2A13FCC11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2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A28A42-787B-CDFE-C02B-8EB917D2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A4ACC-3AEC-9A5E-6C26-13E7F331E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91890-92C3-D375-3328-8A687E927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1A72-8FB1-4116-8902-316364F25F63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2634A-55BB-0E6B-D698-BF01DCD0C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D7328-8826-6069-7312-1DB6682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E3042-2B46-4FB6-9900-2A13FCC11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40A0F8B-8F9E-E187-577E-492FB0292CA7}"/>
              </a:ext>
            </a:extLst>
          </p:cNvPr>
          <p:cNvSpPr/>
          <p:nvPr/>
        </p:nvSpPr>
        <p:spPr>
          <a:xfrm>
            <a:off x="5353455" y="496111"/>
            <a:ext cx="1485089" cy="972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F(5)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242EFD-CD61-92B8-F1AC-CE368C295888}"/>
              </a:ext>
            </a:extLst>
          </p:cNvPr>
          <p:cNvSpPr/>
          <p:nvPr/>
        </p:nvSpPr>
        <p:spPr>
          <a:xfrm>
            <a:off x="3868366" y="1935805"/>
            <a:ext cx="1485089" cy="972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F(4)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BE8C85-6717-6570-6195-AC23671CBE2F}"/>
              </a:ext>
            </a:extLst>
          </p:cNvPr>
          <p:cNvSpPr/>
          <p:nvPr/>
        </p:nvSpPr>
        <p:spPr>
          <a:xfrm>
            <a:off x="6838544" y="1935805"/>
            <a:ext cx="1485089" cy="972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F(3)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A9AE46-266A-D660-B8BB-5B61E24575B7}"/>
              </a:ext>
            </a:extLst>
          </p:cNvPr>
          <p:cNvSpPr/>
          <p:nvPr/>
        </p:nvSpPr>
        <p:spPr>
          <a:xfrm>
            <a:off x="1702341" y="3375499"/>
            <a:ext cx="1485089" cy="972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F(3)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79CC50-E308-EA14-F3D4-584940D1E473}"/>
              </a:ext>
            </a:extLst>
          </p:cNvPr>
          <p:cNvSpPr/>
          <p:nvPr/>
        </p:nvSpPr>
        <p:spPr>
          <a:xfrm>
            <a:off x="4111558" y="3375499"/>
            <a:ext cx="1485089" cy="972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F(2)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F76432-2198-BCE9-5F09-5ED10E1972BF}"/>
              </a:ext>
            </a:extLst>
          </p:cNvPr>
          <p:cNvSpPr/>
          <p:nvPr/>
        </p:nvSpPr>
        <p:spPr>
          <a:xfrm>
            <a:off x="6595355" y="3375499"/>
            <a:ext cx="1485089" cy="972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F(2)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68F5505-7F61-34BE-60AE-73A6E989F67D}"/>
              </a:ext>
            </a:extLst>
          </p:cNvPr>
          <p:cNvSpPr/>
          <p:nvPr/>
        </p:nvSpPr>
        <p:spPr>
          <a:xfrm>
            <a:off x="9004570" y="3375499"/>
            <a:ext cx="1485089" cy="972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F(1)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B8C81C-79F2-B402-C44B-A8614FB74129}"/>
              </a:ext>
            </a:extLst>
          </p:cNvPr>
          <p:cNvSpPr/>
          <p:nvPr/>
        </p:nvSpPr>
        <p:spPr>
          <a:xfrm>
            <a:off x="716606" y="4815193"/>
            <a:ext cx="1485089" cy="972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F(2)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4051D8-8510-B80E-5ECF-55AE2D365C84}"/>
              </a:ext>
            </a:extLst>
          </p:cNvPr>
          <p:cNvSpPr/>
          <p:nvPr/>
        </p:nvSpPr>
        <p:spPr>
          <a:xfrm>
            <a:off x="3125821" y="4815193"/>
            <a:ext cx="1485089" cy="972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F(1)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0B6E7E-8F5B-51CC-F98C-F909BD026A73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flipH="1">
            <a:off x="2444886" y="2422188"/>
            <a:ext cx="1423480" cy="9533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CF377EF-DB28-6C92-AAC2-4ACF7F5D0BA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610911" y="1468877"/>
            <a:ext cx="1485089" cy="466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358AE94-0494-B119-DF30-D55A43F866C6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610911" y="2908571"/>
            <a:ext cx="243192" cy="466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7046EBE-13E3-E8A0-B264-BF53D2949C3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096000" y="1468877"/>
            <a:ext cx="1485089" cy="466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F8DAF1-892B-48BC-69E2-C1B478F72497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7337900" y="2908571"/>
            <a:ext cx="243189" cy="466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8459A4F-99F8-D481-3E1F-C4AB97A832BF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7581089" y="2908571"/>
            <a:ext cx="2166026" cy="466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45921D2-D7C8-7F45-F3F8-5939BB1BF5E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1459151" y="4348265"/>
            <a:ext cx="985735" cy="466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7200734-04A5-981C-C44A-D6502B0D3E90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2444886" y="4348265"/>
            <a:ext cx="1423480" cy="466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7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B7745F4-98D8-EEAD-4CBA-F0B61DB66CAD}"/>
              </a:ext>
            </a:extLst>
          </p:cNvPr>
          <p:cNvSpPr/>
          <p:nvPr/>
        </p:nvSpPr>
        <p:spPr>
          <a:xfrm>
            <a:off x="5470187" y="301557"/>
            <a:ext cx="1251626" cy="819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F(6)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1794A9-CC20-E2FA-34B1-BA5E54A6F07F}"/>
              </a:ext>
            </a:extLst>
          </p:cNvPr>
          <p:cNvSpPr/>
          <p:nvPr/>
        </p:nvSpPr>
        <p:spPr>
          <a:xfrm>
            <a:off x="3349557" y="1363278"/>
            <a:ext cx="1251626" cy="819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F(5)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77A02-76E6-AF16-FF90-F366231BE253}"/>
              </a:ext>
            </a:extLst>
          </p:cNvPr>
          <p:cNvSpPr/>
          <p:nvPr/>
        </p:nvSpPr>
        <p:spPr>
          <a:xfrm>
            <a:off x="8615466" y="1363278"/>
            <a:ext cx="1251626" cy="819843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F(4)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4E7F3B-1EC4-6A59-EFE9-FDA1738BE43B}"/>
              </a:ext>
            </a:extLst>
          </p:cNvPr>
          <p:cNvSpPr/>
          <p:nvPr/>
        </p:nvSpPr>
        <p:spPr>
          <a:xfrm>
            <a:off x="1763949" y="2814115"/>
            <a:ext cx="1251626" cy="819843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F(4)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3B35C7-75F8-5E31-4873-8D94671892EF}"/>
              </a:ext>
            </a:extLst>
          </p:cNvPr>
          <p:cNvSpPr/>
          <p:nvPr/>
        </p:nvSpPr>
        <p:spPr>
          <a:xfrm>
            <a:off x="4747099" y="2814115"/>
            <a:ext cx="1251626" cy="819843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F(3)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62B8F5-262D-1C66-A0B6-013A0865C0EE}"/>
              </a:ext>
            </a:extLst>
          </p:cNvPr>
          <p:cNvSpPr/>
          <p:nvPr/>
        </p:nvSpPr>
        <p:spPr>
          <a:xfrm>
            <a:off x="7558393" y="2814115"/>
            <a:ext cx="1251626" cy="819843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F(3)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FC4F0E-BD63-9C3F-512E-ACABA17FC24D}"/>
              </a:ext>
            </a:extLst>
          </p:cNvPr>
          <p:cNvSpPr/>
          <p:nvPr/>
        </p:nvSpPr>
        <p:spPr>
          <a:xfrm>
            <a:off x="9867092" y="2814115"/>
            <a:ext cx="1251626" cy="819843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F(2)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5F4C0-1E7C-AF44-4565-CC6852733047}"/>
              </a:ext>
            </a:extLst>
          </p:cNvPr>
          <p:cNvSpPr/>
          <p:nvPr/>
        </p:nvSpPr>
        <p:spPr>
          <a:xfrm>
            <a:off x="963037" y="4285819"/>
            <a:ext cx="1251626" cy="819843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F(3)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0A201A-97B7-3E90-DCD8-A3969A4E1985}"/>
              </a:ext>
            </a:extLst>
          </p:cNvPr>
          <p:cNvSpPr/>
          <p:nvPr/>
        </p:nvSpPr>
        <p:spPr>
          <a:xfrm>
            <a:off x="2331396" y="4285819"/>
            <a:ext cx="1251626" cy="819843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F(2)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96EF3B-768D-D59E-8782-E45BB500C855}"/>
              </a:ext>
            </a:extLst>
          </p:cNvPr>
          <p:cNvSpPr/>
          <p:nvPr/>
        </p:nvSpPr>
        <p:spPr>
          <a:xfrm>
            <a:off x="3975370" y="4285819"/>
            <a:ext cx="1251626" cy="819843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F(2)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D50EA0-34F7-58BF-6CB3-B759683A169B}"/>
              </a:ext>
            </a:extLst>
          </p:cNvPr>
          <p:cNvSpPr/>
          <p:nvPr/>
        </p:nvSpPr>
        <p:spPr>
          <a:xfrm>
            <a:off x="5301576" y="4285819"/>
            <a:ext cx="1251626" cy="819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F(1)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5EBD16-C18A-41CD-897E-DD0479CE3C30}"/>
              </a:ext>
            </a:extLst>
          </p:cNvPr>
          <p:cNvSpPr/>
          <p:nvPr/>
        </p:nvSpPr>
        <p:spPr>
          <a:xfrm>
            <a:off x="7033098" y="4285820"/>
            <a:ext cx="1251626" cy="819843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F(2)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3F1129-BEAE-C172-0811-7B58F30E9DFA}"/>
              </a:ext>
            </a:extLst>
          </p:cNvPr>
          <p:cNvSpPr/>
          <p:nvPr/>
        </p:nvSpPr>
        <p:spPr>
          <a:xfrm>
            <a:off x="8401457" y="4285820"/>
            <a:ext cx="1251626" cy="819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F(1)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B4B80C-446C-22DD-5880-384D357C1D03}"/>
              </a:ext>
            </a:extLst>
          </p:cNvPr>
          <p:cNvSpPr/>
          <p:nvPr/>
        </p:nvSpPr>
        <p:spPr>
          <a:xfrm>
            <a:off x="246433" y="5653916"/>
            <a:ext cx="1251626" cy="819843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F(2)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47725E-5327-8543-640D-A10357C9DF49}"/>
              </a:ext>
            </a:extLst>
          </p:cNvPr>
          <p:cNvSpPr/>
          <p:nvPr/>
        </p:nvSpPr>
        <p:spPr>
          <a:xfrm>
            <a:off x="1572639" y="5653916"/>
            <a:ext cx="1251626" cy="819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F(1)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79C08DE-2965-9B40-E6E9-FBDB073AC1B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975370" y="1121400"/>
            <a:ext cx="2120630" cy="241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C5CE27-70C1-C90D-EB71-DE718DD7BFA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389762" y="2183121"/>
            <a:ext cx="1585608" cy="630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63B5CB6-3F53-B7DA-F9B5-24288AF5F1A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3975370" y="2183121"/>
            <a:ext cx="1397542" cy="630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79CD2B-3618-6189-47BD-680B3F430E7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588850" y="3633958"/>
            <a:ext cx="800912" cy="651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79B9A89-2E5A-ADFA-13F0-96B107A7EB6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389762" y="3633958"/>
            <a:ext cx="567447" cy="651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6D8B5EF-66CA-76DA-11B0-BB8B5DE0DBBB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4601183" y="3633958"/>
            <a:ext cx="771729" cy="651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E4DB435-0A7F-76A1-FD1E-EAA60A8A416B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372912" y="3633958"/>
            <a:ext cx="554477" cy="651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C6421D5-3E93-C201-02F8-03803EF39C5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872246" y="5105662"/>
            <a:ext cx="716604" cy="548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3B2A77-9D24-6C0D-174A-15BED90D82E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1588850" y="5105662"/>
            <a:ext cx="609602" cy="548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2A59260-0BEF-836F-57FB-C3DB721CD0B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096000" y="1121400"/>
            <a:ext cx="3145279" cy="241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557D03-3DF1-FC7E-8B89-E43266B56F6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8184206" y="2183121"/>
            <a:ext cx="1057073" cy="630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E954236-F95C-4D3A-4C39-7931C0869A3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9241279" y="2183121"/>
            <a:ext cx="1251626" cy="630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29A15A1-6BC6-D07A-D24C-56AA36875F59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7658911" y="3633958"/>
            <a:ext cx="525295" cy="651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5A20A6D-7564-E757-84DC-475BA8E3F8DB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8184206" y="3633958"/>
            <a:ext cx="843064" cy="651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6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B7745F4-98D8-EEAD-4CBA-F0B61DB66CAD}"/>
              </a:ext>
            </a:extLst>
          </p:cNvPr>
          <p:cNvSpPr/>
          <p:nvPr/>
        </p:nvSpPr>
        <p:spPr>
          <a:xfrm>
            <a:off x="5470187" y="301557"/>
            <a:ext cx="1251626" cy="819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F(6)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1794A9-CC20-E2FA-34B1-BA5E54A6F07F}"/>
              </a:ext>
            </a:extLst>
          </p:cNvPr>
          <p:cNvSpPr/>
          <p:nvPr/>
        </p:nvSpPr>
        <p:spPr>
          <a:xfrm>
            <a:off x="3349557" y="1363278"/>
            <a:ext cx="1251626" cy="819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F(5)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77A02-76E6-AF16-FF90-F366231BE253}"/>
              </a:ext>
            </a:extLst>
          </p:cNvPr>
          <p:cNvSpPr/>
          <p:nvPr/>
        </p:nvSpPr>
        <p:spPr>
          <a:xfrm>
            <a:off x="8615466" y="1363278"/>
            <a:ext cx="1251626" cy="819843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F(4)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4E7F3B-1EC4-6A59-EFE9-FDA1738BE43B}"/>
              </a:ext>
            </a:extLst>
          </p:cNvPr>
          <p:cNvSpPr/>
          <p:nvPr/>
        </p:nvSpPr>
        <p:spPr>
          <a:xfrm>
            <a:off x="1763949" y="2814115"/>
            <a:ext cx="1251626" cy="819843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F(4)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3B35C7-75F8-5E31-4873-8D94671892EF}"/>
              </a:ext>
            </a:extLst>
          </p:cNvPr>
          <p:cNvSpPr/>
          <p:nvPr/>
        </p:nvSpPr>
        <p:spPr>
          <a:xfrm>
            <a:off x="4747099" y="2814115"/>
            <a:ext cx="1251626" cy="819843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F(3)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5F4C0-1E7C-AF44-4565-CC6852733047}"/>
              </a:ext>
            </a:extLst>
          </p:cNvPr>
          <p:cNvSpPr/>
          <p:nvPr/>
        </p:nvSpPr>
        <p:spPr>
          <a:xfrm>
            <a:off x="963037" y="4285819"/>
            <a:ext cx="1251626" cy="819843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F(3)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0A201A-97B7-3E90-DCD8-A3969A4E1985}"/>
              </a:ext>
            </a:extLst>
          </p:cNvPr>
          <p:cNvSpPr/>
          <p:nvPr/>
        </p:nvSpPr>
        <p:spPr>
          <a:xfrm>
            <a:off x="2331396" y="4285819"/>
            <a:ext cx="1251626" cy="819843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F(2)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B4B80C-446C-22DD-5880-384D357C1D03}"/>
              </a:ext>
            </a:extLst>
          </p:cNvPr>
          <p:cNvSpPr/>
          <p:nvPr/>
        </p:nvSpPr>
        <p:spPr>
          <a:xfrm>
            <a:off x="246433" y="5653916"/>
            <a:ext cx="1251626" cy="819843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F(2)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47725E-5327-8543-640D-A10357C9DF49}"/>
              </a:ext>
            </a:extLst>
          </p:cNvPr>
          <p:cNvSpPr/>
          <p:nvPr/>
        </p:nvSpPr>
        <p:spPr>
          <a:xfrm>
            <a:off x="1572639" y="5653916"/>
            <a:ext cx="1251626" cy="819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F(1)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79C08DE-2965-9B40-E6E9-FBDB073AC1B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975370" y="1121400"/>
            <a:ext cx="2120630" cy="241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C5CE27-70C1-C90D-EB71-DE718DD7BFA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389762" y="2183121"/>
            <a:ext cx="1585608" cy="630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63B5CB6-3F53-B7DA-F9B5-24288AF5F1A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3975370" y="2183121"/>
            <a:ext cx="1397542" cy="630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79CD2B-3618-6189-47BD-680B3F430E7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588850" y="3633958"/>
            <a:ext cx="800912" cy="651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79B9A89-2E5A-ADFA-13F0-96B107A7EB6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389762" y="3633958"/>
            <a:ext cx="567447" cy="651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C6421D5-3E93-C201-02F8-03803EF39C5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872246" y="5105662"/>
            <a:ext cx="716604" cy="548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3B2A77-9D24-6C0D-174A-15BED90D82E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1588850" y="5105662"/>
            <a:ext cx="609602" cy="548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2A59260-0BEF-836F-57FB-C3DB721CD0B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096000" y="1121400"/>
            <a:ext cx="3145279" cy="241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2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132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腾飞</dc:creator>
  <cp:lastModifiedBy>李 腾飞</cp:lastModifiedBy>
  <cp:revision>8</cp:revision>
  <dcterms:created xsi:type="dcterms:W3CDTF">2022-11-06T01:17:49Z</dcterms:created>
  <dcterms:modified xsi:type="dcterms:W3CDTF">2022-11-06T01:38:33Z</dcterms:modified>
</cp:coreProperties>
</file>