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0DC46-9DFB-ABA6-1647-D9A19EE3B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ADFF83-E8FC-7F84-959A-77588CF4F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5647-CF32-71ED-DDE7-A8A76D6F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EA4FB-F8F9-AD5B-2A3F-E55C4A39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0AC6D-47C3-6AC3-3B9B-26EE659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4D4C4-03B4-97C0-C88E-B0EE920A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D5AC2-3EEB-79D8-4901-4A517671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58177-9C92-C4F7-69F5-F851CD2F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BC398-93AE-B454-1404-BB4825F9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6818B-ADF0-BA25-17F6-0326F1AF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3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BE472F-4793-A7E7-3D1C-14949617A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145445-1B31-7EC6-C60D-3BCA53CC6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C3ABD-2F13-33B3-6F74-E2ABD8F7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B0D33-494B-1B6D-BCBC-1684FF80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A92F4-F65E-BD50-BEFF-AE3960E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1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BAFE-E455-0C71-F9FC-B3117EF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FA20B-3830-83B4-8D37-86BF59B6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DEC5C-F78D-231E-7203-20328B2B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F42DE-145F-D00A-520A-8DE53C3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047DA-AE96-36D4-C1D7-CEDE295B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6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510E-A380-9287-AF3C-C0F22BAB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FB61E-DD8F-1B65-A5D4-46386BE2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02045-3D74-8F6E-44EA-552B7F5F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FA998-B618-2C43-308E-5AA56334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9B925-4C27-90FE-28CD-B9EB6BC7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37F9C-C9E2-786C-BEDA-57FD7000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692D5-CB03-D585-A3FB-79230BB4C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51980-289F-0162-084D-EF9772132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928A0F-A2EB-0B16-34E0-8E3260C2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B7910-C5C8-C507-00E1-1EAB4CF1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CAD91-D773-7E1D-B3DA-0290969E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9B9E3-39FC-1116-B7B2-3820338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56382-B3A0-74F3-14B6-8AF7C2014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C2D9D-AA8B-42ED-D45B-9F37E66CD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DBFAD-973B-AD8E-35D2-84CAE1052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0B5EEC-CEC5-A95B-0AA8-1C7B4120D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8B8875-390C-E096-6F79-C9F2D5F9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49F43A-A703-A88D-A2E7-C762D307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0ECF2-0C83-31F6-060C-62435DF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4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5439-B6E2-3A03-7786-530A943E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C19FA6-B428-CD79-2203-48F0A0A5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E606F0-0C74-A3A7-800F-1BDAB997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DB584-E854-E3A8-B244-E5525ED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16B3DE-9DE9-B4AA-5AB2-FEE2DC63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929B6D-15A3-CB27-E868-7C61505E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7BC49-ED59-DEE0-9729-B1078D44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6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0D709-C392-32EF-E4EE-6D42723C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5E01C-635F-F747-2671-3C4C3466A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4EC18-735E-F533-0BBB-83FD25CE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70D0A-827E-812D-C178-D14E877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36E53-B56F-0938-6F9B-16CD4E0A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D6A0B-78DC-539F-966B-254D1AC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34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1096-F686-2B6E-4E1B-1A7E3550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0D4F49-C269-C203-F659-4EFB9BACC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CF7F0-97A7-5159-1036-DD2A5A6C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13450-F0FE-F237-52AA-A023F7A6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DDED1-6DFC-86CE-9416-D15DF566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29AFE-8BC7-6442-BEAF-F3E036F4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7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920E73-9C10-7C2B-FE3A-0FC3896C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AFB61-F690-D9BC-55D5-545C40DE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D2E15-A7B9-C02F-310D-14D8AC0CB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0898-7ECB-4A97-BA38-C85B200E60D2}" type="datetimeFigureOut">
              <a:rPr lang="zh-CN" altLang="en-US" smtClean="0"/>
              <a:t>2022/8/20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3E0D8-CEBE-4643-CF1E-CDC6FB7CD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F33C3-11C6-546C-3BEA-7842B748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3B49-F57A-4322-B366-3E8D62096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3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33617"/>
              </p:ext>
            </p:extLst>
          </p:nvPr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sp>
        <p:nvSpPr>
          <p:cNvPr id="28" name="箭头: 上 27">
            <a:extLst>
              <a:ext uri="{FF2B5EF4-FFF2-40B4-BE49-F238E27FC236}">
                <a16:creationId xmlns:a16="http://schemas.microsoft.com/office/drawing/2014/main" id="{31E8E3B2-F7C4-CE07-AB74-BE4563B8CA22}"/>
              </a:ext>
            </a:extLst>
          </p:cNvPr>
          <p:cNvSpPr/>
          <p:nvPr/>
        </p:nvSpPr>
        <p:spPr>
          <a:xfrm>
            <a:off x="7047344" y="127323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A85BA9B0-F7B2-5679-4BEB-E1CB3DB1DC4C}"/>
              </a:ext>
            </a:extLst>
          </p:cNvPr>
          <p:cNvSpPr/>
          <p:nvPr/>
        </p:nvSpPr>
        <p:spPr>
          <a:xfrm rot="5400000">
            <a:off x="1201420" y="558207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98496BE-8DC8-3CFD-2F82-39DDD6698119}"/>
              </a:ext>
            </a:extLst>
          </p:cNvPr>
          <p:cNvGrpSpPr/>
          <p:nvPr/>
        </p:nvGrpSpPr>
        <p:grpSpPr>
          <a:xfrm>
            <a:off x="4844472" y="1667979"/>
            <a:ext cx="1560945" cy="1293091"/>
            <a:chOff x="4433455" y="1690254"/>
            <a:chExt cx="1560945" cy="1293091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2B95135-B20B-D5CF-6B4A-AFFBF337E320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2FA5F6-789B-AC9E-66EE-EA99D84921E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4433455" y="245497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0BA9A84-D430-9B8A-3F18-BE6C036406C3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箭头: 上 43">
            <a:extLst>
              <a:ext uri="{FF2B5EF4-FFF2-40B4-BE49-F238E27FC236}">
                <a16:creationId xmlns:a16="http://schemas.microsoft.com/office/drawing/2014/main" id="{542C7791-9CAA-5675-A456-F9CB7A08076B}"/>
              </a:ext>
            </a:extLst>
          </p:cNvPr>
          <p:cNvSpPr/>
          <p:nvPr/>
        </p:nvSpPr>
        <p:spPr>
          <a:xfrm rot="5400000">
            <a:off x="1201419" y="584740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BEB491B8-B9F9-CEB0-4252-8A3EC52FB210}"/>
              </a:ext>
            </a:extLst>
          </p:cNvPr>
          <p:cNvSpPr/>
          <p:nvPr/>
        </p:nvSpPr>
        <p:spPr>
          <a:xfrm rot="5400000">
            <a:off x="1201419" y="611168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xit" presetSubtype="1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L -0.18789 5.55112E-17 C -0.27214 5.55112E-17 -0.37578 -0.05394 -0.37578 -0.09745 L -0.37578 -0.19468 " pathEditMode="relative" rAng="0" ptsTypes="AAAA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9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39" grpId="1" animBg="1"/>
      <p:bldP spid="39" grpId="2" animBg="1"/>
      <p:bldP spid="39" grpId="3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9DD8B362-B79C-C7F5-272B-E33AC19EF1D5}"/>
              </a:ext>
            </a:extLst>
          </p:cNvPr>
          <p:cNvGrpSpPr/>
          <p:nvPr/>
        </p:nvGrpSpPr>
        <p:grpSpPr>
          <a:xfrm>
            <a:off x="1600561" y="402597"/>
            <a:ext cx="6090553" cy="5472545"/>
            <a:chOff x="1600561" y="402597"/>
            <a:chExt cx="6090553" cy="547254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0B0B67-477E-0F2B-359B-F403BCC69AFF}"/>
                </a:ext>
              </a:extLst>
            </p:cNvPr>
            <p:cNvSpPr/>
            <p:nvPr/>
          </p:nvSpPr>
          <p:spPr>
            <a:xfrm>
              <a:off x="3817340" y="402597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1F97935-EB98-0F08-2B2B-DBB7190C7AA7}"/>
                </a:ext>
              </a:extLst>
            </p:cNvPr>
            <p:cNvCxnSpPr>
              <a:cxnSpLocks/>
              <a:stCxn id="12" idx="3"/>
              <a:endCxn id="40" idx="7"/>
            </p:cNvCxnSpPr>
            <p:nvPr/>
          </p:nvCxnSpPr>
          <p:spPr>
            <a:xfrm flipH="1">
              <a:off x="2688554" y="1167319"/>
              <a:ext cx="1259991" cy="10798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2B95135-B20B-D5CF-6B4A-AFFBF337E320}"/>
                </a:ext>
              </a:extLst>
            </p:cNvPr>
            <p:cNvSpPr/>
            <p:nvPr/>
          </p:nvSpPr>
          <p:spPr>
            <a:xfrm>
              <a:off x="1923832" y="2115942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2FA5F6-789B-AC9E-66EE-EA99D84921E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1600561" y="2880664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A1BA7B0-B87A-8D0D-30B0-34BB68A01E48}"/>
                </a:ext>
              </a:extLst>
            </p:cNvPr>
            <p:cNvSpPr/>
            <p:nvPr/>
          </p:nvSpPr>
          <p:spPr>
            <a:xfrm>
              <a:off x="2920373" y="338132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6235315-3946-B6D8-778E-81F2EF88FB9A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597102" y="414604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CC6E67B-DFE2-04D3-D56F-4BBB9D11EE78}"/>
                </a:ext>
              </a:extLst>
            </p:cNvPr>
            <p:cNvGrpSpPr/>
            <p:nvPr/>
          </p:nvGrpSpPr>
          <p:grpSpPr>
            <a:xfrm>
              <a:off x="4046412" y="4582051"/>
              <a:ext cx="1560945" cy="1293091"/>
              <a:chOff x="4433455" y="1690254"/>
              <a:chExt cx="1560945" cy="129309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89C791E-8F7B-894B-50FA-77F69DF7FD6C}"/>
                  </a:ext>
                </a:extLst>
              </p:cNvPr>
              <p:cNvSpPr/>
              <p:nvPr/>
            </p:nvSpPr>
            <p:spPr>
              <a:xfrm>
                <a:off x="4756726" y="1690254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</a:t>
                </a:r>
                <a:endParaRPr lang="zh-CN" altLang="en-US" sz="2400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F846A671-D626-28BE-4BBE-9799B847A9A7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4433455" y="2454976"/>
                <a:ext cx="454476" cy="500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78D654B-EF04-20EF-67AF-948171AAA77F}"/>
                  </a:ext>
                </a:extLst>
              </p:cNvPr>
              <p:cNvCxnSpPr>
                <a:cxnSpLocks/>
                <a:stCxn id="9" idx="5"/>
              </p:cNvCxnSpPr>
              <p:nvPr/>
            </p:nvCxnSpPr>
            <p:spPr>
              <a:xfrm>
                <a:off x="5521448" y="2454976"/>
                <a:ext cx="472952" cy="528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15CCC8B-966A-D1F8-2166-1E0D62A3B79E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3685095" y="4146046"/>
              <a:ext cx="815793" cy="5672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58BC1B2-9B02-BBD4-6726-B26A4566DCE0}"/>
                </a:ext>
              </a:extLst>
            </p:cNvPr>
            <p:cNvCxnSpPr>
              <a:cxnSpLocks/>
              <a:stCxn id="40" idx="5"/>
              <a:endCxn id="4" idx="1"/>
            </p:cNvCxnSpPr>
            <p:nvPr/>
          </p:nvCxnSpPr>
          <p:spPr>
            <a:xfrm>
              <a:off x="2688554" y="2880664"/>
              <a:ext cx="363024" cy="6318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BFC9D64-ACAF-AB14-A25A-B50532F8A64D}"/>
                </a:ext>
              </a:extLst>
            </p:cNvPr>
            <p:cNvGrpSpPr/>
            <p:nvPr/>
          </p:nvGrpSpPr>
          <p:grpSpPr>
            <a:xfrm>
              <a:off x="5632289" y="1876328"/>
              <a:ext cx="2058825" cy="2360173"/>
              <a:chOff x="4911488" y="1570835"/>
              <a:chExt cx="2058825" cy="2360173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3C328631-5FA9-8E21-7A20-27F6A7B761A4}"/>
                  </a:ext>
                </a:extLst>
              </p:cNvPr>
              <p:cNvGrpSpPr/>
              <p:nvPr/>
            </p:nvGrpSpPr>
            <p:grpSpPr>
              <a:xfrm>
                <a:off x="4911488" y="2637917"/>
                <a:ext cx="1237674" cy="1293091"/>
                <a:chOff x="5440099" y="1667398"/>
                <a:chExt cx="1237674" cy="1293091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DF5D0B92-18C0-4E08-1C21-7322D6559C9E}"/>
                    </a:ext>
                  </a:extLst>
                </p:cNvPr>
                <p:cNvSpPr/>
                <p:nvPr/>
              </p:nvSpPr>
              <p:spPr>
                <a:xfrm>
                  <a:off x="5440099" y="1667398"/>
                  <a:ext cx="895927" cy="8959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0</a:t>
                  </a:r>
                  <a:endParaRPr lang="zh-CN" altLang="en-US" sz="2400" b="1" dirty="0"/>
                </a:p>
              </p:txBody>
            </p: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01B450E-8828-9927-0EF1-D1512FA37196}"/>
                    </a:ext>
                  </a:extLst>
                </p:cNvPr>
                <p:cNvCxnSpPr>
                  <a:cxnSpLocks/>
                  <a:stCxn id="20" idx="3"/>
                </p:cNvCxnSpPr>
                <p:nvPr/>
              </p:nvCxnSpPr>
              <p:spPr>
                <a:xfrm flipH="1">
                  <a:off x="5440099" y="2432120"/>
                  <a:ext cx="131205" cy="12632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49499DB6-B98E-4EFF-0A4F-1E6670DC3C3D}"/>
                    </a:ext>
                  </a:extLst>
                </p:cNvPr>
                <p:cNvCxnSpPr>
                  <a:cxnSpLocks/>
                  <a:stCxn id="20" idx="5"/>
                </p:cNvCxnSpPr>
                <p:nvPr/>
              </p:nvCxnSpPr>
              <p:spPr>
                <a:xfrm>
                  <a:off x="6204821" y="2432120"/>
                  <a:ext cx="472952" cy="5283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7C2F140D-4C3D-C63F-D495-D50CC764BAC5}"/>
                  </a:ext>
                </a:extLst>
              </p:cNvPr>
              <p:cNvGrpSpPr/>
              <p:nvPr/>
            </p:nvGrpSpPr>
            <p:grpSpPr>
              <a:xfrm>
                <a:off x="5579728" y="1570835"/>
                <a:ext cx="1390585" cy="1293091"/>
                <a:chOff x="5168711" y="1593110"/>
                <a:chExt cx="1390585" cy="1293091"/>
              </a:xfrm>
            </p:grpSpPr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8ADEED95-090C-B2A7-3FB0-43C425A7285D}"/>
                    </a:ext>
                  </a:extLst>
                </p:cNvPr>
                <p:cNvSpPr/>
                <p:nvPr/>
              </p:nvSpPr>
              <p:spPr>
                <a:xfrm>
                  <a:off x="5321622" y="1593110"/>
                  <a:ext cx="895927" cy="8959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5</a:t>
                  </a:r>
                  <a:endParaRPr lang="zh-CN" altLang="en-US" sz="2400" b="1" dirty="0"/>
                </a:p>
              </p:txBody>
            </p: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B899289B-3A9C-00B8-AB54-DE30BB855D26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 flipH="1">
                  <a:off x="5168711" y="2357832"/>
                  <a:ext cx="284116" cy="3809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B3116C-93F6-BED2-FD56-FA0395BB756C}"/>
                    </a:ext>
                  </a:extLst>
                </p:cNvPr>
                <p:cNvCxnSpPr>
                  <a:cxnSpLocks/>
                  <a:stCxn id="34" idx="5"/>
                </p:cNvCxnSpPr>
                <p:nvPr/>
              </p:nvCxnSpPr>
              <p:spPr>
                <a:xfrm>
                  <a:off x="6086344" y="2357832"/>
                  <a:ext cx="472952" cy="5283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4C1BC2C-B785-12F5-6C5E-62CBD527A69E}"/>
                </a:ext>
              </a:extLst>
            </p:cNvPr>
            <p:cNvCxnSpPr>
              <a:cxnSpLocks/>
              <a:stCxn id="12" idx="5"/>
              <a:endCxn id="34" idx="1"/>
            </p:cNvCxnSpPr>
            <p:nvPr/>
          </p:nvCxnSpPr>
          <p:spPr>
            <a:xfrm>
              <a:off x="4582062" y="1167319"/>
              <a:ext cx="2002583" cy="8402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5841F9B3-C0AF-6487-EA3D-B64491BFEE30}"/>
              </a:ext>
            </a:extLst>
          </p:cNvPr>
          <p:cNvSpPr/>
          <p:nvPr/>
        </p:nvSpPr>
        <p:spPr>
          <a:xfrm>
            <a:off x="364015" y="626265"/>
            <a:ext cx="28889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endParaRPr lang="zh-CN" altLang="en-US" sz="6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75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62 L 0.03854 0.03958 C 0.04648 0.04884 0.05859 0.05393 0.07122 0.05393 C 0.08555 0.05393 0.09714 0.04884 0.10508 0.03958 L 0.14375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sp>
        <p:nvSpPr>
          <p:cNvPr id="28" name="箭头: 上 27">
            <a:extLst>
              <a:ext uri="{FF2B5EF4-FFF2-40B4-BE49-F238E27FC236}">
                <a16:creationId xmlns:a16="http://schemas.microsoft.com/office/drawing/2014/main" id="{31E8E3B2-F7C4-CE07-AB74-BE4563B8CA22}"/>
              </a:ext>
            </a:extLst>
          </p:cNvPr>
          <p:cNvSpPr/>
          <p:nvPr/>
        </p:nvSpPr>
        <p:spPr>
          <a:xfrm>
            <a:off x="7047344" y="127323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A85BA9B0-F7B2-5679-4BEB-E1CB3DB1DC4C}"/>
              </a:ext>
            </a:extLst>
          </p:cNvPr>
          <p:cNvSpPr/>
          <p:nvPr/>
        </p:nvSpPr>
        <p:spPr>
          <a:xfrm rot="5400000">
            <a:off x="1201420" y="558207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2B95135-B20B-D5CF-6B4A-AFFBF337E320}"/>
              </a:ext>
            </a:extLst>
          </p:cNvPr>
          <p:cNvSpPr/>
          <p:nvPr/>
        </p:nvSpPr>
        <p:spPr>
          <a:xfrm>
            <a:off x="586507" y="333123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72FA5F6-789B-AC9E-66EE-EA99D84921ED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63236" y="1097845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0BA9A84-D430-9B8A-3F18-BE6C036406C3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1351229" y="1097845"/>
            <a:ext cx="472952" cy="528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上 43">
            <a:extLst>
              <a:ext uri="{FF2B5EF4-FFF2-40B4-BE49-F238E27FC236}">
                <a16:creationId xmlns:a16="http://schemas.microsoft.com/office/drawing/2014/main" id="{542C7791-9CAA-5675-A456-F9CB7A08076B}"/>
              </a:ext>
            </a:extLst>
          </p:cNvPr>
          <p:cNvSpPr/>
          <p:nvPr/>
        </p:nvSpPr>
        <p:spPr>
          <a:xfrm rot="5400000">
            <a:off x="1201419" y="584740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BEB491B8-B9F9-CEB0-4252-8A3EC52FB210}"/>
              </a:ext>
            </a:extLst>
          </p:cNvPr>
          <p:cNvSpPr/>
          <p:nvPr/>
        </p:nvSpPr>
        <p:spPr>
          <a:xfrm rot="5400000">
            <a:off x="1201419" y="611168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D1B14D-8E44-FC2D-785F-94E0C41B6623}"/>
              </a:ext>
            </a:extLst>
          </p:cNvPr>
          <p:cNvGrpSpPr/>
          <p:nvPr/>
        </p:nvGrpSpPr>
        <p:grpSpPr>
          <a:xfrm>
            <a:off x="4844472" y="1667979"/>
            <a:ext cx="1560945" cy="1293091"/>
            <a:chOff x="4433455" y="1690254"/>
            <a:chExt cx="1560945" cy="129309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A1BA7B0-B87A-8D0D-30B0-34BB68A01E48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6235315-3946-B6D8-778E-81F2EF88FB9A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4433455" y="245497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01F1CAF-779B-FBD0-A50F-BD8B80DBECAA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D4D1E2-FC0B-9517-D8CC-410FE9DAA8FD}"/>
              </a:ext>
            </a:extLst>
          </p:cNvPr>
          <p:cNvCxnSpPr>
            <a:stCxn id="40" idx="5"/>
            <a:endCxn id="4" idx="2"/>
          </p:cNvCxnSpPr>
          <p:nvPr/>
        </p:nvCxnSpPr>
        <p:spPr>
          <a:xfrm>
            <a:off x="1351229" y="1097845"/>
            <a:ext cx="3816514" cy="1018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EAD37B3-56C6-E833-F072-FD45997D632C}"/>
              </a:ext>
            </a:extLst>
          </p:cNvPr>
          <p:cNvCxnSpPr>
            <a:cxnSpLocks/>
            <a:stCxn id="40" idx="5"/>
          </p:cNvCxnSpPr>
          <p:nvPr/>
        </p:nvCxnSpPr>
        <p:spPr>
          <a:xfrm rot="5400000" flipH="1" flipV="1">
            <a:off x="1548785" y="688521"/>
            <a:ext cx="211767" cy="606881"/>
          </a:xfrm>
          <a:prstGeom prst="curvedConnector4">
            <a:avLst>
              <a:gd name="adj1" fmla="val -107949"/>
              <a:gd name="adj2" fmla="val 60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0.04466 -1.48148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50"/>
                            </p:stCondLst>
                            <p:childTnLst>
                              <p:par>
                                <p:cTn id="4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L -0.13542 5.55112E-17 C -0.19597 5.55112E-17 -0.27044 -0.05694 -0.27044 -0.10278 L -0.27044 -0.20556 " pathEditMode="relative" rAng="0" ptsTypes="AAAA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1027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9" grpId="0" animBg="1"/>
      <p:bldP spid="39" grpId="1" animBg="1"/>
      <p:bldP spid="39" grpId="2" animBg="1"/>
      <p:bldP spid="44" grpId="0" animBg="1"/>
      <p:bldP spid="44" grpId="1" animBg="1"/>
      <p:bldP spid="45" grpId="0" animBg="1"/>
      <p:bldP spid="4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A85BA9B0-F7B2-5679-4BEB-E1CB3DB1DC4C}"/>
              </a:ext>
            </a:extLst>
          </p:cNvPr>
          <p:cNvSpPr/>
          <p:nvPr/>
        </p:nvSpPr>
        <p:spPr>
          <a:xfrm rot="5400000">
            <a:off x="1201420" y="558207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2B95135-B20B-D5CF-6B4A-AFFBF337E320}"/>
              </a:ext>
            </a:extLst>
          </p:cNvPr>
          <p:cNvSpPr/>
          <p:nvPr/>
        </p:nvSpPr>
        <p:spPr>
          <a:xfrm>
            <a:off x="586507" y="333123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72FA5F6-789B-AC9E-66EE-EA99D84921ED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63236" y="1097845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箭头: 上 43">
            <a:extLst>
              <a:ext uri="{FF2B5EF4-FFF2-40B4-BE49-F238E27FC236}">
                <a16:creationId xmlns:a16="http://schemas.microsoft.com/office/drawing/2014/main" id="{542C7791-9CAA-5675-A456-F9CB7A08076B}"/>
              </a:ext>
            </a:extLst>
          </p:cNvPr>
          <p:cNvSpPr/>
          <p:nvPr/>
        </p:nvSpPr>
        <p:spPr>
          <a:xfrm rot="5400000">
            <a:off x="1201419" y="584740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BEB491B8-B9F9-CEB0-4252-8A3EC52FB210}"/>
              </a:ext>
            </a:extLst>
          </p:cNvPr>
          <p:cNvSpPr/>
          <p:nvPr/>
        </p:nvSpPr>
        <p:spPr>
          <a:xfrm rot="5400000">
            <a:off x="1201419" y="611168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1BA7B0-B87A-8D0D-30B0-34BB68A01E48}"/>
              </a:ext>
            </a:extLst>
          </p:cNvPr>
          <p:cNvSpPr/>
          <p:nvPr/>
        </p:nvSpPr>
        <p:spPr>
          <a:xfrm>
            <a:off x="1874566" y="276935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6235315-3946-B6D8-778E-81F2EF88FB9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51295" y="1041657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01F1CAF-779B-FBD0-A50F-BD8B80DBECA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639288" y="1041657"/>
            <a:ext cx="472952" cy="528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EAD37B3-56C6-E833-F072-FD45997D632C}"/>
              </a:ext>
            </a:extLst>
          </p:cNvPr>
          <p:cNvCxnSpPr>
            <a:cxnSpLocks/>
            <a:stCxn id="40" idx="5"/>
          </p:cNvCxnSpPr>
          <p:nvPr/>
        </p:nvCxnSpPr>
        <p:spPr>
          <a:xfrm rot="5400000" flipH="1" flipV="1">
            <a:off x="1548785" y="688521"/>
            <a:ext cx="211767" cy="606881"/>
          </a:xfrm>
          <a:prstGeom prst="curvedConnector4">
            <a:avLst>
              <a:gd name="adj1" fmla="val -107949"/>
              <a:gd name="adj2" fmla="val 60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箭头: 上 6">
            <a:extLst>
              <a:ext uri="{FF2B5EF4-FFF2-40B4-BE49-F238E27FC236}">
                <a16:creationId xmlns:a16="http://schemas.microsoft.com/office/drawing/2014/main" id="{9EF6B724-E131-4791-27E0-3442F386B597}"/>
              </a:ext>
            </a:extLst>
          </p:cNvPr>
          <p:cNvSpPr/>
          <p:nvPr/>
        </p:nvSpPr>
        <p:spPr>
          <a:xfrm>
            <a:off x="7583054" y="128675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6E67B-DFE2-04D3-D56F-4BBB9D11EE78}"/>
              </a:ext>
            </a:extLst>
          </p:cNvPr>
          <p:cNvGrpSpPr/>
          <p:nvPr/>
        </p:nvGrpSpPr>
        <p:grpSpPr>
          <a:xfrm>
            <a:off x="4844472" y="1667979"/>
            <a:ext cx="1560945" cy="1293091"/>
            <a:chOff x="4433455" y="1690254"/>
            <a:chExt cx="1560945" cy="129309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89C791E-8F7B-894B-50FA-77F69DF7FD6C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846A671-D626-28BE-4BBE-9799B847A9A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4433455" y="245497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78D654B-EF04-20EF-67AF-948171AAA77F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A16967-AB58-D2E0-A08B-25DB9F061EE0}"/>
              </a:ext>
            </a:extLst>
          </p:cNvPr>
          <p:cNvCxnSpPr>
            <a:stCxn id="4" idx="5"/>
            <a:endCxn id="9" idx="3"/>
          </p:cNvCxnSpPr>
          <p:nvPr/>
        </p:nvCxnSpPr>
        <p:spPr>
          <a:xfrm>
            <a:off x="2639288" y="1041657"/>
            <a:ext cx="2659660" cy="1391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3C9E5F3-0129-5392-E73F-E5034D44A5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5732" y="638825"/>
            <a:ext cx="211767" cy="606881"/>
          </a:xfrm>
          <a:prstGeom prst="curvedConnector4">
            <a:avLst>
              <a:gd name="adj1" fmla="val -107949"/>
              <a:gd name="adj2" fmla="val 60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4466 -3.33333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250"/>
                            </p:stCondLst>
                            <p:childTnLst>
                              <p:par>
                                <p:cTn id="5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5.55112E-17 L -0.08086 5.55112E-17 C -0.11706 5.55112E-17 -0.16133 -0.05625 -0.16133 -0.10139 L -0.16133 -0.20278 " pathEditMode="relative" rAng="0" ptsTypes="AAAA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1013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44" grpId="0" animBg="1"/>
      <p:bldP spid="44" grpId="1" animBg="1"/>
      <p:bldP spid="45" grpId="0" animBg="1"/>
      <p:bldP spid="45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A85BA9B0-F7B2-5679-4BEB-E1CB3DB1DC4C}"/>
              </a:ext>
            </a:extLst>
          </p:cNvPr>
          <p:cNvSpPr/>
          <p:nvPr/>
        </p:nvSpPr>
        <p:spPr>
          <a:xfrm rot="5400000">
            <a:off x="1201420" y="558207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2B95135-B20B-D5CF-6B4A-AFFBF337E320}"/>
              </a:ext>
            </a:extLst>
          </p:cNvPr>
          <p:cNvSpPr/>
          <p:nvPr/>
        </p:nvSpPr>
        <p:spPr>
          <a:xfrm>
            <a:off x="586507" y="333123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72FA5F6-789B-AC9E-66EE-EA99D84921ED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63236" y="1097845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上 44">
            <a:extLst>
              <a:ext uri="{FF2B5EF4-FFF2-40B4-BE49-F238E27FC236}">
                <a16:creationId xmlns:a16="http://schemas.microsoft.com/office/drawing/2014/main" id="{BEB491B8-B9F9-CEB0-4252-8A3EC52FB210}"/>
              </a:ext>
            </a:extLst>
          </p:cNvPr>
          <p:cNvSpPr/>
          <p:nvPr/>
        </p:nvSpPr>
        <p:spPr>
          <a:xfrm rot="5400000">
            <a:off x="1201419" y="611168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1BA7B0-B87A-8D0D-30B0-34BB68A01E48}"/>
              </a:ext>
            </a:extLst>
          </p:cNvPr>
          <p:cNvSpPr/>
          <p:nvPr/>
        </p:nvSpPr>
        <p:spPr>
          <a:xfrm>
            <a:off x="1874566" y="276935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6235315-3946-B6D8-778E-81F2EF88FB9A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551295" y="1041657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EAD37B3-56C6-E833-F072-FD45997D632C}"/>
              </a:ext>
            </a:extLst>
          </p:cNvPr>
          <p:cNvCxnSpPr>
            <a:cxnSpLocks/>
            <a:stCxn id="40" idx="5"/>
          </p:cNvCxnSpPr>
          <p:nvPr/>
        </p:nvCxnSpPr>
        <p:spPr>
          <a:xfrm rot="5400000" flipH="1" flipV="1">
            <a:off x="1548785" y="688521"/>
            <a:ext cx="211767" cy="606881"/>
          </a:xfrm>
          <a:prstGeom prst="curvedConnector4">
            <a:avLst>
              <a:gd name="adj1" fmla="val -107949"/>
              <a:gd name="adj2" fmla="val 60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6E67B-DFE2-04D3-D56F-4BBB9D11EE78}"/>
              </a:ext>
            </a:extLst>
          </p:cNvPr>
          <p:cNvGrpSpPr/>
          <p:nvPr/>
        </p:nvGrpSpPr>
        <p:grpSpPr>
          <a:xfrm>
            <a:off x="2839354" y="239532"/>
            <a:ext cx="1560945" cy="1293091"/>
            <a:chOff x="4433455" y="1690254"/>
            <a:chExt cx="1560945" cy="129309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89C791E-8F7B-894B-50FA-77F69DF7FD6C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846A671-D626-28BE-4BBE-9799B847A9A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4433455" y="245497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78D654B-EF04-20EF-67AF-948171AAA77F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3C9E5F3-0129-5392-E73F-E5034D44A5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5732" y="638825"/>
            <a:ext cx="211767" cy="606881"/>
          </a:xfrm>
          <a:prstGeom prst="curvedConnector4">
            <a:avLst>
              <a:gd name="adj1" fmla="val -107949"/>
              <a:gd name="adj2" fmla="val 60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上 1">
            <a:extLst>
              <a:ext uri="{FF2B5EF4-FFF2-40B4-BE49-F238E27FC236}">
                <a16:creationId xmlns:a16="http://schemas.microsoft.com/office/drawing/2014/main" id="{9D900421-EF93-E8D5-135E-CD47D267C050}"/>
              </a:ext>
            </a:extLst>
          </p:cNvPr>
          <p:cNvSpPr/>
          <p:nvPr/>
        </p:nvSpPr>
        <p:spPr>
          <a:xfrm>
            <a:off x="8127999" y="1291987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F2FFE1-D583-253C-C36A-F3761814C4C2}"/>
              </a:ext>
            </a:extLst>
          </p:cNvPr>
          <p:cNvGrpSpPr/>
          <p:nvPr/>
        </p:nvGrpSpPr>
        <p:grpSpPr>
          <a:xfrm>
            <a:off x="4844472" y="1667979"/>
            <a:ext cx="1560945" cy="1293091"/>
            <a:chOff x="4433455" y="1690254"/>
            <a:chExt cx="1560945" cy="129309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0B0B67-477E-0F2B-359B-F403BCC69AFF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1F97935-EB98-0F08-2B2B-DBB7190C7AA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4433455" y="245497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E81090A-C89F-1491-549B-20E84E575B4F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4B6B4E8-3FBE-43F1-8D64-0F478327B81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2639288" y="1041657"/>
            <a:ext cx="1526312" cy="2024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15CCC8B-966A-D1F8-2166-1E0D62A3B79E}"/>
              </a:ext>
            </a:extLst>
          </p:cNvPr>
          <p:cNvCxnSpPr>
            <a:cxnSpLocks/>
          </p:cNvCxnSpPr>
          <p:nvPr/>
        </p:nvCxnSpPr>
        <p:spPr>
          <a:xfrm>
            <a:off x="3303186" y="1930945"/>
            <a:ext cx="869993" cy="1139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D4E229-8DAE-AAE4-1221-F33BB638FEC2}"/>
              </a:ext>
            </a:extLst>
          </p:cNvPr>
          <p:cNvCxnSpPr>
            <a:cxnSpLocks/>
          </p:cNvCxnSpPr>
          <p:nvPr/>
        </p:nvCxnSpPr>
        <p:spPr>
          <a:xfrm>
            <a:off x="1327311" y="1108822"/>
            <a:ext cx="1525068" cy="6241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7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4466 2.22222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-0.00672 L 0.003 -0.00672 C 0.00274 -0.00139 0.00274 0.00393 0.00222 0.00926 C 0.00196 0.01296 0.00079 0.01643 0.00079 0.02014 C 0.00014 0.08171 0.00027 0.06689 0.00378 0.10902 C 0.0043 0.11597 0.00495 0.12662 0.00534 0.13333 C 0.00626 0.15185 0.00469 0.14444 0.00756 0.15486 C 0.00808 0.16111 0.00847 0.16736 0.00912 0.17361 C 0.00925 0.17592 0.00964 0.17824 0.0099 0.18032 C 0.01029 0.18634 0.01042 0.1956 0.01133 0.20208 C 0.01407 0.22129 0.01185 0.19676 0.01433 0.22222 C 0.01641 0.24282 0.01368 0.22361 0.01667 0.24236 C 0.01693 0.2456 0.01693 0.24884 0.01745 0.25185 C 0.01876 0.26088 0.02097 0.26944 0.02201 0.2787 C 0.02318 0.29097 0.02357 0.29652 0.02579 0.30833 C 0.02657 0.31296 0.02761 0.31759 0.02878 0.32176 C 0.02943 0.3243 0.03047 0.32615 0.03112 0.3287 C 0.03204 0.3324 0.03269 0.33657 0.03334 0.34074 C 0.03373 0.34282 0.03347 0.34537 0.03412 0.34745 C 0.03894 0.36458 0.03777 0.35648 0.04623 0.36759 C 0.04688 0.36852 0.0504 0.37338 0.05157 0.3743 C 0.05222 0.375 0.053 0.37523 0.05378 0.37569 C 0.05456 0.37662 0.05521 0.37777 0.05612 0.37847 C 0.05756 0.37963 0.06055 0.38125 0.06055 0.38125 C 0.07474 0.37963 0.06915 0.37986 0.07735 0.37986 " pathEditMode="relative" ptsTypes="AAAAAAAAAAAAAAAAAAAAAAAAA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7" presetClass="emph" presetSubtype="0" fill="remove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07813 0.1692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84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8138 0.1662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831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5" grpId="0" animBg="1"/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2B95135-B20B-D5CF-6B4A-AFFBF337E320}"/>
              </a:ext>
            </a:extLst>
          </p:cNvPr>
          <p:cNvSpPr/>
          <p:nvPr/>
        </p:nvSpPr>
        <p:spPr>
          <a:xfrm>
            <a:off x="586507" y="333123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72FA5F6-789B-AC9E-66EE-EA99D84921ED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63236" y="1097845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上 1">
            <a:extLst>
              <a:ext uri="{FF2B5EF4-FFF2-40B4-BE49-F238E27FC236}">
                <a16:creationId xmlns:a16="http://schemas.microsoft.com/office/drawing/2014/main" id="{9D900421-EF93-E8D5-135E-CD47D267C050}"/>
              </a:ext>
            </a:extLst>
          </p:cNvPr>
          <p:cNvSpPr/>
          <p:nvPr/>
        </p:nvSpPr>
        <p:spPr>
          <a:xfrm>
            <a:off x="8737243" y="1227665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F2FFE1-D583-253C-C36A-F3761814C4C2}"/>
              </a:ext>
            </a:extLst>
          </p:cNvPr>
          <p:cNvGrpSpPr/>
          <p:nvPr/>
        </p:nvGrpSpPr>
        <p:grpSpPr>
          <a:xfrm>
            <a:off x="4844472" y="1667979"/>
            <a:ext cx="1560945" cy="1293091"/>
            <a:chOff x="4433455" y="1690254"/>
            <a:chExt cx="1560945" cy="129309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0B0B67-477E-0F2B-359B-F403BCC69AFF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1F97935-EB98-0F08-2B2B-DBB7190C7AA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4433455" y="245497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E81090A-C89F-1491-549B-20E84E575B4F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5F1BAD-8F49-637B-77A1-6033D2C0B2B5}"/>
              </a:ext>
            </a:extLst>
          </p:cNvPr>
          <p:cNvGrpSpPr/>
          <p:nvPr/>
        </p:nvGrpSpPr>
        <p:grpSpPr>
          <a:xfrm>
            <a:off x="2124724" y="1423231"/>
            <a:ext cx="3245393" cy="2682994"/>
            <a:chOff x="2124724" y="1423231"/>
            <a:chExt cx="3245393" cy="268299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A1BA7B0-B87A-8D0D-30B0-34BB68A01E48}"/>
                </a:ext>
              </a:extLst>
            </p:cNvPr>
            <p:cNvSpPr/>
            <p:nvPr/>
          </p:nvSpPr>
          <p:spPr>
            <a:xfrm>
              <a:off x="2447995" y="1423231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6235315-3946-B6D8-778E-81F2EF88FB9A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2124724" y="2187953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CC6E67B-DFE2-04D3-D56F-4BBB9D11EE78}"/>
                </a:ext>
              </a:extLst>
            </p:cNvPr>
            <p:cNvGrpSpPr/>
            <p:nvPr/>
          </p:nvGrpSpPr>
          <p:grpSpPr>
            <a:xfrm>
              <a:off x="3809172" y="2813134"/>
              <a:ext cx="1560945" cy="1293091"/>
              <a:chOff x="4433455" y="1690254"/>
              <a:chExt cx="1560945" cy="1293091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289C791E-8F7B-894B-50FA-77F69DF7FD6C}"/>
                  </a:ext>
                </a:extLst>
              </p:cNvPr>
              <p:cNvSpPr/>
              <p:nvPr/>
            </p:nvSpPr>
            <p:spPr>
              <a:xfrm>
                <a:off x="4756726" y="1690254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</a:t>
                </a:r>
                <a:endParaRPr lang="zh-CN" altLang="en-US" sz="2400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F846A671-D626-28BE-4BBE-9799B847A9A7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4433455" y="2454976"/>
                <a:ext cx="454476" cy="500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78D654B-EF04-20EF-67AF-948171AAA77F}"/>
                  </a:ext>
                </a:extLst>
              </p:cNvPr>
              <p:cNvCxnSpPr>
                <a:cxnSpLocks/>
                <a:stCxn id="9" idx="5"/>
              </p:cNvCxnSpPr>
              <p:nvPr/>
            </p:nvCxnSpPr>
            <p:spPr>
              <a:xfrm>
                <a:off x="5521448" y="2454976"/>
                <a:ext cx="472952" cy="528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15CCC8B-966A-D1F8-2166-1E0D62A3B79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186" y="1930945"/>
              <a:ext cx="869993" cy="11391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4645CE9-F0C3-2F1A-53F4-F3A6A33D933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27311" y="1108822"/>
            <a:ext cx="1251889" cy="445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DDE60BC-57B7-E7AD-09DC-18BA639504F2}"/>
              </a:ext>
            </a:extLst>
          </p:cNvPr>
          <p:cNvCxnSpPr>
            <a:stCxn id="40" idx="5"/>
          </p:cNvCxnSpPr>
          <p:nvPr/>
        </p:nvCxnSpPr>
        <p:spPr>
          <a:xfrm>
            <a:off x="1351229" y="1097845"/>
            <a:ext cx="2821950" cy="1972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上 20">
            <a:extLst>
              <a:ext uri="{FF2B5EF4-FFF2-40B4-BE49-F238E27FC236}">
                <a16:creationId xmlns:a16="http://schemas.microsoft.com/office/drawing/2014/main" id="{90757AA1-D349-93F9-BCEB-87672790E02B}"/>
              </a:ext>
            </a:extLst>
          </p:cNvPr>
          <p:cNvSpPr/>
          <p:nvPr/>
        </p:nvSpPr>
        <p:spPr>
          <a:xfrm rot="5400000">
            <a:off x="1201420" y="558207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58BC1B2-9B02-BBD4-6726-B26A4566DCE0}"/>
              </a:ext>
            </a:extLst>
          </p:cNvPr>
          <p:cNvCxnSpPr>
            <a:cxnSpLocks/>
          </p:cNvCxnSpPr>
          <p:nvPr/>
        </p:nvCxnSpPr>
        <p:spPr>
          <a:xfrm>
            <a:off x="3678501" y="2683031"/>
            <a:ext cx="475670" cy="384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1332 0.205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10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18945 0.2465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1231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19688 0.2511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125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9D900421-EF93-E8D5-135E-CD47D267C050}"/>
              </a:ext>
            </a:extLst>
          </p:cNvPr>
          <p:cNvSpPr/>
          <p:nvPr/>
        </p:nvSpPr>
        <p:spPr>
          <a:xfrm>
            <a:off x="8737243" y="1227665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F2FFE1-D583-253C-C36A-F3761814C4C2}"/>
              </a:ext>
            </a:extLst>
          </p:cNvPr>
          <p:cNvGrpSpPr/>
          <p:nvPr/>
        </p:nvGrpSpPr>
        <p:grpSpPr>
          <a:xfrm>
            <a:off x="4844472" y="1667979"/>
            <a:ext cx="1560945" cy="1293091"/>
            <a:chOff x="4433455" y="1690254"/>
            <a:chExt cx="1560945" cy="129309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0B0B67-477E-0F2B-359B-F403BCC69AFF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1F97935-EB98-0F08-2B2B-DBB7190C7AA7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4433455" y="2454976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E81090A-C89F-1491-549B-20E84E575B4F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箭头: 上 20">
            <a:extLst>
              <a:ext uri="{FF2B5EF4-FFF2-40B4-BE49-F238E27FC236}">
                <a16:creationId xmlns:a16="http://schemas.microsoft.com/office/drawing/2014/main" id="{90757AA1-D349-93F9-BCEB-87672790E02B}"/>
              </a:ext>
            </a:extLst>
          </p:cNvPr>
          <p:cNvSpPr/>
          <p:nvPr/>
        </p:nvSpPr>
        <p:spPr>
          <a:xfrm rot="5400000">
            <a:off x="1201420" y="558207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ACC9A29-3B01-F877-C831-452D475BC69E}"/>
              </a:ext>
            </a:extLst>
          </p:cNvPr>
          <p:cNvGrpSpPr/>
          <p:nvPr/>
        </p:nvGrpSpPr>
        <p:grpSpPr>
          <a:xfrm>
            <a:off x="2583996" y="1961492"/>
            <a:ext cx="4464591" cy="3546608"/>
            <a:chOff x="2583996" y="1961492"/>
            <a:chExt cx="4464591" cy="354660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2B95135-B20B-D5CF-6B4A-AFFBF337E320}"/>
                </a:ext>
              </a:extLst>
            </p:cNvPr>
            <p:cNvSpPr/>
            <p:nvPr/>
          </p:nvSpPr>
          <p:spPr>
            <a:xfrm>
              <a:off x="2907267" y="1961492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2FA5F6-789B-AC9E-66EE-EA99D84921E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2583996" y="2726214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65F1BAD-8F49-637B-77A1-6033D2C0B2B5}"/>
                </a:ext>
              </a:extLst>
            </p:cNvPr>
            <p:cNvGrpSpPr/>
            <p:nvPr/>
          </p:nvGrpSpPr>
          <p:grpSpPr>
            <a:xfrm>
              <a:off x="3803194" y="2825106"/>
              <a:ext cx="3245393" cy="2682994"/>
              <a:chOff x="2124724" y="1423231"/>
              <a:chExt cx="3245393" cy="2682994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A1BA7B0-B87A-8D0D-30B0-34BB68A01E48}"/>
                  </a:ext>
                </a:extLst>
              </p:cNvPr>
              <p:cNvSpPr/>
              <p:nvPr/>
            </p:nvSpPr>
            <p:spPr>
              <a:xfrm>
                <a:off x="2447995" y="1423231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</a:t>
                </a:r>
                <a:endParaRPr lang="zh-CN" altLang="en-US" sz="2400" b="1" dirty="0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76235315-3946-B6D8-778E-81F2EF88FB9A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H="1">
                <a:off x="2124724" y="2187953"/>
                <a:ext cx="454476" cy="500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CC6E67B-DFE2-04D3-D56F-4BBB9D11EE78}"/>
                  </a:ext>
                </a:extLst>
              </p:cNvPr>
              <p:cNvGrpSpPr/>
              <p:nvPr/>
            </p:nvGrpSpPr>
            <p:grpSpPr>
              <a:xfrm>
                <a:off x="3809172" y="2813134"/>
                <a:ext cx="1560945" cy="1293091"/>
                <a:chOff x="4433455" y="1690254"/>
                <a:chExt cx="1560945" cy="1293091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89C791E-8F7B-894B-50FA-77F69DF7FD6C}"/>
                    </a:ext>
                  </a:extLst>
                </p:cNvPr>
                <p:cNvSpPr/>
                <p:nvPr/>
              </p:nvSpPr>
              <p:spPr>
                <a:xfrm>
                  <a:off x="4756726" y="1690254"/>
                  <a:ext cx="895927" cy="8959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1</a:t>
                  </a:r>
                  <a:endParaRPr lang="zh-CN" altLang="en-US" sz="2400" b="1" dirty="0"/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F846A671-D626-28BE-4BBE-9799B847A9A7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4433455" y="2454976"/>
                  <a:ext cx="454476" cy="50066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78D654B-EF04-20EF-67AF-948171AAA77F}"/>
                    </a:ext>
                  </a:extLst>
                </p:cNvPr>
                <p:cNvCxnSpPr>
                  <a:cxnSpLocks/>
                  <a:stCxn id="9" idx="5"/>
                </p:cNvCxnSpPr>
                <p:nvPr/>
              </p:nvCxnSpPr>
              <p:spPr>
                <a:xfrm>
                  <a:off x="5521448" y="2454976"/>
                  <a:ext cx="472952" cy="5283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15CCC8B-966A-D1F8-2166-1E0D62A3B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186" y="1930945"/>
                <a:ext cx="869993" cy="11391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58BC1B2-9B02-BBD4-6726-B26A4566DCE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678501" y="2683031"/>
              <a:ext cx="579169" cy="2732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上 15">
            <a:extLst>
              <a:ext uri="{FF2B5EF4-FFF2-40B4-BE49-F238E27FC236}">
                <a16:creationId xmlns:a16="http://schemas.microsoft.com/office/drawing/2014/main" id="{1A528C67-CB77-BDA9-0B2E-18312CEB326A}"/>
              </a:ext>
            </a:extLst>
          </p:cNvPr>
          <p:cNvSpPr/>
          <p:nvPr/>
        </p:nvSpPr>
        <p:spPr>
          <a:xfrm rot="5400000">
            <a:off x="1201420" y="584740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B05C4719-4A8A-BBF8-DABE-DD28B606637E}"/>
              </a:ext>
            </a:extLst>
          </p:cNvPr>
          <p:cNvSpPr/>
          <p:nvPr/>
        </p:nvSpPr>
        <p:spPr>
          <a:xfrm rot="5400000">
            <a:off x="1201420" y="6112732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10235 0.127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6" grpId="1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5F3EB49-865C-2066-B1D1-0A03E819A66E}"/>
              </a:ext>
            </a:extLst>
          </p:cNvPr>
          <p:cNvGrpSpPr/>
          <p:nvPr/>
        </p:nvGrpSpPr>
        <p:grpSpPr>
          <a:xfrm>
            <a:off x="3766251" y="1667979"/>
            <a:ext cx="4464591" cy="4687579"/>
            <a:chOff x="3766251" y="1667979"/>
            <a:chExt cx="4464591" cy="468757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2F2FFE1-D583-253C-C36A-F3761814C4C2}"/>
                </a:ext>
              </a:extLst>
            </p:cNvPr>
            <p:cNvGrpSpPr/>
            <p:nvPr/>
          </p:nvGrpSpPr>
          <p:grpSpPr>
            <a:xfrm>
              <a:off x="4844472" y="1667979"/>
              <a:ext cx="1560945" cy="1293091"/>
              <a:chOff x="4433455" y="1690254"/>
              <a:chExt cx="1560945" cy="129309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00B0B67-477E-0F2B-359B-F403BCC69AFF}"/>
                  </a:ext>
                </a:extLst>
              </p:cNvPr>
              <p:cNvSpPr/>
              <p:nvPr/>
            </p:nvSpPr>
            <p:spPr>
              <a:xfrm>
                <a:off x="4756726" y="1690254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6</a:t>
                </a:r>
                <a:endParaRPr lang="zh-CN" altLang="en-US" sz="2400" b="1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E1F97935-EB98-0F08-2B2B-DBB7190C7AA7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H="1">
                <a:off x="4433455" y="2454976"/>
                <a:ext cx="454476" cy="500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6E81090A-C89F-1491-549B-20E84E575B4F}"/>
                  </a:ext>
                </a:extLst>
              </p:cNvPr>
              <p:cNvCxnSpPr>
                <a:cxnSpLocks/>
                <a:stCxn id="12" idx="5"/>
              </p:cNvCxnSpPr>
              <p:nvPr/>
            </p:nvCxnSpPr>
            <p:spPr>
              <a:xfrm>
                <a:off x="5521448" y="2454976"/>
                <a:ext cx="472952" cy="528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ACC9A29-3B01-F877-C831-452D475BC69E}"/>
                </a:ext>
              </a:extLst>
            </p:cNvPr>
            <p:cNvGrpSpPr/>
            <p:nvPr/>
          </p:nvGrpSpPr>
          <p:grpSpPr>
            <a:xfrm>
              <a:off x="3766251" y="2808950"/>
              <a:ext cx="4464591" cy="3546608"/>
              <a:chOff x="2583996" y="1961492"/>
              <a:chExt cx="4464591" cy="3546608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2B95135-B20B-D5CF-6B4A-AFFBF337E320}"/>
                  </a:ext>
                </a:extLst>
              </p:cNvPr>
              <p:cNvSpPr/>
              <p:nvPr/>
            </p:nvSpPr>
            <p:spPr>
              <a:xfrm>
                <a:off x="2907267" y="1961492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3</a:t>
                </a:r>
                <a:endParaRPr lang="zh-CN" altLang="en-US" sz="2400" b="1" dirty="0"/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72FA5F6-789B-AC9E-66EE-EA99D84921ED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H="1">
                <a:off x="2583996" y="2726214"/>
                <a:ext cx="454476" cy="500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5F1BAD-8F49-637B-77A1-6033D2C0B2B5}"/>
                  </a:ext>
                </a:extLst>
              </p:cNvPr>
              <p:cNvGrpSpPr/>
              <p:nvPr/>
            </p:nvGrpSpPr>
            <p:grpSpPr>
              <a:xfrm>
                <a:off x="3803194" y="2825106"/>
                <a:ext cx="3245393" cy="2682994"/>
                <a:chOff x="2124724" y="1423231"/>
                <a:chExt cx="3245393" cy="2682994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1A1BA7B0-B87A-8D0D-30B0-34BB68A01E48}"/>
                    </a:ext>
                  </a:extLst>
                </p:cNvPr>
                <p:cNvSpPr/>
                <p:nvPr/>
              </p:nvSpPr>
              <p:spPr>
                <a:xfrm>
                  <a:off x="2447995" y="1423231"/>
                  <a:ext cx="895927" cy="8959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2</a:t>
                  </a:r>
                  <a:endParaRPr lang="zh-CN" altLang="en-US" sz="2400" b="1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76235315-3946-B6D8-778E-81F2EF88FB9A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H="1">
                  <a:off x="2124724" y="2187953"/>
                  <a:ext cx="454476" cy="50066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BCC6E67B-DFE2-04D3-D56F-4BBB9D11EE78}"/>
                    </a:ext>
                  </a:extLst>
                </p:cNvPr>
                <p:cNvGrpSpPr/>
                <p:nvPr/>
              </p:nvGrpSpPr>
              <p:grpSpPr>
                <a:xfrm>
                  <a:off x="3809172" y="2813134"/>
                  <a:ext cx="1560945" cy="1293091"/>
                  <a:chOff x="4433455" y="1690254"/>
                  <a:chExt cx="1560945" cy="1293091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289C791E-8F7B-894B-50FA-77F69DF7FD6C}"/>
                      </a:ext>
                    </a:extLst>
                  </p:cNvPr>
                  <p:cNvSpPr/>
                  <p:nvPr/>
                </p:nvSpPr>
                <p:spPr>
                  <a:xfrm>
                    <a:off x="4756726" y="1690254"/>
                    <a:ext cx="895927" cy="8959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b="1" dirty="0"/>
                      <a:t>1</a:t>
                    </a:r>
                    <a:endParaRPr lang="zh-CN" altLang="en-US" sz="2400" b="1" dirty="0"/>
                  </a:p>
                </p:txBody>
              </p:sp>
              <p:cxnSp>
                <p:nvCxnSpPr>
                  <p:cNvPr id="10" name="直接箭头连接符 9">
                    <a:extLst>
                      <a:ext uri="{FF2B5EF4-FFF2-40B4-BE49-F238E27FC236}">
                        <a16:creationId xmlns:a16="http://schemas.microsoft.com/office/drawing/2014/main" id="{F846A671-D626-28BE-4BBE-9799B847A9A7}"/>
                      </a:ext>
                    </a:extLst>
                  </p:cNvPr>
                  <p:cNvCxnSpPr>
                    <a:cxnSpLocks/>
                    <a:stCxn id="9" idx="3"/>
                  </p:cNvCxnSpPr>
                  <p:nvPr/>
                </p:nvCxnSpPr>
                <p:spPr>
                  <a:xfrm flipH="1">
                    <a:off x="4433455" y="2454976"/>
                    <a:ext cx="454476" cy="50066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378D654B-EF04-20EF-67AF-948171AAA77F}"/>
                      </a:ext>
                    </a:extLst>
                  </p:cNvPr>
                  <p:cNvCxnSpPr>
                    <a:cxnSpLocks/>
                    <a:stCxn id="9" idx="5"/>
                  </p:cNvCxnSpPr>
                  <p:nvPr/>
                </p:nvCxnSpPr>
                <p:spPr>
                  <a:xfrm>
                    <a:off x="5521448" y="2454976"/>
                    <a:ext cx="472952" cy="52836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115CCC8B-966A-D1F8-2166-1E0D62A3B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3186" y="1930945"/>
                  <a:ext cx="869993" cy="113919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558BC1B2-9B02-BBD4-6726-B26A4566DCE0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3678501" y="2683031"/>
                <a:ext cx="579169" cy="2732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箭头: 上 17">
            <a:extLst>
              <a:ext uri="{FF2B5EF4-FFF2-40B4-BE49-F238E27FC236}">
                <a16:creationId xmlns:a16="http://schemas.microsoft.com/office/drawing/2014/main" id="{B05C4719-4A8A-BBF8-DABE-DD28B606637E}"/>
              </a:ext>
            </a:extLst>
          </p:cNvPr>
          <p:cNvSpPr/>
          <p:nvPr/>
        </p:nvSpPr>
        <p:spPr>
          <a:xfrm rot="5400000">
            <a:off x="1201420" y="6112732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21C4B437-D53F-BF7C-3D56-4A1E43CA06B6}"/>
              </a:ext>
            </a:extLst>
          </p:cNvPr>
          <p:cNvSpPr/>
          <p:nvPr/>
        </p:nvSpPr>
        <p:spPr>
          <a:xfrm>
            <a:off x="8737599" y="1228357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C328631-5FA9-8E21-7A20-27F6A7B761A4}"/>
              </a:ext>
            </a:extLst>
          </p:cNvPr>
          <p:cNvGrpSpPr/>
          <p:nvPr/>
        </p:nvGrpSpPr>
        <p:grpSpPr>
          <a:xfrm>
            <a:off x="5244061" y="1754106"/>
            <a:ext cx="1237674" cy="1293091"/>
            <a:chOff x="4756726" y="1690254"/>
            <a:chExt cx="1237674" cy="129309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5D0B92-18C0-4E08-1C21-7322D6559C9E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01B450E-8828-9927-0EF1-D1512FA3719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756726" y="2454976"/>
              <a:ext cx="131205" cy="1263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9499DB6-B98E-4EFF-0A4F-1E6670DC3C3D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箭头: 上 24">
            <a:extLst>
              <a:ext uri="{FF2B5EF4-FFF2-40B4-BE49-F238E27FC236}">
                <a16:creationId xmlns:a16="http://schemas.microsoft.com/office/drawing/2014/main" id="{497139D3-4DA7-F6A9-B73E-9213C769C0F9}"/>
              </a:ext>
            </a:extLst>
          </p:cNvPr>
          <p:cNvSpPr/>
          <p:nvPr/>
        </p:nvSpPr>
        <p:spPr>
          <a:xfrm rot="5400000">
            <a:off x="1201420" y="5582074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1FBF3884-7CA5-C7EC-01A0-3F8967670199}"/>
              </a:ext>
            </a:extLst>
          </p:cNvPr>
          <p:cNvSpPr/>
          <p:nvPr/>
        </p:nvSpPr>
        <p:spPr>
          <a:xfrm rot="5400000">
            <a:off x="1201420" y="584740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4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15248 -3.7037E-6 C -0.22071 -3.7037E-6 -0.30482 -0.05416 -0.30482 -0.09791 L -0.30482 -0.1956 " pathEditMode="relative" rAng="0" ptsTypes="AAAA">
                                      <p:cBhvr>
                                        <p:cTn id="6" dur="1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47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50"/>
                            </p:stCondLst>
                            <p:childTnLst>
                              <p:par>
                                <p:cTn id="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5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04466 1.48148E-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00"/>
                            </p:stCondLst>
                            <p:childTnLst>
                              <p:par>
                                <p:cTn id="2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1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1914 -0.0472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64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25" grpId="0" animBg="1"/>
      <p:bldP spid="25" grpId="1" animBg="1"/>
      <p:bldP spid="25" grpId="2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9D18B5-454D-F6B0-0CE0-7DB024402B71}"/>
              </a:ext>
            </a:extLst>
          </p:cNvPr>
          <p:cNvCxnSpPr/>
          <p:nvPr/>
        </p:nvCxnSpPr>
        <p:spPr>
          <a:xfrm>
            <a:off x="720436" y="609600"/>
            <a:ext cx="39901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256DE07-76D4-49BF-B8DF-9AB3E17BF41E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9017705-D9FF-5B1E-58B2-09F1A1FF9669}"/>
                </a:ext>
              </a:extLst>
            </p:cNvPr>
            <p:cNvCxnSpPr/>
            <p:nvPr/>
          </p:nvCxnSpPr>
          <p:spPr>
            <a:xfrm>
              <a:off x="720436" y="1090506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970BA50-44CC-50E2-3CF8-68F6B189EE38}"/>
                </a:ext>
              </a:extLst>
            </p:cNvPr>
            <p:cNvCxnSpPr/>
            <p:nvPr/>
          </p:nvCxnSpPr>
          <p:spPr>
            <a:xfrm>
              <a:off x="720436" y="609600"/>
              <a:ext cx="0" cy="4809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0B0B67-477E-0F2B-359B-F403BCC69AFF}"/>
              </a:ext>
            </a:extLst>
          </p:cNvPr>
          <p:cNvSpPr/>
          <p:nvPr/>
        </p:nvSpPr>
        <p:spPr>
          <a:xfrm>
            <a:off x="1401492" y="301361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F97935-EB98-0F08-2B2B-DBB7190C7AA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078221" y="1066083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E81090A-C89F-1491-549B-20E84E575B4F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2166214" y="1066083"/>
            <a:ext cx="472952" cy="528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ACC9A29-3B01-F877-C831-452D475BC69E}"/>
              </a:ext>
            </a:extLst>
          </p:cNvPr>
          <p:cNvGrpSpPr/>
          <p:nvPr/>
        </p:nvGrpSpPr>
        <p:grpSpPr>
          <a:xfrm>
            <a:off x="0" y="1442332"/>
            <a:ext cx="4464591" cy="3546608"/>
            <a:chOff x="2583996" y="1961492"/>
            <a:chExt cx="4464591" cy="354660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2B95135-B20B-D5CF-6B4A-AFFBF337E320}"/>
                </a:ext>
              </a:extLst>
            </p:cNvPr>
            <p:cNvSpPr/>
            <p:nvPr/>
          </p:nvSpPr>
          <p:spPr>
            <a:xfrm>
              <a:off x="2907267" y="1961492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2FA5F6-789B-AC9E-66EE-EA99D84921E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2583996" y="2726214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65F1BAD-8F49-637B-77A1-6033D2C0B2B5}"/>
                </a:ext>
              </a:extLst>
            </p:cNvPr>
            <p:cNvGrpSpPr/>
            <p:nvPr/>
          </p:nvGrpSpPr>
          <p:grpSpPr>
            <a:xfrm>
              <a:off x="3803194" y="2825106"/>
              <a:ext cx="3245393" cy="2682994"/>
              <a:chOff x="2124724" y="1423231"/>
              <a:chExt cx="3245393" cy="2682994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A1BA7B0-B87A-8D0D-30B0-34BB68A01E48}"/>
                  </a:ext>
                </a:extLst>
              </p:cNvPr>
              <p:cNvSpPr/>
              <p:nvPr/>
            </p:nvSpPr>
            <p:spPr>
              <a:xfrm>
                <a:off x="2447995" y="1423231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</a:t>
                </a:r>
                <a:endParaRPr lang="zh-CN" altLang="en-US" sz="2400" b="1" dirty="0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76235315-3946-B6D8-778E-81F2EF88FB9A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H="1">
                <a:off x="2124724" y="2187953"/>
                <a:ext cx="454476" cy="500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CC6E67B-DFE2-04D3-D56F-4BBB9D11EE78}"/>
                  </a:ext>
                </a:extLst>
              </p:cNvPr>
              <p:cNvGrpSpPr/>
              <p:nvPr/>
            </p:nvGrpSpPr>
            <p:grpSpPr>
              <a:xfrm>
                <a:off x="3809172" y="2813134"/>
                <a:ext cx="1560945" cy="1293091"/>
                <a:chOff x="4433455" y="1690254"/>
                <a:chExt cx="1560945" cy="1293091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89C791E-8F7B-894B-50FA-77F69DF7FD6C}"/>
                    </a:ext>
                  </a:extLst>
                </p:cNvPr>
                <p:cNvSpPr/>
                <p:nvPr/>
              </p:nvSpPr>
              <p:spPr>
                <a:xfrm>
                  <a:off x="4756726" y="1690254"/>
                  <a:ext cx="895927" cy="8959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1</a:t>
                  </a:r>
                  <a:endParaRPr lang="zh-CN" altLang="en-US" sz="2400" b="1" dirty="0"/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F846A671-D626-28BE-4BBE-9799B847A9A7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4433455" y="2454976"/>
                  <a:ext cx="454476" cy="50066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78D654B-EF04-20EF-67AF-948171AAA77F}"/>
                    </a:ext>
                  </a:extLst>
                </p:cNvPr>
                <p:cNvCxnSpPr>
                  <a:cxnSpLocks/>
                  <a:stCxn id="9" idx="5"/>
                </p:cNvCxnSpPr>
                <p:nvPr/>
              </p:nvCxnSpPr>
              <p:spPr>
                <a:xfrm>
                  <a:off x="5521448" y="2454976"/>
                  <a:ext cx="472952" cy="5283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15CCC8B-966A-D1F8-2166-1E0D62A3B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186" y="1930945"/>
                <a:ext cx="869993" cy="11391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58BC1B2-9B02-BBD4-6726-B26A4566DCE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678501" y="2683031"/>
              <a:ext cx="579169" cy="2732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C328631-5FA9-8E21-7A20-27F6A7B761A4}"/>
              </a:ext>
            </a:extLst>
          </p:cNvPr>
          <p:cNvGrpSpPr/>
          <p:nvPr/>
        </p:nvGrpSpPr>
        <p:grpSpPr>
          <a:xfrm>
            <a:off x="2524637" y="1404388"/>
            <a:ext cx="1237674" cy="1293091"/>
            <a:chOff x="4756726" y="1690254"/>
            <a:chExt cx="1237674" cy="1293091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5D0B92-18C0-4E08-1C21-7322D6559C9E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01B450E-8828-9927-0EF1-D1512FA3719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4756726" y="2454976"/>
              <a:ext cx="131205" cy="1263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9499DB6-B98E-4EFF-0A4F-1E6670DC3C3D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箭头: 上 25">
            <a:extLst>
              <a:ext uri="{FF2B5EF4-FFF2-40B4-BE49-F238E27FC236}">
                <a16:creationId xmlns:a16="http://schemas.microsoft.com/office/drawing/2014/main" id="{1FBF3884-7CA5-C7EC-01A0-3F8967670199}"/>
              </a:ext>
            </a:extLst>
          </p:cNvPr>
          <p:cNvSpPr/>
          <p:nvPr/>
        </p:nvSpPr>
        <p:spPr>
          <a:xfrm rot="5400000">
            <a:off x="1201420" y="5847403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连接符: 曲线 1">
            <a:extLst>
              <a:ext uri="{FF2B5EF4-FFF2-40B4-BE49-F238E27FC236}">
                <a16:creationId xmlns:a16="http://schemas.microsoft.com/office/drawing/2014/main" id="{3C5CA97E-32AE-6DD2-31D2-DBEDD9B633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82774" y="639317"/>
            <a:ext cx="211767" cy="606881"/>
          </a:xfrm>
          <a:prstGeom prst="curvedConnector4">
            <a:avLst>
              <a:gd name="adj1" fmla="val -107949"/>
              <a:gd name="adj2" fmla="val 60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上 20">
            <a:extLst>
              <a:ext uri="{FF2B5EF4-FFF2-40B4-BE49-F238E27FC236}">
                <a16:creationId xmlns:a16="http://schemas.microsoft.com/office/drawing/2014/main" id="{8699F78E-FE2C-828C-5516-2A4562DBE166}"/>
              </a:ext>
            </a:extLst>
          </p:cNvPr>
          <p:cNvSpPr/>
          <p:nvPr/>
        </p:nvSpPr>
        <p:spPr>
          <a:xfrm rot="5400000">
            <a:off x="1201420" y="6173817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上 28">
            <a:extLst>
              <a:ext uri="{FF2B5EF4-FFF2-40B4-BE49-F238E27FC236}">
                <a16:creationId xmlns:a16="http://schemas.microsoft.com/office/drawing/2014/main" id="{B307B95E-0301-C6BB-0E0F-B210F97E0443}"/>
              </a:ext>
            </a:extLst>
          </p:cNvPr>
          <p:cNvSpPr/>
          <p:nvPr/>
        </p:nvSpPr>
        <p:spPr>
          <a:xfrm rot="5400000">
            <a:off x="1201420" y="5625730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上 29">
            <a:extLst>
              <a:ext uri="{FF2B5EF4-FFF2-40B4-BE49-F238E27FC236}">
                <a16:creationId xmlns:a16="http://schemas.microsoft.com/office/drawing/2014/main" id="{F3671AA6-A735-1563-FD0F-3A14799B3755}"/>
              </a:ext>
            </a:extLst>
          </p:cNvPr>
          <p:cNvSpPr/>
          <p:nvPr/>
        </p:nvSpPr>
        <p:spPr>
          <a:xfrm>
            <a:off x="9264072" y="1197288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C2F140D-4C3D-C63F-D495-D50CC764BAC5}"/>
              </a:ext>
            </a:extLst>
          </p:cNvPr>
          <p:cNvGrpSpPr/>
          <p:nvPr/>
        </p:nvGrpSpPr>
        <p:grpSpPr>
          <a:xfrm>
            <a:off x="5014832" y="1667979"/>
            <a:ext cx="1390585" cy="1293091"/>
            <a:chOff x="4603815" y="1690254"/>
            <a:chExt cx="1390585" cy="1293091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8ADEED95-090C-B2A7-3FB0-43C425A7285D}"/>
                </a:ext>
              </a:extLst>
            </p:cNvPr>
            <p:cNvSpPr/>
            <p:nvPr/>
          </p:nvSpPr>
          <p:spPr>
            <a:xfrm>
              <a:off x="4756726" y="1690254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5</a:t>
              </a:r>
              <a:endParaRPr lang="zh-CN" altLang="en-US" sz="2400" b="1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899289B-3A9C-00B8-AB54-DE30BB855D26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4603815" y="2454976"/>
              <a:ext cx="284116" cy="380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7B3116C-93F6-BED2-FD56-FA0395BB756C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5521448" y="2454976"/>
              <a:ext cx="472952" cy="5283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30EF8D7-A0CC-CFBE-7C27-C6C6F682B732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2166214" y="1066083"/>
            <a:ext cx="2283278" cy="174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C1BC2C-B785-12F5-6C5E-62CBD527A69E}"/>
              </a:ext>
            </a:extLst>
          </p:cNvPr>
          <p:cNvCxnSpPr>
            <a:cxnSpLocks/>
            <a:stCxn id="12" idx="5"/>
            <a:endCxn id="34" idx="1"/>
          </p:cNvCxnSpPr>
          <p:nvPr/>
        </p:nvCxnSpPr>
        <p:spPr>
          <a:xfrm>
            <a:off x="2166214" y="1066083"/>
            <a:ext cx="3132734" cy="733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3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1823 -0.1652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-8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04466 -3.7037E-7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3 -0.16527 L 0.14271 0.1858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75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75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750"/>
                            </p:stCondLst>
                            <p:childTnLst>
                              <p:par>
                                <p:cTn id="71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1" grpId="0" animBg="1"/>
      <p:bldP spid="21" grpId="1" animBg="1"/>
      <p:bldP spid="21" grpId="2" animBg="1"/>
      <p:bldP spid="29" grpId="0" animBg="1"/>
      <p:bldP spid="29" grpId="1" animBg="1"/>
      <p:bldP spid="29" grpId="2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64F58640-9F75-07FF-8D20-72FA8E93A42E}"/>
              </a:ext>
            </a:extLst>
          </p:cNvPr>
          <p:cNvGraphicFramePr>
            <a:graphicFrameLocks noGrp="1"/>
          </p:cNvGraphicFramePr>
          <p:nvPr/>
        </p:nvGraphicFramePr>
        <p:xfrm>
          <a:off x="6862618" y="719666"/>
          <a:ext cx="32973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63">
                  <a:extLst>
                    <a:ext uri="{9D8B030D-6E8A-4147-A177-3AD203B41FA5}">
                      <a16:colId xmlns:a16="http://schemas.microsoft.com/office/drawing/2014/main" val="282044258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46223333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944055752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173273710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1494090379"/>
                    </a:ext>
                  </a:extLst>
                </a:gridCol>
                <a:gridCol w="549563">
                  <a:extLst>
                    <a:ext uri="{9D8B030D-6E8A-4147-A177-3AD203B41FA5}">
                      <a16:colId xmlns:a16="http://schemas.microsoft.com/office/drawing/2014/main" val="403734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69570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27F0D0A4-C996-9903-5138-8163BF2A3F5C}"/>
              </a:ext>
            </a:extLst>
          </p:cNvPr>
          <p:cNvGrpSpPr/>
          <p:nvPr/>
        </p:nvGrpSpPr>
        <p:grpSpPr>
          <a:xfrm>
            <a:off x="720436" y="609600"/>
            <a:ext cx="3990109" cy="480906"/>
            <a:chOff x="720436" y="609600"/>
            <a:chExt cx="3990109" cy="480906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B9D18B5-454D-F6B0-0CE0-7DB024402B71}"/>
                </a:ext>
              </a:extLst>
            </p:cNvPr>
            <p:cNvCxnSpPr/>
            <p:nvPr/>
          </p:nvCxnSpPr>
          <p:spPr>
            <a:xfrm>
              <a:off x="720436" y="609600"/>
              <a:ext cx="39901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256DE07-76D4-49BF-B8DF-9AB3E17BF41E}"/>
                </a:ext>
              </a:extLst>
            </p:cNvPr>
            <p:cNvGrpSpPr/>
            <p:nvPr/>
          </p:nvGrpSpPr>
          <p:grpSpPr>
            <a:xfrm>
              <a:off x="720436" y="609600"/>
              <a:ext cx="3990109" cy="480906"/>
              <a:chOff x="720436" y="609600"/>
              <a:chExt cx="3990109" cy="480906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9017705-D9FF-5B1E-58B2-09F1A1FF9669}"/>
                  </a:ext>
                </a:extLst>
              </p:cNvPr>
              <p:cNvCxnSpPr/>
              <p:nvPr/>
            </p:nvCxnSpPr>
            <p:spPr>
              <a:xfrm>
                <a:off x="720436" y="1090506"/>
                <a:ext cx="399010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970BA50-44CC-50E2-3CF8-68F6B189EE38}"/>
                  </a:ext>
                </a:extLst>
              </p:cNvPr>
              <p:cNvCxnSpPr/>
              <p:nvPr/>
            </p:nvCxnSpPr>
            <p:spPr>
              <a:xfrm>
                <a:off x="720436" y="609600"/>
                <a:ext cx="0" cy="48090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785D309-AD75-9EED-A44A-C5F208788588}"/>
              </a:ext>
            </a:extLst>
          </p:cNvPr>
          <p:cNvSpPr txBox="1"/>
          <p:nvPr/>
        </p:nvSpPr>
        <p:spPr>
          <a:xfrm>
            <a:off x="1745672" y="5571158"/>
            <a:ext cx="9319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当栈顶元素小于当前元素时，</a:t>
            </a:r>
            <a:r>
              <a:rPr lang="zh-CN" altLang="en-US" b="1" dirty="0">
                <a:latin typeface="Consolas" panose="020B0609020204030204" pitchFamily="49" charset="0"/>
              </a:rPr>
              <a:t>不断</a:t>
            </a:r>
            <a:r>
              <a:rPr lang="zh-CN" altLang="en-US" dirty="0">
                <a:latin typeface="Consolas" panose="020B0609020204030204" pitchFamily="49" charset="0"/>
              </a:rPr>
              <a:t>弹出栈顶元素，并把当前元素的左子赋值为栈顶元素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如果栈顶还有元素（那么一定比当前元素大），就把栈顶元素的右子赋值为当前元素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当前元素入栈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0B0B67-477E-0F2B-359B-F403BCC69AFF}"/>
              </a:ext>
            </a:extLst>
          </p:cNvPr>
          <p:cNvSpPr/>
          <p:nvPr/>
        </p:nvSpPr>
        <p:spPr>
          <a:xfrm>
            <a:off x="1401492" y="301361"/>
            <a:ext cx="895927" cy="895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F97935-EB98-0F08-2B2B-DBB7190C7AA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078221" y="1066083"/>
            <a:ext cx="454476" cy="500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ACC9A29-3B01-F877-C831-452D475BC69E}"/>
              </a:ext>
            </a:extLst>
          </p:cNvPr>
          <p:cNvGrpSpPr/>
          <p:nvPr/>
        </p:nvGrpSpPr>
        <p:grpSpPr>
          <a:xfrm>
            <a:off x="0" y="1442332"/>
            <a:ext cx="4464591" cy="3546608"/>
            <a:chOff x="2583996" y="1961492"/>
            <a:chExt cx="4464591" cy="354660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2B95135-B20B-D5CF-6B4A-AFFBF337E320}"/>
                </a:ext>
              </a:extLst>
            </p:cNvPr>
            <p:cNvSpPr/>
            <p:nvPr/>
          </p:nvSpPr>
          <p:spPr>
            <a:xfrm>
              <a:off x="2907267" y="1961492"/>
              <a:ext cx="895927" cy="8959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2FA5F6-789B-AC9E-66EE-EA99D84921ED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2583996" y="2726214"/>
              <a:ext cx="454476" cy="5006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65F1BAD-8F49-637B-77A1-6033D2C0B2B5}"/>
                </a:ext>
              </a:extLst>
            </p:cNvPr>
            <p:cNvGrpSpPr/>
            <p:nvPr/>
          </p:nvGrpSpPr>
          <p:grpSpPr>
            <a:xfrm>
              <a:off x="3803194" y="2825106"/>
              <a:ext cx="3245393" cy="2682994"/>
              <a:chOff x="2124724" y="1423231"/>
              <a:chExt cx="3245393" cy="2682994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1A1BA7B0-B87A-8D0D-30B0-34BB68A01E48}"/>
                  </a:ext>
                </a:extLst>
              </p:cNvPr>
              <p:cNvSpPr/>
              <p:nvPr/>
            </p:nvSpPr>
            <p:spPr>
              <a:xfrm>
                <a:off x="2447995" y="1423231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</a:t>
                </a:r>
                <a:endParaRPr lang="zh-CN" altLang="en-US" sz="2400" b="1" dirty="0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76235315-3946-B6D8-778E-81F2EF88FB9A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 flipH="1">
                <a:off x="2124724" y="2187953"/>
                <a:ext cx="454476" cy="50066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CC6E67B-DFE2-04D3-D56F-4BBB9D11EE78}"/>
                  </a:ext>
                </a:extLst>
              </p:cNvPr>
              <p:cNvGrpSpPr/>
              <p:nvPr/>
            </p:nvGrpSpPr>
            <p:grpSpPr>
              <a:xfrm>
                <a:off x="3809172" y="2813134"/>
                <a:ext cx="1560945" cy="1293091"/>
                <a:chOff x="4433455" y="1690254"/>
                <a:chExt cx="1560945" cy="1293091"/>
              </a:xfrm>
            </p:grpSpPr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89C791E-8F7B-894B-50FA-77F69DF7FD6C}"/>
                    </a:ext>
                  </a:extLst>
                </p:cNvPr>
                <p:cNvSpPr/>
                <p:nvPr/>
              </p:nvSpPr>
              <p:spPr>
                <a:xfrm>
                  <a:off x="4756726" y="1690254"/>
                  <a:ext cx="895927" cy="8959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/>
                    <a:t>1</a:t>
                  </a:r>
                  <a:endParaRPr lang="zh-CN" altLang="en-US" sz="2400" b="1" dirty="0"/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F846A671-D626-28BE-4BBE-9799B847A9A7}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4433455" y="2454976"/>
                  <a:ext cx="454476" cy="50066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78D654B-EF04-20EF-67AF-948171AAA77F}"/>
                    </a:ext>
                  </a:extLst>
                </p:cNvPr>
                <p:cNvCxnSpPr>
                  <a:cxnSpLocks/>
                  <a:stCxn id="9" idx="5"/>
                </p:cNvCxnSpPr>
                <p:nvPr/>
              </p:nvCxnSpPr>
              <p:spPr>
                <a:xfrm>
                  <a:off x="5521448" y="2454976"/>
                  <a:ext cx="472952" cy="5283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15CCC8B-966A-D1F8-2166-1E0D62A3B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186" y="1930945"/>
                <a:ext cx="869993" cy="113919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58BC1B2-9B02-BBD4-6726-B26A4566DCE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678501" y="2683031"/>
              <a:ext cx="579169" cy="2732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连接符: 曲线 1">
            <a:extLst>
              <a:ext uri="{FF2B5EF4-FFF2-40B4-BE49-F238E27FC236}">
                <a16:creationId xmlns:a16="http://schemas.microsoft.com/office/drawing/2014/main" id="{3C5CA97E-32AE-6DD2-31D2-DBEDD9B633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82774" y="639317"/>
            <a:ext cx="211767" cy="606881"/>
          </a:xfrm>
          <a:prstGeom prst="curvedConnector4">
            <a:avLst>
              <a:gd name="adj1" fmla="val -107949"/>
              <a:gd name="adj2" fmla="val 608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上 20">
            <a:extLst>
              <a:ext uri="{FF2B5EF4-FFF2-40B4-BE49-F238E27FC236}">
                <a16:creationId xmlns:a16="http://schemas.microsoft.com/office/drawing/2014/main" id="{8699F78E-FE2C-828C-5516-2A4562DBE166}"/>
              </a:ext>
            </a:extLst>
          </p:cNvPr>
          <p:cNvSpPr/>
          <p:nvPr/>
        </p:nvSpPr>
        <p:spPr>
          <a:xfrm rot="5400000">
            <a:off x="1201420" y="6173817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BFC9D64-ACAF-AB14-A25A-B50532F8A64D}"/>
              </a:ext>
            </a:extLst>
          </p:cNvPr>
          <p:cNvGrpSpPr/>
          <p:nvPr/>
        </p:nvGrpSpPr>
        <p:grpSpPr>
          <a:xfrm>
            <a:off x="4228115" y="1667979"/>
            <a:ext cx="2177302" cy="2285885"/>
            <a:chOff x="4228115" y="1667979"/>
            <a:chExt cx="2177302" cy="228588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C328631-5FA9-8E21-7A20-27F6A7B761A4}"/>
                </a:ext>
              </a:extLst>
            </p:cNvPr>
            <p:cNvGrpSpPr/>
            <p:nvPr/>
          </p:nvGrpSpPr>
          <p:grpSpPr>
            <a:xfrm>
              <a:off x="4228115" y="2660773"/>
              <a:ext cx="1237674" cy="1293091"/>
              <a:chOff x="4756726" y="1690254"/>
              <a:chExt cx="1237674" cy="1293091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F5D0B92-18C0-4E08-1C21-7322D6559C9E}"/>
                  </a:ext>
                </a:extLst>
              </p:cNvPr>
              <p:cNvSpPr/>
              <p:nvPr/>
            </p:nvSpPr>
            <p:spPr>
              <a:xfrm>
                <a:off x="4756726" y="1690254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0</a:t>
                </a:r>
                <a:endParaRPr lang="zh-CN" altLang="en-US" sz="2400" b="1" dirty="0"/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C01B450E-8828-9927-0EF1-D1512FA37196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 flipH="1">
                <a:off x="4756726" y="2454976"/>
                <a:ext cx="131205" cy="1263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49499DB6-B98E-4EFF-0A4F-1E6670DC3C3D}"/>
                  </a:ext>
                </a:extLst>
              </p:cNvPr>
              <p:cNvCxnSpPr>
                <a:cxnSpLocks/>
                <a:stCxn id="20" idx="5"/>
              </p:cNvCxnSpPr>
              <p:nvPr/>
            </p:nvCxnSpPr>
            <p:spPr>
              <a:xfrm>
                <a:off x="5521448" y="2454976"/>
                <a:ext cx="472952" cy="528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C2F140D-4C3D-C63F-D495-D50CC764BAC5}"/>
                </a:ext>
              </a:extLst>
            </p:cNvPr>
            <p:cNvGrpSpPr/>
            <p:nvPr/>
          </p:nvGrpSpPr>
          <p:grpSpPr>
            <a:xfrm>
              <a:off x="5014832" y="1667979"/>
              <a:ext cx="1390585" cy="1293091"/>
              <a:chOff x="4603815" y="1690254"/>
              <a:chExt cx="1390585" cy="129309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ADEED95-090C-B2A7-3FB0-43C425A7285D}"/>
                  </a:ext>
                </a:extLst>
              </p:cNvPr>
              <p:cNvSpPr/>
              <p:nvPr/>
            </p:nvSpPr>
            <p:spPr>
              <a:xfrm>
                <a:off x="4756726" y="1690254"/>
                <a:ext cx="895927" cy="895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5</a:t>
                </a:r>
                <a:endParaRPr lang="zh-CN" altLang="en-US" sz="2400" b="1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899289B-3A9C-00B8-AB54-DE30BB855D26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H="1">
                <a:off x="4603815" y="2454976"/>
                <a:ext cx="284116" cy="38095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7B3116C-93F6-BED2-FD56-FA0395BB756C}"/>
                  </a:ext>
                </a:extLst>
              </p:cNvPr>
              <p:cNvCxnSpPr>
                <a:cxnSpLocks/>
                <a:stCxn id="34" idx="5"/>
              </p:cNvCxnSpPr>
              <p:nvPr/>
            </p:nvCxnSpPr>
            <p:spPr>
              <a:xfrm>
                <a:off x="5521448" y="2454976"/>
                <a:ext cx="472952" cy="52836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C1BC2C-B785-12F5-6C5E-62CBD527A69E}"/>
              </a:ext>
            </a:extLst>
          </p:cNvPr>
          <p:cNvCxnSpPr>
            <a:cxnSpLocks/>
            <a:stCxn id="12" idx="5"/>
            <a:endCxn id="34" idx="1"/>
          </p:cNvCxnSpPr>
          <p:nvPr/>
        </p:nvCxnSpPr>
        <p:spPr>
          <a:xfrm>
            <a:off x="2166214" y="1066083"/>
            <a:ext cx="3132734" cy="733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上 5">
            <a:extLst>
              <a:ext uri="{FF2B5EF4-FFF2-40B4-BE49-F238E27FC236}">
                <a16:creationId xmlns:a16="http://schemas.microsoft.com/office/drawing/2014/main" id="{0AE80F7E-F8DC-627B-7C22-893567322B08}"/>
              </a:ext>
            </a:extLst>
          </p:cNvPr>
          <p:cNvSpPr/>
          <p:nvPr/>
        </p:nvSpPr>
        <p:spPr>
          <a:xfrm>
            <a:off x="9804113" y="1197288"/>
            <a:ext cx="221673" cy="370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6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-0.09896 -3.7037E-6 C -0.14336 -3.7037E-6 -0.19792 -0.05416 -0.19792 -0.09768 L -0.19792 -0.19537 " pathEditMode="relative" rAng="0" ptsTypes="AA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96" y="-9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9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4466 -3.7037E-7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68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1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654</Words>
  <Application>Microsoft Office PowerPoint</Application>
  <PresentationFormat>宽屏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腾飞;LetMeFly;Tisfy</dc:creator>
  <cp:lastModifiedBy>李 腾飞</cp:lastModifiedBy>
  <cp:revision>209</cp:revision>
  <dcterms:created xsi:type="dcterms:W3CDTF">2022-08-20T02:50:13Z</dcterms:created>
  <dcterms:modified xsi:type="dcterms:W3CDTF">2022-08-20T11:21:27Z</dcterms:modified>
</cp:coreProperties>
</file>