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D532-39A9-675C-1455-C4BC5353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DC1862-F593-26B0-215B-60456C27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11A9C-22C8-FF0A-2322-3DB3963F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01503-E503-FC32-8F7C-AD55D08E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94D68-BC38-0A2E-C0E9-1CDE57D3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6FC719-5611-FC49-F245-617AC692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F819D-825E-C41C-3B7A-70CCC3380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F9CE1-1664-EE68-6F81-1F1CCD86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66FB8-6955-F089-D2F2-6D1A2E36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1DDA-701B-4210-BB13-16034A7A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66DAC0-A2F7-15DC-5B37-4281C7314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B1FFA-A4E7-C54D-2A2B-8E0AB249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D258D-A481-DF2F-DCD6-EEE9EF48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42408-7030-D373-6D13-C6D95EA3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190F9-C04C-605C-AB75-2E0C63E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42D5-EC4F-0D75-ADF9-10EBC316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3DB93-DEFC-FEDF-B7F4-14399A05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D580D-7B1F-F78F-2E5A-7B49B3CE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2DBC1-25EF-7A6B-1868-4BF1B25B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C4D14-8248-8DD7-D688-2DD4FE8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D45D0-5C32-5512-23E0-70CB1679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77B11-BE95-EE86-D236-C30C2553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3FF97-41D4-7F87-A3ED-71BEE2E5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F6CBE-134C-20D8-1C82-93D1F01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E09A1-6D61-DD93-C8C5-D19E8CD9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7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89E0D-54DF-35D4-9C8C-ADD8A8BA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2B7F9-1236-E414-45EA-875E6463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69F2B-20CC-3197-7965-98CABC56D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15225-D0F3-3689-6CC5-15663218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887BE-612D-E2D4-3584-9A162DCD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4A8988-1FA0-A745-5786-11213BD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8B47C-A848-01FA-4969-F3EE10BC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93BC0-582B-A290-BC6C-8B669C5EB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46CCA-03FC-7D6F-E5F7-00DFD0F60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57E5CA-495E-52C8-BE11-A9C8FBC95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EFD445-B1E2-1924-7288-2192FD653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89232E-50B3-1753-F252-71ECE559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6DB2EF-757F-2224-BECD-A883517F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8B6FC-4E9F-23BC-8BB7-A030CD4F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4AE5B-7382-1592-7EC1-A7A0CFA6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A8E492-D9CF-8515-9DB5-D82CCAD5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E30E9-9ABF-3526-F359-DED78105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9C151F-DD18-BAA0-F0F8-12F18B00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61E459-A63B-9CE7-B539-5052EA30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64BB2F-CB48-D44F-974B-69CBC3B7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3496B-3D5C-CDD0-74F6-3C3E9950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21A1A-9727-879B-D4DA-92DE9E048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18D56-EAF6-D685-A63E-91006371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A95DC-6040-2DEB-CF9D-F88407248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2F12C-ECFE-AD48-DF72-169395C0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A8C54-792D-BF3A-1E56-35645CC8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DEFF2F-8752-2B99-0D39-6B25CB8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2497-7F0E-7616-D1BC-84AA56D4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3A936A-4748-1179-0B5D-4F5A9DF80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CE34E0-A48C-3EA1-22B5-E7C58A818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1A9412-D1D7-C61E-F14F-1B13428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0E7641-9AA3-6B4F-3946-40F7D905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EB453-647A-EEB8-B739-5FB12CC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3A212A-50F6-FDE5-DBB2-60FE1CB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95DBB-369D-D96A-4C35-A870ABEAA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C3B41-C1F4-2576-85F5-790047B9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D2C4-E34D-4AC3-B09D-AA6ECEE9E669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DCA39-6DEC-0540-C9A4-73B843CB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D1BDC-F600-C2E6-A7E6-132E27518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ADDA-837A-4272-900A-187C94D21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2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F712804-CB70-3CBA-33D3-CBC6C03B8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0729"/>
              </p:ext>
            </p:extLst>
          </p:nvPr>
        </p:nvGraphicFramePr>
        <p:xfrm>
          <a:off x="2032000" y="719666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37356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3218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098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4540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45496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9203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69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04262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7C29B54-EF8C-5CC0-A2E6-8BA9794D64E1}"/>
              </a:ext>
            </a:extLst>
          </p:cNvPr>
          <p:cNvCxnSpPr>
            <a:cxnSpLocks/>
          </p:cNvCxnSpPr>
          <p:nvPr/>
        </p:nvCxnSpPr>
        <p:spPr>
          <a:xfrm flipV="1">
            <a:off x="2650836" y="1385455"/>
            <a:ext cx="2235200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217B94-2A4E-CCDC-F135-576D25D72E35}"/>
              </a:ext>
            </a:extLst>
          </p:cNvPr>
          <p:cNvCxnSpPr/>
          <p:nvPr/>
        </p:nvCxnSpPr>
        <p:spPr>
          <a:xfrm flipH="1" flipV="1">
            <a:off x="5006109" y="1385455"/>
            <a:ext cx="1182255" cy="43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C4E562E-9975-65B6-9358-254A3AEC92A2}"/>
              </a:ext>
            </a:extLst>
          </p:cNvPr>
          <p:cNvCxnSpPr/>
          <p:nvPr/>
        </p:nvCxnSpPr>
        <p:spPr>
          <a:xfrm>
            <a:off x="6317673" y="1819564"/>
            <a:ext cx="112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05FD643-8C28-A6C4-438E-547CF35A34DC}"/>
              </a:ext>
            </a:extLst>
          </p:cNvPr>
          <p:cNvCxnSpPr/>
          <p:nvPr/>
        </p:nvCxnSpPr>
        <p:spPr>
          <a:xfrm flipH="1" flipV="1">
            <a:off x="7564582" y="1385455"/>
            <a:ext cx="2216727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4ED002A2-9CDF-1D9F-F87A-6BB435C3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68689"/>
              </p:ext>
            </p:extLst>
          </p:nvPr>
        </p:nvGraphicFramePr>
        <p:xfrm>
          <a:off x="2032000" y="2317713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37356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3218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098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4540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45496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9203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691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04262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2D8CB48A-D5F0-FD31-7CB8-8ACE3AC3D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900320"/>
              </p:ext>
            </p:extLst>
          </p:nvPr>
        </p:nvGraphicFramePr>
        <p:xfrm>
          <a:off x="2032000" y="3657599"/>
          <a:ext cx="812800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3735632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23218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5098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4540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545496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92036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691595"/>
                    </a:ext>
                  </a:extLst>
                </a:gridCol>
              </a:tblGrid>
              <a:tr h="234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04262"/>
                  </a:ext>
                </a:extLst>
              </a:tr>
            </a:tbl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B03173-76E0-DB08-3E07-DF8986C01209}"/>
              </a:ext>
            </a:extLst>
          </p:cNvPr>
          <p:cNvCxnSpPr/>
          <p:nvPr/>
        </p:nvCxnSpPr>
        <p:spPr>
          <a:xfrm>
            <a:off x="2567709" y="3528291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5DFACCF-7175-D37D-7AB5-751B9B354327}"/>
              </a:ext>
            </a:extLst>
          </p:cNvPr>
          <p:cNvCxnSpPr/>
          <p:nvPr/>
        </p:nvCxnSpPr>
        <p:spPr>
          <a:xfrm flipH="1">
            <a:off x="7305964" y="3528291"/>
            <a:ext cx="2216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D812C4B-732D-6296-E888-55BE09720720}"/>
              </a:ext>
            </a:extLst>
          </p:cNvPr>
          <p:cNvCxnSpPr/>
          <p:nvPr/>
        </p:nvCxnSpPr>
        <p:spPr>
          <a:xfrm>
            <a:off x="6086764" y="3530600"/>
            <a:ext cx="461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6D73A4E-65E9-A452-CCAC-A958DCE327CC}"/>
              </a:ext>
            </a:extLst>
          </p:cNvPr>
          <p:cNvCxnSpPr/>
          <p:nvPr/>
        </p:nvCxnSpPr>
        <p:spPr>
          <a:xfrm flipH="1">
            <a:off x="5597236" y="3528291"/>
            <a:ext cx="397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EF2E9F5-1914-8B51-6F74-0F6ADF699571}"/>
              </a:ext>
            </a:extLst>
          </p:cNvPr>
          <p:cNvCxnSpPr/>
          <p:nvPr/>
        </p:nvCxnSpPr>
        <p:spPr>
          <a:xfrm>
            <a:off x="5504873" y="3205018"/>
            <a:ext cx="0" cy="45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EF136BB-1466-52C1-C946-950F8E95BF0E}"/>
              </a:ext>
            </a:extLst>
          </p:cNvPr>
          <p:cNvCxnSpPr/>
          <p:nvPr/>
        </p:nvCxnSpPr>
        <p:spPr>
          <a:xfrm>
            <a:off x="6687128" y="3205018"/>
            <a:ext cx="0" cy="45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F9120D4-EE3E-E131-3AA4-22E125ADE0C6}"/>
              </a:ext>
            </a:extLst>
          </p:cNvPr>
          <p:cNvSpPr/>
          <p:nvPr/>
        </p:nvSpPr>
        <p:spPr>
          <a:xfrm>
            <a:off x="1233931" y="4755954"/>
            <a:ext cx="9724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Answer = 1+2+3+1+3+2+1=13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47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3FA26C7-1E02-235B-6A33-A92033D3E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0963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5754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8272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75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9057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76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875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39BCEDD-8DF2-8D6D-2DBB-3DA97C22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0684"/>
              </p:ext>
            </p:extLst>
          </p:nvPr>
        </p:nvGraphicFramePr>
        <p:xfrm>
          <a:off x="2032000" y="17449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5754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8272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75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9057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76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08752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7EF5BC9-1648-B63E-0550-5C1D36AC8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99384"/>
              </p:ext>
            </p:extLst>
          </p:nvPr>
        </p:nvGraphicFramePr>
        <p:xfrm>
          <a:off x="2032000" y="27701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5754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8272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75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9057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76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875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2C9827-E33C-3495-F6AB-85F9BE65D9FF}"/>
              </a:ext>
            </a:extLst>
          </p:cNvPr>
          <p:cNvCxnSpPr/>
          <p:nvPr/>
        </p:nvCxnSpPr>
        <p:spPr>
          <a:xfrm>
            <a:off x="5264727" y="2392218"/>
            <a:ext cx="0" cy="37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DC6E20-DCE4-ADC8-49F7-030C4A9B9D5A}"/>
              </a:ext>
            </a:extLst>
          </p:cNvPr>
          <p:cNvCxnSpPr/>
          <p:nvPr/>
        </p:nvCxnSpPr>
        <p:spPr>
          <a:xfrm>
            <a:off x="2890982" y="2581178"/>
            <a:ext cx="1496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12577BE-5654-9EB0-C1D7-353921B7F98B}"/>
              </a:ext>
            </a:extLst>
          </p:cNvPr>
          <p:cNvCxnSpPr/>
          <p:nvPr/>
        </p:nvCxnSpPr>
        <p:spPr>
          <a:xfrm flipH="1">
            <a:off x="6096000" y="2581178"/>
            <a:ext cx="321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4EDAC509-148E-BAA2-8E03-60BAA84595A0}"/>
              </a:ext>
            </a:extLst>
          </p:cNvPr>
          <p:cNvSpPr/>
          <p:nvPr/>
        </p:nvSpPr>
        <p:spPr>
          <a:xfrm rot="5400000">
            <a:off x="5061527" y="2810164"/>
            <a:ext cx="406400" cy="12376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A56D486-BDDF-86A9-7475-6D8AA61D16B8}"/>
              </a:ext>
            </a:extLst>
          </p:cNvPr>
          <p:cNvSpPr/>
          <p:nvPr/>
        </p:nvSpPr>
        <p:spPr>
          <a:xfrm>
            <a:off x="4126244" y="3632200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10&gt;5</a:t>
            </a:r>
            <a:r>
              <a:rPr lang="zh-CN" alt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而</a:t>
            </a:r>
            <a:r>
              <a:rPr lang="en-US" altLang="zh-CN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2&lt;3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4" name="表格 2">
            <a:extLst>
              <a:ext uri="{FF2B5EF4-FFF2-40B4-BE49-F238E27FC236}">
                <a16:creationId xmlns:a16="http://schemas.microsoft.com/office/drawing/2014/main" id="{D601E42C-A0D4-2CB4-4929-5059CC5EA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01105"/>
              </p:ext>
            </p:extLst>
          </p:nvPr>
        </p:nvGraphicFramePr>
        <p:xfrm>
          <a:off x="2032000" y="43989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57542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282729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759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90572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37690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0875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1DFB3A3-F3F1-C28C-1DB3-D296356877C9}"/>
              </a:ext>
            </a:extLst>
          </p:cNvPr>
          <p:cNvSpPr/>
          <p:nvPr/>
        </p:nvSpPr>
        <p:spPr>
          <a:xfrm>
            <a:off x="2061085" y="5074801"/>
            <a:ext cx="8069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Answer </a:t>
            </a:r>
            <a:r>
              <a:rPr lang="en-US" altLang="zh-CN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1+4+3+2+1=11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4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11</cp:revision>
  <dcterms:created xsi:type="dcterms:W3CDTF">2022-07-25T08:21:34Z</dcterms:created>
  <dcterms:modified xsi:type="dcterms:W3CDTF">2022-07-25T08:34:52Z</dcterms:modified>
</cp:coreProperties>
</file>