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E007C-338F-F1B9-00DD-333F17A1C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71D56-98B9-F770-FD9E-05FC09880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BE07E4-15BD-653E-43C1-DC93C7D4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5E5FF-7481-F3BB-A22C-7A29C676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C5946-BBBA-33AC-E835-91BFFFBB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D20EA-AA1A-F081-D514-CCC2CE99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21CEB-9864-CBF3-99AB-07750118A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C26EC-8B78-E480-D45E-64D436C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80829-4F96-6B63-C89F-34564271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13F7E-6C81-763E-9D7C-8ACDCA5E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9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3931AC-6A98-012F-177A-DA2B47272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C5DA1B-FB72-5E57-9FF5-C9A874EE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5A855-7B4F-F333-684F-EDAEA666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C7426-8FA0-298B-601C-BD063B78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BEF82-A444-B2FD-353C-9DDA446F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0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02AB9-32A3-D3CB-C04A-EEE157CC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C969B-8198-7AA6-1397-3D65CF2E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1ED6C-8951-A1B7-59FE-33B72F9E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69328-8DA8-914E-2040-BA310A7D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91F86-B337-34FD-B72D-6F222D72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3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D7629-E198-6399-AE58-7E210A67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57B69-3BC7-CC75-53E0-029D6F498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1D83D-04F3-F2E9-582F-28E95F5F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8755F-1F4E-6242-F821-6B91AFB3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8D179-FCA3-BBFF-41F1-F7AD618F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90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9ED6F-CF91-A46F-09DD-543A3885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31B2-515C-78FB-69A8-784285CCA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EEED32-85E0-98D8-F47D-B9DBEDF3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223AB-4A1C-ED10-D5A2-36841974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55B2C-C77E-8882-3B07-C8A05447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890CA-96C1-1806-94D6-03DC066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53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344AF-A92E-6218-9978-9C414DB7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7F5C4-D2FB-0F9A-524D-1D29799A3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13BFE9-9313-54EA-138B-42BD09FE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21D13D-2843-B3C6-61CA-98DEF4986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29E161-CA19-B0E5-6DDC-B72318D03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4142AF-2988-05B2-5280-BCEC2BD8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736564-5E7B-8B71-6328-DE706F0E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F06575-E8C9-893D-83C2-882DD0CB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73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0CD77-A167-C251-71D3-46D45E7B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0E7DD5-B337-1FAA-6321-242F12A1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0D86DC-9A91-B553-CCFB-8F0C8F93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9BB3E-92F6-54E3-C5DC-F1F577D1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7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0FC093-8A56-4A90-5DB0-915CFC7F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5771AA-F96B-2C10-CC1D-BBD5C7E5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19881B-F304-420D-6BF2-189D9C3E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EB3A-8A4E-CC89-3755-97A3BFA3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278E9-47CE-ECCF-525A-E132658F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9FA942-15E3-83B6-E5FD-3946362FF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2BBF23-2565-42D0-0152-0C1E7F51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D0EF5-E31D-9685-2696-236B1B4D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F0B1E-ED5E-FB1B-3D43-53AA0049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8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8942A-7ADB-D408-050F-C88ECBAF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450E5-EA22-5738-27E2-E921E867B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74C86-41FF-C6AC-B5DD-987D9D4D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D5AB2B-FA6F-6402-6A23-8791EFDA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50588-837F-AD2D-17B1-AD25FD69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DE5A3-B992-28EE-D4EF-2A3F268C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D01D9A-C8EF-9EEF-AAB5-FE7581A6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A38BF-AF63-EC30-5B0A-239BD0D78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7E821-13E0-1D00-5C51-6B442A1C0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8135B-A5E5-4456-ABEB-D162701419B1}" type="datetimeFigureOut">
              <a:rPr lang="zh-CN" altLang="en-US" smtClean="0"/>
              <a:t>2022/9/8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72385-46ED-26CA-90C1-DB858593C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57968-E262-B957-6E75-2F4B6172E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DCA42-F47C-46B0-B6B4-CFB0475F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9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799431-378C-9B15-42EC-033E5DCA7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09821"/>
              </p:ext>
            </p:extLst>
          </p:nvPr>
        </p:nvGraphicFramePr>
        <p:xfrm>
          <a:off x="2844800" y="4425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431690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346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31377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5778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7034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016175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699737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0884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918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C82C2FB-57B3-B97E-1AE3-5895ED826CC2}"/>
              </a:ext>
            </a:extLst>
          </p:cNvPr>
          <p:cNvSpPr txBox="1"/>
          <p:nvPr/>
        </p:nvSpPr>
        <p:spPr>
          <a:xfrm>
            <a:off x="932873" y="44257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k = 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B9553E-6DF4-C45B-D3A2-6F32CE9A8CC0}"/>
              </a:ext>
            </a:extLst>
          </p:cNvPr>
          <p:cNvSpPr txBox="1"/>
          <p:nvPr/>
        </p:nvSpPr>
        <p:spPr>
          <a:xfrm>
            <a:off x="3699164" y="84268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BD2736-4A6E-A1F1-CA55-8D8C6CE507DE}"/>
              </a:ext>
            </a:extLst>
          </p:cNvPr>
          <p:cNvSpPr txBox="1"/>
          <p:nvPr/>
        </p:nvSpPr>
        <p:spPr>
          <a:xfrm>
            <a:off x="4715164" y="84268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26F5F9-E738-0AC7-3C84-881D4B2F7607}"/>
              </a:ext>
            </a:extLst>
          </p:cNvPr>
          <p:cNvSpPr txBox="1"/>
          <p:nvPr/>
        </p:nvSpPr>
        <p:spPr>
          <a:xfrm>
            <a:off x="5731164" y="84268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F1EBD3-2494-6C8A-0DB7-B5B855314CD7}"/>
              </a:ext>
            </a:extLst>
          </p:cNvPr>
          <p:cNvSpPr txBox="1"/>
          <p:nvPr/>
        </p:nvSpPr>
        <p:spPr>
          <a:xfrm>
            <a:off x="6745133" y="84268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8CE345-BCE6-ABA5-9BAC-EDA87A25E12E}"/>
              </a:ext>
            </a:extLst>
          </p:cNvPr>
          <p:cNvSpPr txBox="1"/>
          <p:nvPr/>
        </p:nvSpPr>
        <p:spPr>
          <a:xfrm>
            <a:off x="7759102" y="84268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037CF3-354C-85A0-8268-36DAD839FDC6}"/>
              </a:ext>
            </a:extLst>
          </p:cNvPr>
          <p:cNvSpPr txBox="1"/>
          <p:nvPr/>
        </p:nvSpPr>
        <p:spPr>
          <a:xfrm>
            <a:off x="8773071" y="84268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BF1FE9-5264-B24B-1CEF-A7950959BDCF}"/>
              </a:ext>
            </a:extLst>
          </p:cNvPr>
          <p:cNvSpPr txBox="1"/>
          <p:nvPr/>
        </p:nvSpPr>
        <p:spPr>
          <a:xfrm>
            <a:off x="9787040" y="842685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F98484B0-CFFD-0ACC-1567-6E9E4A3A2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38691"/>
              </p:ext>
            </p:extLst>
          </p:nvPr>
        </p:nvGraphicFramePr>
        <p:xfrm>
          <a:off x="2844800" y="177261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431690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346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31377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5778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7034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016175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699737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0884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91839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AF3AD204-67D6-E00D-56A4-14D82ADD4497}"/>
              </a:ext>
            </a:extLst>
          </p:cNvPr>
          <p:cNvSpPr txBox="1"/>
          <p:nvPr/>
        </p:nvSpPr>
        <p:spPr>
          <a:xfrm>
            <a:off x="932873" y="177261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k = 2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6B5BD7-1E90-7095-FC3E-A64C01BDEE51}"/>
              </a:ext>
            </a:extLst>
          </p:cNvPr>
          <p:cNvSpPr txBox="1"/>
          <p:nvPr/>
        </p:nvSpPr>
        <p:spPr>
          <a:xfrm>
            <a:off x="3699164" y="217272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28A4C2D-CB8E-6CDD-4569-AEC5B7391F44}"/>
              </a:ext>
            </a:extLst>
          </p:cNvPr>
          <p:cNvSpPr txBox="1"/>
          <p:nvPr/>
        </p:nvSpPr>
        <p:spPr>
          <a:xfrm>
            <a:off x="4715164" y="217272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BDDF844-A8FB-C25D-0AA0-CFDAC5B1AD0B}"/>
              </a:ext>
            </a:extLst>
          </p:cNvPr>
          <p:cNvSpPr txBox="1"/>
          <p:nvPr/>
        </p:nvSpPr>
        <p:spPr>
          <a:xfrm>
            <a:off x="5731164" y="217272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61C316-BA27-16B5-46AD-AD8EDA2E6EB8}"/>
              </a:ext>
            </a:extLst>
          </p:cNvPr>
          <p:cNvSpPr txBox="1"/>
          <p:nvPr/>
        </p:nvSpPr>
        <p:spPr>
          <a:xfrm>
            <a:off x="6745133" y="217272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612D30-9D4F-54F0-F9F5-E3E1F7016099}"/>
              </a:ext>
            </a:extLst>
          </p:cNvPr>
          <p:cNvSpPr txBox="1"/>
          <p:nvPr/>
        </p:nvSpPr>
        <p:spPr>
          <a:xfrm>
            <a:off x="7759102" y="217272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60BD27-AE5B-83B5-B267-E11CA7FD8664}"/>
              </a:ext>
            </a:extLst>
          </p:cNvPr>
          <p:cNvSpPr txBox="1"/>
          <p:nvPr/>
        </p:nvSpPr>
        <p:spPr>
          <a:xfrm>
            <a:off x="8773071" y="217272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350C90-3424-EF98-5AF8-C7ADE13F5944}"/>
              </a:ext>
            </a:extLst>
          </p:cNvPr>
          <p:cNvSpPr txBox="1"/>
          <p:nvPr/>
        </p:nvSpPr>
        <p:spPr>
          <a:xfrm>
            <a:off x="9787040" y="2172721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24" name="表格 4">
            <a:extLst>
              <a:ext uri="{FF2B5EF4-FFF2-40B4-BE49-F238E27FC236}">
                <a16:creationId xmlns:a16="http://schemas.microsoft.com/office/drawing/2014/main" id="{7FDACD6F-87DB-012B-DF76-AF450327B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91616"/>
              </p:ext>
            </p:extLst>
          </p:nvPr>
        </p:nvGraphicFramePr>
        <p:xfrm>
          <a:off x="2844800" y="310264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431690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346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31377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5778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7034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016175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699737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0884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91839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4EDC3CC-3FB2-34F6-9770-9CB7A40067A9}"/>
              </a:ext>
            </a:extLst>
          </p:cNvPr>
          <p:cNvSpPr txBox="1"/>
          <p:nvPr/>
        </p:nvSpPr>
        <p:spPr>
          <a:xfrm>
            <a:off x="932873" y="310264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k = 3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699D34-2E30-FADE-517B-992D97CE3D5D}"/>
              </a:ext>
            </a:extLst>
          </p:cNvPr>
          <p:cNvSpPr txBox="1"/>
          <p:nvPr/>
        </p:nvSpPr>
        <p:spPr>
          <a:xfrm>
            <a:off x="3699164" y="35027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73ACF6-0CA3-EDBA-FF5A-BFF219931376}"/>
              </a:ext>
            </a:extLst>
          </p:cNvPr>
          <p:cNvSpPr txBox="1"/>
          <p:nvPr/>
        </p:nvSpPr>
        <p:spPr>
          <a:xfrm>
            <a:off x="4715164" y="35027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CEEE10-952F-92C6-D8BC-4FB7A48B7A61}"/>
              </a:ext>
            </a:extLst>
          </p:cNvPr>
          <p:cNvSpPr txBox="1"/>
          <p:nvPr/>
        </p:nvSpPr>
        <p:spPr>
          <a:xfrm>
            <a:off x="5731164" y="35027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08EAB4A-1EDB-7414-217C-31C3582DF362}"/>
              </a:ext>
            </a:extLst>
          </p:cNvPr>
          <p:cNvSpPr txBox="1"/>
          <p:nvPr/>
        </p:nvSpPr>
        <p:spPr>
          <a:xfrm>
            <a:off x="6745133" y="35027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EB07E4-2E04-598A-F9CC-896480DC3C65}"/>
              </a:ext>
            </a:extLst>
          </p:cNvPr>
          <p:cNvSpPr txBox="1"/>
          <p:nvPr/>
        </p:nvSpPr>
        <p:spPr>
          <a:xfrm>
            <a:off x="7759102" y="35027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5F2AB1-AA9B-E428-C0EF-BBF189A17D83}"/>
              </a:ext>
            </a:extLst>
          </p:cNvPr>
          <p:cNvSpPr txBox="1"/>
          <p:nvPr/>
        </p:nvSpPr>
        <p:spPr>
          <a:xfrm>
            <a:off x="8773071" y="35027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080C194-8ED0-88DF-210F-E9BD3654CF0E}"/>
              </a:ext>
            </a:extLst>
          </p:cNvPr>
          <p:cNvSpPr txBox="1"/>
          <p:nvPr/>
        </p:nvSpPr>
        <p:spPr>
          <a:xfrm>
            <a:off x="9787040" y="3502757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33" name="表格 4">
            <a:extLst>
              <a:ext uri="{FF2B5EF4-FFF2-40B4-BE49-F238E27FC236}">
                <a16:creationId xmlns:a16="http://schemas.microsoft.com/office/drawing/2014/main" id="{99CA4A70-6871-5671-68C9-CF05A08AD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37916"/>
              </p:ext>
            </p:extLst>
          </p:nvPr>
        </p:nvGraphicFramePr>
        <p:xfrm>
          <a:off x="2844800" y="44326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431690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346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31377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5778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7034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016175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699737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0884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91839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2F19A351-EC10-B112-32D3-E375103D4AFC}"/>
              </a:ext>
            </a:extLst>
          </p:cNvPr>
          <p:cNvSpPr txBox="1"/>
          <p:nvPr/>
        </p:nvSpPr>
        <p:spPr>
          <a:xfrm>
            <a:off x="932873" y="443268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k = 4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10DB311-299A-C137-2B40-FDFA0C516187}"/>
              </a:ext>
            </a:extLst>
          </p:cNvPr>
          <p:cNvSpPr txBox="1"/>
          <p:nvPr/>
        </p:nvSpPr>
        <p:spPr>
          <a:xfrm>
            <a:off x="3699164" y="483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CD32FD1-0614-8C92-2019-49BB534A88C6}"/>
              </a:ext>
            </a:extLst>
          </p:cNvPr>
          <p:cNvSpPr txBox="1"/>
          <p:nvPr/>
        </p:nvSpPr>
        <p:spPr>
          <a:xfrm>
            <a:off x="4715164" y="483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69FA2E0-08BC-E2BD-E42E-B1BFF7DD213B}"/>
              </a:ext>
            </a:extLst>
          </p:cNvPr>
          <p:cNvSpPr txBox="1"/>
          <p:nvPr/>
        </p:nvSpPr>
        <p:spPr>
          <a:xfrm>
            <a:off x="5731164" y="483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2765A86-5BE2-7AFC-CF1B-CC564F8B1A4F}"/>
              </a:ext>
            </a:extLst>
          </p:cNvPr>
          <p:cNvSpPr txBox="1"/>
          <p:nvPr/>
        </p:nvSpPr>
        <p:spPr>
          <a:xfrm>
            <a:off x="6745133" y="483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F483368-938C-89F6-9700-34D5D7B507E3}"/>
              </a:ext>
            </a:extLst>
          </p:cNvPr>
          <p:cNvSpPr txBox="1"/>
          <p:nvPr/>
        </p:nvSpPr>
        <p:spPr>
          <a:xfrm>
            <a:off x="7759102" y="483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395726-FFCB-3859-FEC6-457A7F9EB4AB}"/>
              </a:ext>
            </a:extLst>
          </p:cNvPr>
          <p:cNvSpPr txBox="1"/>
          <p:nvPr/>
        </p:nvSpPr>
        <p:spPr>
          <a:xfrm>
            <a:off x="8773071" y="483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58638B5-6F56-FC86-3856-87B852B79C74}"/>
              </a:ext>
            </a:extLst>
          </p:cNvPr>
          <p:cNvSpPr txBox="1"/>
          <p:nvPr/>
        </p:nvSpPr>
        <p:spPr>
          <a:xfrm>
            <a:off x="9787040" y="4832793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42" name="表格 4">
            <a:extLst>
              <a:ext uri="{FF2B5EF4-FFF2-40B4-BE49-F238E27FC236}">
                <a16:creationId xmlns:a16="http://schemas.microsoft.com/office/drawing/2014/main" id="{BB948BD7-33DE-C592-A7B5-1BA9487D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38367"/>
              </p:ext>
            </p:extLst>
          </p:nvPr>
        </p:nvGraphicFramePr>
        <p:xfrm>
          <a:off x="2844800" y="576271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431690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4346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431377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657786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97034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0161755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699737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30884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691839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3625533B-7D64-2152-A948-EF5B25889618}"/>
              </a:ext>
            </a:extLst>
          </p:cNvPr>
          <p:cNvSpPr txBox="1"/>
          <p:nvPr/>
        </p:nvSpPr>
        <p:spPr>
          <a:xfrm>
            <a:off x="932873" y="5762719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k = 5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1E4280B-1AE1-6671-23F0-C1183BCA281D}"/>
              </a:ext>
            </a:extLst>
          </p:cNvPr>
          <p:cNvSpPr txBox="1"/>
          <p:nvPr/>
        </p:nvSpPr>
        <p:spPr>
          <a:xfrm>
            <a:off x="3699164" y="61628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384ECE7-42E6-5CA1-6FE9-31C42678965B}"/>
              </a:ext>
            </a:extLst>
          </p:cNvPr>
          <p:cNvSpPr txBox="1"/>
          <p:nvPr/>
        </p:nvSpPr>
        <p:spPr>
          <a:xfrm>
            <a:off x="4715164" y="61628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C7D454D-55D7-F4A9-1055-0CBBEA38030C}"/>
              </a:ext>
            </a:extLst>
          </p:cNvPr>
          <p:cNvSpPr txBox="1"/>
          <p:nvPr/>
        </p:nvSpPr>
        <p:spPr>
          <a:xfrm>
            <a:off x="5731164" y="61628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5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E41DCE2-A9F5-31C9-5634-D57BF9BCED49}"/>
              </a:ext>
            </a:extLst>
          </p:cNvPr>
          <p:cNvSpPr txBox="1"/>
          <p:nvPr/>
        </p:nvSpPr>
        <p:spPr>
          <a:xfrm>
            <a:off x="6745133" y="61628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4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8E15E7A-C4F6-B99A-86AE-1C56219D3EC4}"/>
              </a:ext>
            </a:extLst>
          </p:cNvPr>
          <p:cNvSpPr txBox="1"/>
          <p:nvPr/>
        </p:nvSpPr>
        <p:spPr>
          <a:xfrm>
            <a:off x="7759102" y="61628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372A771-A4FE-EECA-1FB4-72A514402935}"/>
              </a:ext>
            </a:extLst>
          </p:cNvPr>
          <p:cNvSpPr txBox="1"/>
          <p:nvPr/>
        </p:nvSpPr>
        <p:spPr>
          <a:xfrm>
            <a:off x="8773071" y="61628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D6AE80-F928-D1E0-A59F-CBDF0AC213CD}"/>
              </a:ext>
            </a:extLst>
          </p:cNvPr>
          <p:cNvSpPr txBox="1"/>
          <p:nvPr/>
        </p:nvSpPr>
        <p:spPr>
          <a:xfrm>
            <a:off x="9787040" y="6162829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1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8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</Words>
  <Application>Microsoft Office PowerPoint</Application>
  <PresentationFormat>宽屏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</dc:creator>
  <cp:lastModifiedBy>李 腾飞</cp:lastModifiedBy>
  <cp:revision>7</cp:revision>
  <dcterms:created xsi:type="dcterms:W3CDTF">2022-09-08T02:23:26Z</dcterms:created>
  <dcterms:modified xsi:type="dcterms:W3CDTF">2022-09-08T02:34:16Z</dcterms:modified>
</cp:coreProperties>
</file>