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1:16.481"/>
    </inkml:context>
    <inkml:brush xml:id="br0">
      <inkml:brushProperty name="width" value="0.35" units="cm"/>
      <inkml:brushProperty name="height" value="0.35" units="cm"/>
      <inkml:brushProperty name="color" value="#54CCBA"/>
    </inkml:brush>
  </inkml:definitions>
  <inkml:trace contextRef="#ctx0" brushRef="#br0">1 1 24575,'2'13'0,"0"0"0,2-1 0,-1 1 0,2 0 0,0-1 0,0 0 0,1 0 0,9 12 0,-7-9 0,12 28-1960,-1 1-1,15 54 0,-31-91 1916,0 0 0,0 0-1,1 0 1,0 0-1,7 8 1,-7-10 412,0 0 0,-1 0 0,1 1 0,-1 0 0,0-1-1,-1 1 1,1 0 0,2 13 0,-1 7 84,-1-6 29,0-1 1,2 0-1,0 0 0,10 24 0,13 36-480,-22-58 0,1 0 0,1 0 0,13 22 0,-15-29 44,0 0 0,0 0 0,-1 0 0,3 20 0,6 15-1629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1:33.613"/>
    </inkml:context>
    <inkml:brush xml:id="br0">
      <inkml:brushProperty name="width" value="0.05" units="cm"/>
      <inkml:brushProperty name="height" value="0.05" units="cm"/>
      <inkml:brushProperty name="color" value="#54CCBA"/>
    </inkml:brush>
  </inkml:definitions>
  <inkml:trace contextRef="#ctx0" brushRef="#br0">1 1 24575,'56'0'0,"-50"0"0,-34 0 0,10 0 0,27 0 0,32 0 0,31 0 0,-43 0 0,-25 0 0,-10 0 0,-2 0-106,-3 0-209,0 0 0,0 1 1,-18 3-1,10 2-6511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1:41.319"/>
    </inkml:context>
    <inkml:brush xml:id="br0">
      <inkml:brushProperty name="width" value="0.05" units="cm"/>
      <inkml:brushProperty name="height" value="0.05" units="cm"/>
      <inkml:brushProperty name="color" value="#54CCBA"/>
    </inkml:brush>
  </inkml:definitions>
  <inkml:trace contextRef="#ctx0" brushRef="#br0">228 1 24575,'0'4'0,"0"0"0,-1 1 0,0-1 0,0 0 0,0 0 0,0 0 0,-1 0 0,1 0 0,-1 0 0,0-1 0,0 1 0,0 0 0,-1-1 0,1 0 0,-1 1 0,0-1 0,0 0 0,0 0 0,0-1 0,-6 4 0,3-1 0,-1-1 0,0-1 0,0 1 0,-1-1 0,1 0 0,-1-1 0,1 0 0,-1 0 0,-15 2 0,15-4 0,-36 2 0,42-2 0,0-1 0,-1 1 0,1 0 0,-1-1 0,1 1 0,-1-1 0,1 0 0,0 1 0,-1-1 0,1-1 0,0 1 0,0 0 0,0 0 0,-3-3 0,5 4 0,-1-1 0,1 1 0,-1 0 0,1-1 0,-1 1 0,1-1 0,0 1 0,-1-1 0,1 1 0,0-1 0,0 0 0,-1 1 0,1-1 0,0 1 0,0-1 0,0 1 0,0-1 0,-1 0 0,1 1 0,0-1 0,0 0 0,0 1 0,0-1 0,1 1 0,-1-1 0,0 0 0,0 1 0,0-1 0,1 0 0,15-12 0,27 1 0,39-3-1365,-57 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5:36.916"/>
    </inkml:context>
    <inkml:brush xml:id="br0">
      <inkml:brushProperty name="width" value="0.35" units="cm"/>
      <inkml:brushProperty name="height" value="0.35" units="cm"/>
      <inkml:brushProperty name="color" value="#54CCBA"/>
    </inkml:brush>
  </inkml:definitions>
  <inkml:trace contextRef="#ctx0" brushRef="#br0">1 1 24575,'2'13'0,"0"0"0,2-1 0,-1 1 0,2 0 0,0-1 0,0 0 0,1 0 0,9 12 0,-7-9 0,12 28-1960,-1 1-1,15 54 0,-31-91 1916,0 0 0,0 0-1,1 0 1,0 0-1,7 8 1,-7-10 412,0 0 0,-1 0 0,1 1 0,-1 0 0,0-1-1,-1 1 1,1 0 0,2 13 0,-1 7 84,-1-6 29,0-1 1,2 0-1,0 0 0,10 24 0,13 36-480,-22-58 0,1 0 0,1 0 0,13 22 0,-15-29 44,0 0 0,0 0 0,-1 0 0,3 20 0,6 15-1629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5:36.917"/>
    </inkml:context>
    <inkml:brush xml:id="br0">
      <inkml:brushProperty name="width" value="0.05" units="cm"/>
      <inkml:brushProperty name="height" value="0.05" units="cm"/>
      <inkml:brushProperty name="color" value="#54CCBA"/>
    </inkml:brush>
  </inkml:definitions>
  <inkml:trace contextRef="#ctx0" brushRef="#br0">1 1 24575,'56'0'0,"-50"0"0,-34 0 0,10 0 0,27 0 0,32 0 0,31 0 0,-43 0 0,-25 0 0,-10 0 0,-2 0-106,-3 0-209,0 0 0,0 1 1,-18 3-1,10 2-6511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8:15:36.918"/>
    </inkml:context>
    <inkml:brush xml:id="br0">
      <inkml:brushProperty name="width" value="0.05" units="cm"/>
      <inkml:brushProperty name="height" value="0.05" units="cm"/>
      <inkml:brushProperty name="color" value="#54CCBA"/>
    </inkml:brush>
  </inkml:definitions>
  <inkml:trace contextRef="#ctx0" brushRef="#br0">228 1 24575,'0'4'0,"0"0"0,-1 1 0,0-1 0,0 0 0,0 0 0,0 0 0,-1 0 0,1 0 0,-1 0 0,0-1 0,0 1 0,0 0 0,-1-1 0,1 0 0,-1 1 0,0-1 0,0 0 0,0 0 0,0-1 0,-6 4 0,3-1 0,-1-1 0,0-1 0,0 1 0,-1-1 0,1 0 0,-1-1 0,1 0 0,-1 0 0,-15 2 0,15-4 0,-36 2 0,42-2 0,0-1 0,-1 1 0,1 0 0,-1-1 0,1 1 0,-1-1 0,1 0 0,0 1 0,-1-1 0,1-1 0,0 1 0,0 0 0,0 0 0,-3-3 0,5 4 0,-1-1 0,1 1 0,-1 0 0,1-1 0,-1 1 0,1-1 0,0 1 0,-1-1 0,1 1 0,0-1 0,0 0 0,-1 1 0,1-1 0,0 1 0,0-1 0,0 1 0,0-1 0,-1 0 0,1 1 0,0-1 0,0 0 0,0 1 0,0-1 0,1 1 0,-1-1 0,0 0 0,0 1 0,0-1 0,1 0 0,15-12 0,27 1 0,39-3-1365,-57 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4C05F-F723-42A4-9123-96F55B61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EB994-25F3-4040-87D6-9A1F65841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D3F73-2254-4E03-BFE5-909B229E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832BA-79E7-4A72-94DA-9C35A909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D5BC9-B56F-4492-AA86-1DB5C4C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8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2CAA-C8B7-4EE1-9B74-249A5C4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E837EE-C2D4-4BF5-B4E4-D253D81E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45C14-DEF9-439D-9EF1-01ED862A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811AD-0A5D-4236-B479-71B02954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BA0FF-B555-48DE-ACAA-C6DD789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AA2817-A737-4869-B06E-513286EF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C3C6E-E05C-49FF-A9AF-77F14213D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7B4D3-5CAC-4595-AAD2-2EA50439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2B39B-33AA-44FB-93F3-188BCFEE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F3A6E-A628-4B98-B5F9-4464DAE7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2557-56DE-4789-8456-AE3CA128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0CE31-4A5B-4CEF-AC3E-61C1BBB0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873BD-E7CE-46F9-A91C-2BA624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D9D2A-F888-4151-A331-ABC536C1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7634D-065B-4AF6-A356-6D849AD1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1084B-9FDB-4687-8880-DB1C8FB5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44A00-4BDA-4BDA-A902-94CD7C867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88062-DFBB-42B2-9481-B221EF6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BB7A6-787A-49A5-8E0E-4B987BD3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91C6-CC53-425A-B8F8-C3465DBA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07CFE-3EF9-4628-B10F-3FB30AE2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DE6BE-0B05-4B03-8832-D37374AAF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AB4596-2C93-422E-9047-CA014E29B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C5D1F-65E0-41FD-9EB5-776F79A3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AC058-FD0A-4BD6-B29E-0427507B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789B0-0EB3-408B-92C8-B9CB2FAB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D7426-6579-43CD-8DD8-5DB5E4B7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3482A-5ED0-46E6-A1D6-A9F01BCE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46574-D3AA-4659-93BA-35EA9EE99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0EE1-ECC7-48E8-A8C8-EF43B57CB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258A9E-7A59-47AC-B347-D49463E8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B8DAC5-6F58-4556-BBC6-063BF22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7ADB00-43F0-44FA-BA90-C4DE2A13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800D7-5560-4C87-B9D4-7A63EC0E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7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9C28-56CD-4156-BFF8-6932CE12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964F77-9546-431A-BDF8-F24E687E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C85E7-6573-4CE0-BECB-3D4F165B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60BAEB-34CB-4758-866D-24007430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40A90-DB16-407B-BD8C-BCA7B350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5DB04B-504D-437F-9247-A7DE196F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7C8AC-2854-46E4-BBDF-1B0DB645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A6C5F-2347-47AC-837A-EBBBD053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8BE5C-5A53-47BE-A219-D92E8A37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36412-29EE-4F69-AC0F-C9505B31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90A106-8955-4226-ACB3-470BA1ED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39203-9780-4A96-AF08-7C57D74E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B9510-F0E5-4784-A410-A91C8DBE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43E3-1AB7-4E38-AA2B-B597E32D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CBF12B-87A2-4D19-9679-0B8A86228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B50D3-76E3-4E03-B962-D79C5AC44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B46B3-76CC-44AF-AB45-D16615B3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E84C1-D2D8-4A80-924B-13FE9C3A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78833-D17B-43D1-8003-44FC2B91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491FE-7FEA-4AFE-8AAF-9C2EDDF2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595D8-0E0F-4F9D-86BE-D1E869AE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745A1-24BC-4BB2-AE23-12079CDC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1A07-946F-48B5-9E83-7BE48EFBD6CD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3A393-6718-4524-B0E6-B407AAA4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A98B4-4A87-47CA-9560-2B20F468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561F-B924-4EA2-941A-D6D4BD60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audio" Target="../media/media1.mp3"/><Relationship Id="rId16" Type="http://schemas.openxmlformats.org/officeDocument/2006/relationships/image" Target="../media/image7.svg"/><Relationship Id="rId1" Type="http://schemas.microsoft.com/office/2007/relationships/media" Target="../media/media1.mp3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.png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80000">
              <a:srgbClr val="C0D0EB"/>
            </a:gs>
            <a:gs pos="66000">
              <a:srgbClr val="B9CBE9"/>
            </a:gs>
            <a:gs pos="9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3B943AB-5E78-485F-8346-3A6D9E436471}"/>
              </a:ext>
            </a:extLst>
          </p:cNvPr>
          <p:cNvGrpSpPr/>
          <p:nvPr/>
        </p:nvGrpSpPr>
        <p:grpSpPr>
          <a:xfrm>
            <a:off x="2992582" y="3224725"/>
            <a:ext cx="5818909" cy="2538767"/>
            <a:chOff x="378691" y="3990109"/>
            <a:chExt cx="2941781" cy="218901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9D7BE5D-E3AD-4044-A7AB-F5E11896D967}"/>
                </a:ext>
              </a:extLst>
            </p:cNvPr>
            <p:cNvCxnSpPr>
              <a:cxnSpLocks/>
            </p:cNvCxnSpPr>
            <p:nvPr/>
          </p:nvCxnSpPr>
          <p:spPr>
            <a:xfrm>
              <a:off x="378691" y="3990109"/>
              <a:ext cx="7204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260E35F-6B6E-4C58-B69D-52875AB40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99127" y="3990109"/>
              <a:ext cx="0" cy="218901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A1F19C5-BE85-43E9-A644-E3EAE8A3C9CA}"/>
                </a:ext>
              </a:extLst>
            </p:cNvPr>
            <p:cNvCxnSpPr>
              <a:cxnSpLocks/>
            </p:cNvCxnSpPr>
            <p:nvPr/>
          </p:nvCxnSpPr>
          <p:spPr>
            <a:xfrm>
              <a:off x="2604654" y="3990109"/>
              <a:ext cx="0" cy="218901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0FBFD07-69A4-44A6-B831-2969DE039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9127" y="6174509"/>
              <a:ext cx="15009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73EB637-47A5-4F06-BACC-82A6DCA13816}"/>
                </a:ext>
              </a:extLst>
            </p:cNvPr>
            <p:cNvCxnSpPr>
              <a:cxnSpLocks/>
            </p:cNvCxnSpPr>
            <p:nvPr/>
          </p:nvCxnSpPr>
          <p:spPr>
            <a:xfrm>
              <a:off x="2600036" y="3990109"/>
              <a:ext cx="72043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4152AD6-F610-4517-BED8-1A26FCAD0A66}"/>
              </a:ext>
            </a:extLst>
          </p:cNvPr>
          <p:cNvSpPr/>
          <p:nvPr/>
        </p:nvSpPr>
        <p:spPr>
          <a:xfrm>
            <a:off x="4944514" y="178061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碎纸盒</a:t>
            </a:r>
          </a:p>
        </p:txBody>
      </p:sp>
      <p:sp>
        <p:nvSpPr>
          <p:cNvPr id="23" name="双波形 22">
            <a:extLst>
              <a:ext uri="{FF2B5EF4-FFF2-40B4-BE49-F238E27FC236}">
                <a16:creationId xmlns:a16="http://schemas.microsoft.com/office/drawing/2014/main" id="{0C653F82-F6A6-40E1-9FCF-B2EE6AB251EC}"/>
              </a:ext>
            </a:extLst>
          </p:cNvPr>
          <p:cNvSpPr/>
          <p:nvPr/>
        </p:nvSpPr>
        <p:spPr>
          <a:xfrm>
            <a:off x="1955342" y="2088323"/>
            <a:ext cx="2829677" cy="979052"/>
          </a:xfrm>
          <a:prstGeom prst="doubleWave">
            <a:avLst/>
          </a:prstGeom>
          <a:solidFill>
            <a:srgbClr val="2DA997">
              <a:alpha val="92941"/>
            </a:srgbClr>
          </a:solidFill>
          <a:effectLst>
            <a:reflection blurRad="114300" stA="45000" endPos="7000" dist="50800" dir="5400000" sy="-100000" algn="bl" rotWithShape="0"/>
          </a:effectLst>
          <a:scene3d>
            <a:camera prst="isometricOffAxis1Top">
              <a:rot lat="18748440" lon="20236848" rev="111000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只 </a:t>
            </a:r>
            <a:r>
              <a:rPr lang="zh-CN" altLang="en-US" sz="32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有 </a:t>
            </a:r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不 聪</a:t>
            </a:r>
          </a:p>
        </p:txBody>
      </p:sp>
      <p:sp>
        <p:nvSpPr>
          <p:cNvPr id="25" name="双波形 24">
            <a:extLst>
              <a:ext uri="{FF2B5EF4-FFF2-40B4-BE49-F238E27FC236}">
                <a16:creationId xmlns:a16="http://schemas.microsoft.com/office/drawing/2014/main" id="{30D3D3BB-4B81-404D-8CBD-7E6C25EA6D91}"/>
              </a:ext>
            </a:extLst>
          </p:cNvPr>
          <p:cNvSpPr/>
          <p:nvPr/>
        </p:nvSpPr>
        <p:spPr>
          <a:xfrm>
            <a:off x="4649976" y="2018257"/>
            <a:ext cx="2556696" cy="979052"/>
          </a:xfrm>
          <a:prstGeom prst="doubleWave">
            <a:avLst/>
          </a:prstGeom>
          <a:solidFill>
            <a:srgbClr val="2DA997">
              <a:alpha val="92941"/>
            </a:srgbClr>
          </a:solidFill>
          <a:effectLst>
            <a:reflection blurRad="114300" stA="45000" endPos="7000" dist="50800" dir="5400000" sy="-100000" algn="bl" rotWithShape="0"/>
          </a:effectLst>
          <a:scene3d>
            <a:camera prst="isometricOffAxis1Top">
              <a:rot lat="18748440" lon="20236848" rev="111000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明 </a:t>
            </a:r>
            <a:r>
              <a:rPr lang="zh-CN" altLang="en-US" sz="32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zh-CN" alt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人</a:t>
            </a:r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才</a:t>
            </a:r>
          </a:p>
        </p:txBody>
      </p:sp>
      <p:sp>
        <p:nvSpPr>
          <p:cNvPr id="26" name="双波形 25">
            <a:extLst>
              <a:ext uri="{FF2B5EF4-FFF2-40B4-BE49-F238E27FC236}">
                <a16:creationId xmlns:a16="http://schemas.microsoft.com/office/drawing/2014/main" id="{9B9A97E4-E656-498F-8B67-CD5C88F91E20}"/>
              </a:ext>
            </a:extLst>
          </p:cNvPr>
          <p:cNvSpPr/>
          <p:nvPr/>
        </p:nvSpPr>
        <p:spPr>
          <a:xfrm>
            <a:off x="7085940" y="1949995"/>
            <a:ext cx="2767756" cy="979052"/>
          </a:xfrm>
          <a:prstGeom prst="doubleWave">
            <a:avLst/>
          </a:prstGeom>
          <a:solidFill>
            <a:srgbClr val="2DA997">
              <a:alpha val="92941"/>
            </a:srgbClr>
          </a:solidFill>
          <a:effectLst>
            <a:reflection blurRad="114300" stA="45000" endPos="7000" dist="50800" dir="5400000" sy="-100000" algn="bl" rotWithShape="0"/>
          </a:effectLst>
          <a:scene3d>
            <a:camera prst="isometricOffAxis1Top">
              <a:rot lat="18748440" lon="20236848" rev="111000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能 </a:t>
            </a:r>
            <a:r>
              <a:rPr lang="zh-CN" altLang="en-US" sz="32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看 到</a:t>
            </a:r>
            <a:r>
              <a:rPr lang="zh-CN" alt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7817924-163E-4B76-94CE-BF610DF7A5DB}"/>
              </a:ext>
            </a:extLst>
          </p:cNvPr>
          <p:cNvGrpSpPr/>
          <p:nvPr/>
        </p:nvGrpSpPr>
        <p:grpSpPr>
          <a:xfrm>
            <a:off x="4616402" y="2296161"/>
            <a:ext cx="175680" cy="507960"/>
            <a:chOff x="4616402" y="2296161"/>
            <a:chExt cx="1756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F306C71-F7CE-42EE-BCA6-17883E5B596B}"/>
                    </a:ext>
                  </a:extLst>
                </p14:cNvPr>
                <p14:cNvContentPartPr/>
                <p14:nvPr/>
              </p14:nvContentPartPr>
              <p14:xfrm>
                <a:off x="4616402" y="2384001"/>
                <a:ext cx="121680" cy="32688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F306C71-F7CE-42EE-BCA6-17883E5B59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3402" y="2321001"/>
                  <a:ext cx="247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404E9B2-B560-4F11-8EB7-35FF207852F7}"/>
                    </a:ext>
                  </a:extLst>
                </p14:cNvPr>
                <p14:cNvContentPartPr/>
                <p14:nvPr/>
              </p14:nvContentPartPr>
              <p14:xfrm>
                <a:off x="4616402" y="2296161"/>
                <a:ext cx="61920" cy="43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404E9B2-B560-4F11-8EB7-35FF207852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7402" y="2287161"/>
                  <a:ext cx="79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ABB84BBD-2577-473B-A42D-97501702CF04}"/>
                    </a:ext>
                  </a:extLst>
                </p14:cNvPr>
                <p14:cNvContentPartPr/>
                <p14:nvPr/>
              </p14:nvContentPartPr>
              <p14:xfrm>
                <a:off x="4709642" y="2763081"/>
                <a:ext cx="82440" cy="4104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ABB84BBD-2577-473B-A42D-97501702CF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0642" y="2754081"/>
                  <a:ext cx="1000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7B5EF0-D35E-4F0B-89A3-41EDF1A682DA}"/>
              </a:ext>
            </a:extLst>
          </p:cNvPr>
          <p:cNvGrpSpPr/>
          <p:nvPr/>
        </p:nvGrpSpPr>
        <p:grpSpPr>
          <a:xfrm>
            <a:off x="7085939" y="2211883"/>
            <a:ext cx="175680" cy="507960"/>
            <a:chOff x="4616402" y="2296161"/>
            <a:chExt cx="1756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6156B39-F623-4F9F-85C8-9ED6ADB725A5}"/>
                    </a:ext>
                  </a:extLst>
                </p14:cNvPr>
                <p14:cNvContentPartPr/>
                <p14:nvPr/>
              </p14:nvContentPartPr>
              <p14:xfrm>
                <a:off x="4616402" y="2384001"/>
                <a:ext cx="121680" cy="326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6156B39-F623-4F9F-85C8-9ED6ADB725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3402" y="2321001"/>
                  <a:ext cx="2473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DDC3D2F-F851-4AF4-8657-AAEBDACFD40F}"/>
                    </a:ext>
                  </a:extLst>
                </p14:cNvPr>
                <p14:cNvContentPartPr/>
                <p14:nvPr/>
              </p14:nvContentPartPr>
              <p14:xfrm>
                <a:off x="4616402" y="2296161"/>
                <a:ext cx="61920" cy="43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DDC3D2F-F851-4AF4-8657-AAEBDACFD4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7402" y="2287161"/>
                  <a:ext cx="79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061D881-69C2-4DF2-B9C9-E8C50F870B99}"/>
                    </a:ext>
                  </a:extLst>
                </p14:cNvPr>
                <p14:cNvContentPartPr/>
                <p14:nvPr/>
              </p14:nvContentPartPr>
              <p14:xfrm>
                <a:off x="4709642" y="2763081"/>
                <a:ext cx="82440" cy="4104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061D881-69C2-4DF2-B9C9-E8C50F870B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0642" y="2754081"/>
                  <a:ext cx="100080" cy="58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图形 5" descr="剪刀">
            <a:extLst>
              <a:ext uri="{FF2B5EF4-FFF2-40B4-BE49-F238E27FC236}">
                <a16:creationId xmlns:a16="http://schemas.microsoft.com/office/drawing/2014/main" id="{C156EBE7-3BEB-446A-921C-281FC1BBA5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6163094">
            <a:off x="11053203" y="1187028"/>
            <a:ext cx="914400" cy="914400"/>
          </a:xfrm>
          <a:prstGeom prst="rect">
            <a:avLst/>
          </a:prstGeom>
        </p:spPr>
      </p:pic>
      <p:pic>
        <p:nvPicPr>
          <p:cNvPr id="10" name="图形 9" descr="愤怒的脸，实心填充">
            <a:extLst>
              <a:ext uri="{FF2B5EF4-FFF2-40B4-BE49-F238E27FC236}">
                <a16:creationId xmlns:a16="http://schemas.microsoft.com/office/drawing/2014/main" id="{6C75BC7E-BB5A-457F-A41D-C0484B00AF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050392" y="1424533"/>
            <a:ext cx="914400" cy="914400"/>
          </a:xfrm>
          <a:prstGeom prst="rect">
            <a:avLst/>
          </a:prstGeom>
        </p:spPr>
      </p:pic>
      <p:sp>
        <p:nvSpPr>
          <p:cNvPr id="11" name="爆炸形: 8 pt  10">
            <a:extLst>
              <a:ext uri="{FF2B5EF4-FFF2-40B4-BE49-F238E27FC236}">
                <a16:creationId xmlns:a16="http://schemas.microsoft.com/office/drawing/2014/main" id="{5CFF96BE-9FA2-4105-8DF4-04C6E5E85CB8}"/>
              </a:ext>
            </a:extLst>
          </p:cNvPr>
          <p:cNvSpPr/>
          <p:nvPr/>
        </p:nvSpPr>
        <p:spPr>
          <a:xfrm>
            <a:off x="9510903" y="1035595"/>
            <a:ext cx="809426" cy="914400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闪电形 14">
            <a:extLst>
              <a:ext uri="{FF2B5EF4-FFF2-40B4-BE49-F238E27FC236}">
                <a16:creationId xmlns:a16="http://schemas.microsoft.com/office/drawing/2014/main" id="{9B92E4A2-3B39-4D28-ADAB-9CBF21231492}"/>
              </a:ext>
            </a:extLst>
          </p:cNvPr>
          <p:cNvSpPr/>
          <p:nvPr/>
        </p:nvSpPr>
        <p:spPr>
          <a:xfrm rot="10192030">
            <a:off x="4480514" y="1787948"/>
            <a:ext cx="504478" cy="1642842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65DCC7-DF36-4486-A892-8E52C9DE0F39}"/>
              </a:ext>
            </a:extLst>
          </p:cNvPr>
          <p:cNvSpPr/>
          <p:nvPr/>
        </p:nvSpPr>
        <p:spPr>
          <a:xfrm>
            <a:off x="4943567" y="10975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纸条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玛丽提示音">
            <a:hlinkClick r:id="" action="ppaction://media"/>
            <a:extLst>
              <a:ext uri="{FF2B5EF4-FFF2-40B4-BE49-F238E27FC236}">
                <a16:creationId xmlns:a16="http://schemas.microsoft.com/office/drawing/2014/main" id="{4A42C5EF-99CE-4DF7-A988-BB18A55E5F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586797" y="21041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93 L -0.07994 0.10764 C -0.09492 0.13079 -0.12252 0.15162 -0.1513 0.16436 C -0.18411 0.1794 -0.21171 0.18264 -0.23177 0.17524 L -0.33072 0.1463 " pathEditMode="relative" rAng="20760000" ptsTypes="AA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8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3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1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9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900"/>
                            </p:stCondLst>
                            <p:childTnLst>
                              <p:par>
                                <p:cTn id="58" presetID="27" presetClass="emph" presetSubtype="0" fill="remove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200"/>
                            </p:stCondLst>
                            <p:childTnLst>
                              <p:par>
                                <p:cTn id="6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7838 4.44444E-6 C 0.11354 4.44444E-6 0.1569 -0.03959 0.1569 -0.07153 L 0.1569 -0.14283 " pathEditMode="relative" rAng="0" ptsTypes="AAAA">
                                      <p:cBhvr>
                                        <p:cTn id="65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715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07839 -2.59259E-6 C 0.11354 -2.59259E-6 0.1569 -0.03958 0.1569 -0.07153 L 0.1569 -0.14282 " pathEditMode="relative" rAng="0" ptsTypes="AAAA">
                                      <p:cBhvr>
                                        <p:cTn id="6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7153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8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58333E-6 -4.81481E-6 L 4.58333E-6 0.00024 C -0.00092 0.00903 -0.00105 0.01875 -0.00261 0.02778 C -0.00847 0.0632 -0.01602 0.10903 -0.02774 0.14306 C -0.03191 0.1551 -0.03646 0.16713 -0.04154 0.17801 C -0.05326 0.20348 -0.07032 0.23079 -0.08464 0.25116 C -0.103 0.27732 -0.11329 0.28889 -0.13425 0.3088 C -0.14219 0.31621 -0.1504 0.32338 -0.1586 0.32963 C -0.17045 0.33889 -0.1862 0.34838 -0.19922 0.35371 C -0.21055 0.35834 -0.22188 0.36343 -0.23347 0.36644 C -0.24258 0.36852 -0.25183 0.36806 -0.26107 0.36899 C -0.40886 0.36528 -0.32657 0.37871 -0.39349 0.35788 C -0.39896 0.35625 -0.40443 0.35533 -0.40977 0.35371 C -0.42357 0.34954 -0.43008 0.34607 -0.44388 0.3382 C -0.45339 0.33288 -0.46381 0.32639 -0.4724 0.31713 C -0.47943 0.30996 -0.48464 0.3007 -0.49024 0.29051 C -0.4948 0.28218 -0.4987 0.27315 -0.50326 0.26528 C -0.51055 0.25278 -0.50209 0.26667 -0.51055 0.25394 L -0.51368 0.24838 " pathEditMode="relative" rAng="0" ptsTypes="AAAAAAAAAAAAAAAAAAA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0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8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0"/>
                            </p:stCondLst>
                            <p:childTnLst>
                              <p:par>
                                <p:cTn id="81" presetID="26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400"/>
                            </p:stCondLst>
                            <p:childTnLst>
                              <p:par>
                                <p:cTn id="8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400"/>
                            </p:stCondLst>
                            <p:childTnLst>
                              <p:par>
                                <p:cTn id="90" presetID="0" presetClass="path" presetSubtype="0" accel="50000" decel="5000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9167E-6 -4.44444E-6 L -2.29167E-6 0.00024 C -0.00547 -0.00069 -0.0108 -0.003 -0.01601 -0.00185 C -0.02018 -0.00092 -0.02422 0.00301 -0.02838 0.00556 C -0.03216 0.00811 -0.03607 0.0095 -0.03971 0.0132 C -0.04752 0.02037 -0.06497 0.04746 -0.06927 0.05741 C -0.07513 0.07176 -0.08242 0.08264 -0.08711 0.10024 C -0.09023 0.1125 -0.09453 0.12338 -0.09674 0.1375 C -0.10247 0.16945 -0.09961 0.15533 -0.10547 0.17987 C -0.1069 0.19792 -0.1082 0.21436 -0.11002 0.23195 C -0.11067 0.23704 -0.11146 0.2419 -0.11211 0.247 C -0.11263 0.25232 -0.11289 0.25811 -0.11328 0.26343 C -0.11367 0.26852 -0.11419 0.27338 -0.11458 0.27848 C -0.11523 0.29306 -0.11523 0.29399 -0.11601 0.30811 C -0.11627 0.31181 -0.1164 0.31551 -0.11666 0.31899 C -0.11784 0.34561 -0.11666 0.32662 -0.11797 0.34514 C -0.11849 0.36204 -0.11888 0.37014 -0.11927 0.38797 C -0.11966 0.4 -0.11966 0.4125 -0.11992 0.425 C -0.12005 0.4301 -0.12057 0.43473 -0.12057 0.43959 C -0.12057 0.45672 -0.12057 0.47315 -0.12057 0.49028 " pathEditMode="relative" rAng="0" ptsTypes="AAAAAAAAAAAAAAAAAAAA">
                                      <p:cBhvr>
                                        <p:cTn id="91" dur="1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2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8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67 0.24838 L -0.32135 0.25301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23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20573 0.00209 " pathEditMode="relative" rAng="0" ptsTypes="AA">
                                      <p:cBhvr>
                                        <p:cTn id="9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800"/>
                            </p:stCondLst>
                            <p:childTnLst>
                              <p:par>
                                <p:cTn id="98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2" presetID="26" presetClass="emph" presetSubtype="0" repeatCount="2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40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162 L 2.08333E-6 0.00185 C -0.01914 -0.0044 -0.00091 0.00069 -0.02409 -0.00255 C -0.02722 -0.00301 -0.03021 -0.0044 -0.03347 -0.00486 L -0.04336 -0.00532 L -0.08047 -0.00486 C -0.08373 -0.00463 -0.08711 -0.00463 -0.09037 -0.0037 C -0.09258 -0.00301 -0.09453 -0.00116 -0.09662 -0.00023 C -0.09922 0.00069 -0.10182 0.00116 -0.1043 0.00162 C -0.10664 0.00324 -0.10899 0.00463 -0.1112 0.00625 C -0.11406 0.00833 -0.11667 0.01111 -0.11966 0.01273 C -0.12604 0.0169 -0.13255 0.02014 -0.13906 0.02384 C -0.14076 0.02477 -0.14271 0.02616 -0.14453 0.02731 C -0.14922 0.03032 -0.15443 0.03333 -0.15899 0.03727 C -0.16094 0.03866 -0.16276 0.03981 -0.16446 0.04143 C -0.17044 0.04699 -0.17617 0.05301 -0.18216 0.05787 C -0.18646 0.06157 -0.18841 0.06319 -0.19297 0.06759 C -0.19531 0.07037 -0.19779 0.07268 -0.19987 0.07569 C -0.20287 0.07963 -0.2056 0.0838 -0.20834 0.08773 C -0.21003 0.08981 -0.21146 0.09213 -0.21302 0.09421 C -0.21771 0.09954 -0.2181 0.1 -0.22227 0.10625 C -0.22409 0.10903 -0.22565 0.11273 -0.22761 0.11505 C -0.22943 0.11759 -0.23138 0.11944 -0.23307 0.12153 C -0.23633 0.12616 -0.2388 0.13102 -0.24232 0.13495 C -0.24805 0.14097 -0.24453 0.1368 -0.25235 0.14815 C -0.25352 0.14954 -0.25443 0.15116 -0.25534 0.15231 C -0.25742 0.15579 -0.25938 0.15926 -0.26159 0.16273 C -0.26367 0.16551 -0.26641 0.16782 -0.26849 0.1713 C -0.27005 0.17338 -0.27097 0.17639 -0.2724 0.17893 C -0.2737 0.18102 -0.27513 0.1831 -0.27617 0.18565 C -0.27735 0.18819 -0.27826 0.19097 -0.27943 0.19305 C -0.28151 0.19768 -0.2849 0.20046 -0.28633 0.20532 C -0.28789 0.21018 -0.28919 0.21505 -0.29089 0.21968 C -0.29193 0.22268 -0.29362 0.22454 -0.29466 0.22731 C -0.29584 0.23032 -0.29675 0.23333 -0.29779 0.23611 C -0.29909 0.23981 -0.30065 0.24236 -0.30156 0.2463 C -0.30339 0.25185 -0.30638 0.26643 -0.30781 0.27338 C -0.30964 0.29236 -0.30729 0.27153 -0.31094 0.29329 C -0.31589 0.32292 -0.30729 0.27917 -0.31328 0.3088 C -0.31485 0.32338 -0.31302 0.30926 -0.31641 0.32616 C -0.31758 0.33194 -0.31849 0.33773 -0.3194 0.34398 C -0.31992 0.34699 -0.32071 0.35 -0.3211 0.35278 C -0.32149 0.3581 -0.32175 0.3618 -0.32266 0.36736 C -0.32461 0.3787 -0.32201 0.36018 -0.32409 0.3743 C -0.32461 0.37824 -0.32526 0.38194 -0.32565 0.38588 C -0.32656 0.39514 -0.32591 0.39097 -0.32696 0.39815 " pathEditMode="relative" rAng="0" ptsTypes="AAAAAAAAAAAAAAAAAAAAAAAAAAAAAAAAAAAAAAAAAAAA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400"/>
                            </p:stCondLst>
                            <p:childTnLst>
                              <p:par>
                                <p:cTn id="116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-0.00024 L -0.00013 4.44444E-6 C -0.01341 -0.00255 -0.04844 -0.00857 -0.05976 -0.00857 L -0.13385 -0.00695 C -0.14453 -0.00602 -0.15534 -0.00579 -0.16588 -0.00463 C -0.1793 -0.00325 -0.19297 -0.0007 -0.20651 0.00092 C -0.21758 0.00208 -0.22825 0.00277 -0.23932 0.00393 L -0.25403 0.0074 C -0.26015 0.00856 -0.26614 0.00879 -0.27213 0.01064 C -0.2819 0.01342 -0.2914 0.01782 -0.30104 0.02106 C -0.3043 0.02222 -0.30742 0.02268 -0.31042 0.02453 C -0.31653 0.02777 -0.32213 0.03287 -0.32838 0.03634 C -0.33385 0.03912 -0.33932 0.04166 -0.34479 0.0449 C -0.34661 0.04583 -0.34844 0.04722 -0.35026 0.04814 C -0.35846 0.05208 -0.3875 0.06412 -0.38763 0.06412 C -0.39167 0.06574 -0.3957 0.06713 -0.39948 0.06851 C -0.41146 0.07338 -0.40221 0.07037 -0.41042 0.07291 C -0.43034 0.08449 -0.40286 0.06828 -0.42057 0.07939 C -0.42474 0.08171 -0.42708 0.08217 -0.43138 0.08564 C -0.43424 0.08796 -0.43672 0.09074 -0.43919 0.09328 C -0.4414 0.09513 -0.44375 0.09652 -0.44557 0.09861 C -0.47044 0.12569 -0.44987 0.10439 -0.46276 0.12013 C -0.46614 0.1243 -0.47018 0.12731 -0.47292 0.13194 C -0.47552 0.13634 -0.47786 0.14097 -0.48073 0.1449 C -0.48203 0.14675 -0.48346 0.14814 -0.48463 0.15 C -0.48528 0.15138 -0.48555 0.15324 -0.48607 0.15463 C -0.48698 0.15648 -0.48763 0.1581 -0.48867 0.15995 C -0.48984 0.16226 -0.49127 0.16412 -0.49245 0.16643 C -0.49414 0.16967 -0.49544 0.17361 -0.49713 0.17731 C -0.49805 0.17939 -0.49909 0.18148 -0.50013 0.18356 C -0.50208 0.18726 -0.50234 0.18796 -0.50495 0.19213 C -0.50846 0.19768 -0.5069 0.19375 -0.51198 0.20069 C -0.51771 0.20879 -0.51107 0.20208 -0.51653 0.20717 C -0.5181 0.21088 -0.51992 0.21435 -0.52135 0.21782 C -0.52187 0.21944 -0.52239 0.22106 -0.52292 0.22222 C -0.52539 0.22824 -0.5263 0.22615 -0.52917 0.23611 C -0.53112 0.24328 -0.53086 0.2412 -0.53229 0.2493 C -0.53281 0.25208 -0.53359 0.25486 -0.53385 0.25763 C -0.53424 0.26064 -0.53489 0.26643 -0.53555 0.26944 C -0.53581 0.2706 -0.53607 0.27175 -0.53633 0.27291 C -0.53685 0.27569 -0.5375 0.28171 -0.5375 0.28495 " pathEditMode="relative" rAng="0" ptsTypes="AAAAAAAAAAAAAAAAAAAAAAAAAAAAAAAAAAAAAAAAA">
                                      <p:cBhvr>
                                        <p:cTn id="1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90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8 0.15139 L -0.32578 0.15139 C -0.30768 0.16019 -0.3121 0.15926 -0.29479 0.16343 C -0.28697 0.16551 -0.27916 0.16852 -0.27135 0.16899 L -0.24322 0.17037 L -0.18723 0.16899 C -0.18177 0.16875 -0.16901 0.1669 -0.16302 0.16621 C -0.14557 0.15996 -0.15299 0.16181 -0.14101 0.15949 C -0.13828 0.15811 -0.13541 0.15672 -0.13268 0.15533 C -0.13098 0.15487 -0.12421 0.15301 -0.12278 0.15278 C -0.12135 0.15186 -0.11979 0.1507 -0.11822 0.15 C -0.11679 0.14931 -0.11523 0.14931 -0.11367 0.14862 C -0.11067 0.14723 -0.10768 0.14491 -0.10468 0.14329 C -0.10104 0.14144 -0.09726 0.14074 -0.09401 0.13797 C -0.09153 0.13565 -0.08906 0.13311 -0.08645 0.13125 L -0.0789 0.1257 C -0.0776 0.12477 -0.07617 0.12454 -0.07513 0.12315 C -0.07343 0.12084 -0.07161 0.11829 -0.06979 0.11644 C -0.06015 0.10602 -0.06862 0.11528 -0.05989 0.10695 C -0.05859 0.10556 -0.05742 0.10417 -0.05612 0.10278 C -0.0552 0.10186 -0.05403 0.10116 -0.05312 0.10024 C -0.05208 0.09908 -0.05117 0.09723 -0.05013 0.09607 C -0.04895 0.09491 -0.04752 0.09422 -0.04635 0.09352 C -0.04505 0.09121 -0.04388 0.08866 -0.04257 0.08658 C -0.03984 0.08311 -0.03645 0.08149 -0.03424 0.07732 C -0.0289 0.06806 -0.03541 0.07894 -0.02513 0.06505 C -0.02408 0.06366 -0.02304 0.0625 -0.022 0.06112 C -0.0194 0.05695 -0.02005 0.05649 -0.01679 0.05301 C -0.01601 0.05232 -0.01523 0.05209 -0.01445 0.05162 C -0.01367 0.0507 -0.01302 0.04954 -0.01223 0.04885 C -0.00963 0.04723 -0.00651 0.04699 -0.0039 0.04491 C -0.00065 0.04237 -0.00091 0.04422 -0.00091 0.04098 " pathEditMode="relative" ptsTypes="AAAAAAAAAAAAAAAAAAAAAAAAAAAAAAAA">
                                      <p:cBhvr>
                                        <p:cTn id="1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57 0.49028 L -0.12057 0.49028 C -0.0983 0.49213 -0.09883 0.49259 -0.06484 0.49028 C -0.05937 0.48981 -0.05442 0.48796 -0.04909 0.48727 C -0.04297 0.48611 -0.03646 0.48542 -0.03008 0.48403 C -0.0194 0.48194 -0.00911 0.47893 0.0017 0.47685 C 0.00625 0.47616 0.01081 0.47546 0.01511 0.47454 C 0.0224 0.47315 0.03047 0.4706 0.03789 0.46944 C 0.0405 0.46898 0.04297 0.46898 0.04558 0.46829 C 0.04766 0.46805 0.04948 0.46713 0.05156 0.4669 C 0.05391 0.46643 0.05651 0.4662 0.05912 0.46574 C 0.06172 0.46528 0.0642 0.46481 0.06667 0.46412 C 0.0694 0.46389 0.07188 0.46366 0.07435 0.46319 C 0.0763 0.46296 0.07826 0.46273 0.08021 0.46227 C 0.08295 0.4618 0.08594 0.46157 0.08854 0.46111 C 0.09909 0.45926 0.08763 0.46111 0.09688 0.45949 C 0.0987 0.45903 0.10039 0.45856 0.10222 0.4581 C 0.10352 0.45787 0.10795 0.45717 0.10899 0.45717 C 0.11055 0.45671 0.11185 0.45602 0.11341 0.45579 C 0.11459 0.45532 0.11563 0.45532 0.11654 0.45509 C 0.11953 0.4544 0.1224 0.45347 0.125 0.45255 C 0.12774 0.45162 0.13008 0.45046 0.13255 0.44954 C 0.13854 0.44699 0.13724 0.44768 0.14531 0.44398 C 0.14701 0.44329 0.14896 0.44236 0.15052 0.44143 C 0.1513 0.44097 0.15222 0.44074 0.15287 0.44028 C 0.16029 0.43542 0.15156 0.44097 0.15886 0.4368 C 0.15977 0.43634 0.16029 0.43588 0.16133 0.43518 C 0.16198 0.43495 0.16289 0.43449 0.16354 0.43426 C 0.16615 0.43241 0.16862 0.43102 0.17097 0.4294 L 0.17409 0.42708 C 0.17683 0.42523 0.17617 0.42592 0.17878 0.42361 C 0.1793 0.42315 0.17956 0.42268 0.18021 0.42199 C 0.1819 0.42106 0.18399 0.4206 0.18555 0.41944 C 0.18646 0.41898 0.18698 0.41805 0.18776 0.41736 C 0.18906 0.41643 0.19102 0.41574 0.19219 0.41435 C 0.19271 0.41389 0.1931 0.41319 0.19375 0.41296 C 0.19545 0.41157 0.19727 0.41065 0.19909 0.40926 L 0.2013 0.40764 L 0.20365 0.40625 C 0.20456 0.4044 0.20391 0.40463 0.20742 0.40347 C 0.20755 0.40347 0.20795 0.40347 0.20847 0.40347 " pathEditMode="relative" rAng="0" ptsTypes="AAAAAAAAAAAAAAAAAAAAAAAAAAAAAAAAAAAAAAAAA">
                                      <p:cBhvr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45" y="-4259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81 0.43611 L -0.33281 0.43657 C -0.32982 0.4419 -0.32617 0.44745 -0.32227 0.45324 C -0.32162 0.4544 -0.32084 0.45556 -0.32005 0.45556 C -0.31511 0.45648 -0.31029 0.45671 -0.30573 0.4588 L -0.21836 0.45556 C -0.21524 0.45556 -0.21185 0.4544 -0.2086 0.45324 C -0.20742 0.45324 -0.20612 0.45139 -0.20482 0.45139 C -0.17539 0.4419 -0.21159 0.45556 -0.19141 0.44745 C -0.18568 0.44282 -0.19063 0.4463 -0.17904 0.44352 C -0.17565 0.44282 -0.17188 0.44097 -0.16849 0.43981 C -0.16003 0.43542 -0.16862 0.43843 -0.15326 0.43403 C -0.14401 0.43056 -0.13464 0.42824 -0.12526 0.42569 L -0.11485 0.42431 C -0.11276 0.42361 -0.11081 0.42292 -0.10873 0.42269 C -0.10768 0.42153 -0.10677 0.42083 -0.10573 0.42014 C -0.10222 0.41898 -0.09909 0.41898 -0.09571 0.41782 C -0.08893 0.41111 -0.09479 0.41644 -0.08516 0.41019 C -0.08334 0.40995 -0.08164 0.40764 -0.07982 0.40694 C -0.07761 0.40509 -0.07539 0.40486 -0.07318 0.40255 C -0.07123 0.40208 -0.0694 0.40023 -0.06771 0.39861 C -0.06472 0.3963 -0.06172 0.39282 -0.05873 0.3912 C -0.05534 0.38981 -0.05339 0.38866 -0.05039 0.38588 C -0.04961 0.38449 -0.04896 0.38218 -0.04818 0.38148 C -0.04675 0.37986 -0.04505 0.3794 -0.04362 0.37755 C -0.04206 0.37546 -0.04063 0.37384 -0.0388 0.37176 C -0.03802 0.36991 -0.03737 0.36759 -0.03646 0.36644 C -0.03073 0.35486 -0.03633 0.36991 -0.0306 0.35625 C -0.02891 0.35231 -0.02722 0.34676 -0.02539 0.34236 C -0.02435 0.34051 -0.02357 0.33681 -0.02227 0.33449 L -0.01992 0.33148 C -0.01901 0.32708 -0.01771 0.32176 -0.01615 0.31968 C -0.01524 0.31806 -0.01419 0.31806 -0.01315 0.31782 C -0.01211 0.31528 -0.01107 0.31412 -0.01016 0.31157 C -0.00951 0.30972 -0.00912 0.30764 -0.0086 0.30579 L -0.00664 0.30162 " pathEditMode="relative" rAng="0" ptsTypes="AAAAAAAAAAAAAAAAAAAAAAAAAAAAAAAAAAAA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-560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5 0.28496 L -0.5375 0.28519 C -0.51732 0.30695 -0.51159 0.31644 -0.48919 0.32269 C -0.47812 0.3257 -0.4668 0.32431 -0.45534 0.325 C -0.3444 0.35718 -0.40117 0.35093 -0.28528 0.34167 C -0.25417 0.31505 -0.2694 0.33473 -0.25377 0.3088 C -0.25234 0.30602 -0.25065 0.3044 -0.24909 0.30139 C -0.24544 0.29422 -0.24049 0.28241 -0.23685 0.27315 C -0.23542 0.26922 -0.23398 0.26436 -0.23216 0.26135 C -0.23125 0.25973 -0.22318 0.24584 -0.22226 0.2426 C -0.21393 0.21158 -0.21667 0.22431 -0.21302 0.20672 C -0.21198 0.19445 -0.21289 0.20024 -0.21055 0.19098 " pathEditMode="relative" rAng="0" ptsTypes="AAAAAAAAAAAA">
                                      <p:cBhvr>
                                        <p:cTn id="1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2900"/>
                            </p:stCondLst>
                            <p:childTnLst>
                              <p:par>
                                <p:cTn id="1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3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0" grpId="0"/>
      <p:bldP spid="20" grpId="1"/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31" grpId="0"/>
      <p:bldP spid="31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</Words>
  <Application>Microsoft Office PowerPoint</Application>
  <PresentationFormat>宽屏</PresentationFormat>
  <Paragraphs>5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80</cp:revision>
  <dcterms:created xsi:type="dcterms:W3CDTF">2022-04-30T07:37:26Z</dcterms:created>
  <dcterms:modified xsi:type="dcterms:W3CDTF">2022-04-30T13:35:36Z</dcterms:modified>
</cp:coreProperties>
</file>