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39"/>
  </p:notesMasterIdLst>
  <p:handoutMasterIdLst>
    <p:handoutMasterId r:id="rId40"/>
  </p:handoutMasterIdLst>
  <p:sldIdLst>
    <p:sldId id="529" r:id="rId2"/>
    <p:sldId id="735" r:id="rId3"/>
    <p:sldId id="734" r:id="rId4"/>
    <p:sldId id="821" r:id="rId5"/>
    <p:sldId id="820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1" r:id="rId15"/>
    <p:sldId id="830" r:id="rId16"/>
    <p:sldId id="832" r:id="rId17"/>
    <p:sldId id="833" r:id="rId18"/>
    <p:sldId id="834" r:id="rId19"/>
    <p:sldId id="836" r:id="rId20"/>
    <p:sldId id="837" r:id="rId21"/>
    <p:sldId id="838" r:id="rId22"/>
    <p:sldId id="1005" r:id="rId23"/>
    <p:sldId id="1006" r:id="rId24"/>
    <p:sldId id="1007" r:id="rId25"/>
    <p:sldId id="1008" r:id="rId26"/>
    <p:sldId id="1009" r:id="rId27"/>
    <p:sldId id="1010" r:id="rId28"/>
    <p:sldId id="839" r:id="rId29"/>
    <p:sldId id="841" r:id="rId30"/>
    <p:sldId id="840" r:id="rId31"/>
    <p:sldId id="842" r:id="rId32"/>
    <p:sldId id="926" r:id="rId33"/>
    <p:sldId id="853" r:id="rId34"/>
    <p:sldId id="850" r:id="rId35"/>
    <p:sldId id="854" r:id="rId36"/>
    <p:sldId id="855" r:id="rId37"/>
    <p:sldId id="852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hlink"/>
        </a:solidFill>
        <a:latin typeface="Times New Roman" pitchFamily="18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CC00"/>
    <a:srgbClr val="FFFF00"/>
    <a:srgbClr val="0066FF"/>
    <a:srgbClr val="CC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52" autoAdjust="0"/>
  </p:normalViewPr>
  <p:slideViewPr>
    <p:cSldViewPr snapToGrid="0">
      <p:cViewPr varScale="1">
        <p:scale>
          <a:sx n="59" d="100"/>
          <a:sy n="59" d="100"/>
        </p:scale>
        <p:origin x="7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66"/>
    </p:cViewPr>
  </p:sorterViewPr>
  <p:notesViewPr>
    <p:cSldViewPr snapToGrid="0">
      <p:cViewPr varScale="1">
        <p:scale>
          <a:sx n="82" d="100"/>
          <a:sy n="82" d="100"/>
        </p:scale>
        <p:origin x="203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E9740-1FF3-4A44-93E7-3101F0B8507E}" type="doc">
      <dgm:prSet loTypeId="urn:microsoft.com/office/officeart/2005/8/layout/v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C3C51D-FBC3-4E8F-B623-D78E84698AB7}">
      <dgm:prSet/>
      <dgm:spPr/>
      <dgm:t>
        <a:bodyPr/>
        <a:lstStyle/>
        <a:p>
          <a:pPr rtl="0"/>
          <a:r>
            <a:rPr lang="en-US" dirty="0"/>
            <a:t>1. </a:t>
          </a:r>
          <a:r>
            <a:rPr lang="zh-CN" dirty="0"/>
            <a:t>英特尔，营收额</a:t>
          </a:r>
          <a:r>
            <a:rPr lang="en-US" dirty="0"/>
            <a:t>313.59</a:t>
          </a:r>
          <a:r>
            <a:rPr lang="zh-CN" dirty="0"/>
            <a:t>亿美元   </a:t>
          </a:r>
        </a:p>
      </dgm:t>
    </dgm:pt>
    <dgm:pt modelId="{FB73B48F-C0EE-4E6B-81EE-0A55F9976C30}" type="parTrans" cxnId="{49DBD20E-299B-497B-86A5-DD05A82D0776}">
      <dgm:prSet/>
      <dgm:spPr/>
      <dgm:t>
        <a:bodyPr/>
        <a:lstStyle/>
        <a:p>
          <a:endParaRPr lang="zh-CN" altLang="en-US"/>
        </a:p>
      </dgm:t>
    </dgm:pt>
    <dgm:pt modelId="{7BFD8CA7-5B9E-485E-AD37-C775DE4B38A4}" type="sibTrans" cxnId="{49DBD20E-299B-497B-86A5-DD05A82D0776}">
      <dgm:prSet/>
      <dgm:spPr/>
      <dgm:t>
        <a:bodyPr/>
        <a:lstStyle/>
        <a:p>
          <a:endParaRPr lang="zh-CN" altLang="en-US"/>
        </a:p>
      </dgm:t>
    </dgm:pt>
    <dgm:pt modelId="{35F068A5-89B2-4074-82CF-140C210A3C13}">
      <dgm:prSet/>
      <dgm:spPr/>
      <dgm:t>
        <a:bodyPr/>
        <a:lstStyle/>
        <a:p>
          <a:pPr rtl="0"/>
          <a:r>
            <a:rPr lang="en-US"/>
            <a:t>2. </a:t>
          </a:r>
          <a:r>
            <a:rPr lang="zh-CN"/>
            <a:t>三星，营收额</a:t>
          </a:r>
          <a:r>
            <a:rPr lang="en-US"/>
            <a:t>192.07</a:t>
          </a:r>
          <a:r>
            <a:rPr lang="zh-CN"/>
            <a:t>亿美元  </a:t>
          </a:r>
        </a:p>
      </dgm:t>
    </dgm:pt>
    <dgm:pt modelId="{7D1B3784-8F4C-427F-9BD7-E84F897CEEBE}" type="parTrans" cxnId="{C8D30D2A-2BAC-4CCD-AE3B-830DE17DE446}">
      <dgm:prSet/>
      <dgm:spPr/>
      <dgm:t>
        <a:bodyPr/>
        <a:lstStyle/>
        <a:p>
          <a:endParaRPr lang="zh-CN" altLang="en-US"/>
        </a:p>
      </dgm:t>
    </dgm:pt>
    <dgm:pt modelId="{ADEF12DF-23CD-4615-8AA7-B8D61C4D4A1B}" type="sibTrans" cxnId="{C8D30D2A-2BAC-4CCD-AE3B-830DE17DE446}">
      <dgm:prSet/>
      <dgm:spPr/>
      <dgm:t>
        <a:bodyPr/>
        <a:lstStyle/>
        <a:p>
          <a:endParaRPr lang="zh-CN" altLang="en-US"/>
        </a:p>
      </dgm:t>
    </dgm:pt>
    <dgm:pt modelId="{5C3EE2FE-3EA9-4E75-90A6-DE1E2812D58C}">
      <dgm:prSet/>
      <dgm:spPr/>
      <dgm:t>
        <a:bodyPr/>
        <a:lstStyle/>
        <a:p>
          <a:pPr rtl="0"/>
          <a:r>
            <a:rPr lang="en-US"/>
            <a:t>3. </a:t>
          </a:r>
          <a:r>
            <a:rPr lang="zh-CN"/>
            <a:t>德州仪器，营收额</a:t>
          </a:r>
          <a:r>
            <a:rPr lang="en-US"/>
            <a:t>128.32</a:t>
          </a:r>
          <a:r>
            <a:rPr lang="zh-CN"/>
            <a:t>亿美元   </a:t>
          </a:r>
        </a:p>
      </dgm:t>
    </dgm:pt>
    <dgm:pt modelId="{C4E05894-1141-43D8-8819-1787395320B1}" type="parTrans" cxnId="{BA7ABDAA-4A5A-4107-B915-813210786C75}">
      <dgm:prSet/>
      <dgm:spPr/>
      <dgm:t>
        <a:bodyPr/>
        <a:lstStyle/>
        <a:p>
          <a:endParaRPr lang="zh-CN" altLang="en-US"/>
        </a:p>
      </dgm:t>
    </dgm:pt>
    <dgm:pt modelId="{1B8BE603-A6EA-4FEA-911E-222DF0BB5B28}" type="sibTrans" cxnId="{BA7ABDAA-4A5A-4107-B915-813210786C75}">
      <dgm:prSet/>
      <dgm:spPr/>
      <dgm:t>
        <a:bodyPr/>
        <a:lstStyle/>
        <a:p>
          <a:endParaRPr lang="zh-CN" altLang="en-US"/>
        </a:p>
      </dgm:t>
    </dgm:pt>
    <dgm:pt modelId="{B7A9CAD5-5353-4272-87F1-5308A4DF5245}">
      <dgm:prSet/>
      <dgm:spPr/>
      <dgm:t>
        <a:bodyPr/>
        <a:lstStyle/>
        <a:p>
          <a:pPr rtl="0"/>
          <a:r>
            <a:rPr lang="en-US"/>
            <a:t>4. </a:t>
          </a:r>
          <a:r>
            <a:rPr lang="zh-CN"/>
            <a:t>东芝，营收额</a:t>
          </a:r>
          <a:r>
            <a:rPr lang="en-US"/>
            <a:t>101.66</a:t>
          </a:r>
          <a:r>
            <a:rPr lang="zh-CN"/>
            <a:t>亿美元</a:t>
          </a:r>
        </a:p>
      </dgm:t>
    </dgm:pt>
    <dgm:pt modelId="{F643C812-B92C-404F-8C07-275DBB20CDFA}" type="parTrans" cxnId="{134684B4-E3F7-4C80-B4B5-15FF30BB4D43}">
      <dgm:prSet/>
      <dgm:spPr/>
      <dgm:t>
        <a:bodyPr/>
        <a:lstStyle/>
        <a:p>
          <a:endParaRPr lang="zh-CN" altLang="en-US"/>
        </a:p>
      </dgm:t>
    </dgm:pt>
    <dgm:pt modelId="{1EB4A336-8BB2-4F53-A498-9645B3509579}" type="sibTrans" cxnId="{134684B4-E3F7-4C80-B4B5-15FF30BB4D43}">
      <dgm:prSet/>
      <dgm:spPr/>
      <dgm:t>
        <a:bodyPr/>
        <a:lstStyle/>
        <a:p>
          <a:endParaRPr lang="zh-CN" altLang="en-US"/>
        </a:p>
      </dgm:t>
    </dgm:pt>
    <dgm:pt modelId="{CBB9BE6E-1118-4A1A-B82E-3F97821AE35F}">
      <dgm:prSet/>
      <dgm:spPr/>
      <dgm:t>
        <a:bodyPr/>
        <a:lstStyle/>
        <a:p>
          <a:pPr rtl="0"/>
          <a:r>
            <a:rPr lang="en-US"/>
            <a:t>5. </a:t>
          </a:r>
          <a:r>
            <a:rPr lang="zh-CN"/>
            <a:t>意法半导体，营收</a:t>
          </a:r>
          <a:r>
            <a:rPr lang="en-US"/>
            <a:t>99.31</a:t>
          </a:r>
          <a:r>
            <a:rPr lang="zh-CN"/>
            <a:t>亿美元   </a:t>
          </a:r>
        </a:p>
      </dgm:t>
    </dgm:pt>
    <dgm:pt modelId="{CEEC3550-FE9F-40B3-A2D3-7DB7410B1729}" type="parTrans" cxnId="{5AD9630D-6121-4D56-A145-54F5DD1C3832}">
      <dgm:prSet/>
      <dgm:spPr/>
      <dgm:t>
        <a:bodyPr/>
        <a:lstStyle/>
        <a:p>
          <a:endParaRPr lang="zh-CN" altLang="en-US"/>
        </a:p>
      </dgm:t>
    </dgm:pt>
    <dgm:pt modelId="{E43B5613-5F6F-4A4E-9094-7B70F206A288}" type="sibTrans" cxnId="{5AD9630D-6121-4D56-A145-54F5DD1C3832}">
      <dgm:prSet/>
      <dgm:spPr/>
      <dgm:t>
        <a:bodyPr/>
        <a:lstStyle/>
        <a:p>
          <a:endParaRPr lang="zh-CN" altLang="en-US"/>
        </a:p>
      </dgm:t>
    </dgm:pt>
    <dgm:pt modelId="{C95BD160-1253-4473-BA9A-F79C0BACA6D2}">
      <dgm:prSet/>
      <dgm:spPr/>
      <dgm:t>
        <a:bodyPr/>
        <a:lstStyle/>
        <a:p>
          <a:pPr rtl="0"/>
          <a:r>
            <a:rPr lang="en-US"/>
            <a:t>6. Renesas</a:t>
          </a:r>
          <a:r>
            <a:rPr lang="zh-CN"/>
            <a:t>科技，营收</a:t>
          </a:r>
          <a:r>
            <a:rPr lang="en-US"/>
            <a:t>82.21</a:t>
          </a:r>
          <a:r>
            <a:rPr lang="zh-CN"/>
            <a:t>亿美元   </a:t>
          </a:r>
        </a:p>
      </dgm:t>
    </dgm:pt>
    <dgm:pt modelId="{FE3D759B-DADE-4915-8CA9-A3AE880EDCFA}" type="parTrans" cxnId="{CD1621CE-B2BC-459B-A4F4-567254C3732D}">
      <dgm:prSet/>
      <dgm:spPr/>
      <dgm:t>
        <a:bodyPr/>
        <a:lstStyle/>
        <a:p>
          <a:endParaRPr lang="zh-CN" altLang="en-US"/>
        </a:p>
      </dgm:t>
    </dgm:pt>
    <dgm:pt modelId="{06D026EE-E858-4CC9-9AFB-261F412341BC}" type="sibTrans" cxnId="{CD1621CE-B2BC-459B-A4F4-567254C3732D}">
      <dgm:prSet/>
      <dgm:spPr/>
      <dgm:t>
        <a:bodyPr/>
        <a:lstStyle/>
        <a:p>
          <a:endParaRPr lang="zh-CN" altLang="en-US"/>
        </a:p>
      </dgm:t>
    </dgm:pt>
    <dgm:pt modelId="{3796BB30-0F7F-4AD4-B84C-842C0F2DBFE9}">
      <dgm:prSet/>
      <dgm:spPr/>
      <dgm:t>
        <a:bodyPr/>
        <a:lstStyle/>
        <a:p>
          <a:pPr rtl="0"/>
          <a:r>
            <a:rPr lang="en-US"/>
            <a:t>7. AMD</a:t>
          </a:r>
          <a:r>
            <a:rPr lang="zh-CN"/>
            <a:t>，营收额</a:t>
          </a:r>
          <a:r>
            <a:rPr lang="en-US"/>
            <a:t>74.71</a:t>
          </a:r>
          <a:r>
            <a:rPr lang="zh-CN"/>
            <a:t>亿美元   </a:t>
          </a:r>
        </a:p>
      </dgm:t>
    </dgm:pt>
    <dgm:pt modelId="{357072EB-8542-48C2-B70E-E3FB7C7539BD}" type="parTrans" cxnId="{AAD3D964-D8EC-4B24-9265-D58807330D61}">
      <dgm:prSet/>
      <dgm:spPr/>
      <dgm:t>
        <a:bodyPr/>
        <a:lstStyle/>
        <a:p>
          <a:endParaRPr lang="zh-CN" altLang="en-US"/>
        </a:p>
      </dgm:t>
    </dgm:pt>
    <dgm:pt modelId="{B8279D51-D926-470D-9C2A-53F0E9F2051B}" type="sibTrans" cxnId="{AAD3D964-D8EC-4B24-9265-D58807330D61}">
      <dgm:prSet/>
      <dgm:spPr/>
      <dgm:t>
        <a:bodyPr/>
        <a:lstStyle/>
        <a:p>
          <a:endParaRPr lang="zh-CN" altLang="en-US"/>
        </a:p>
      </dgm:t>
    </dgm:pt>
    <dgm:pt modelId="{883B6772-0D31-4F7E-9B29-17A0DABE9814}">
      <dgm:prSet/>
      <dgm:spPr/>
      <dgm:t>
        <a:bodyPr/>
        <a:lstStyle/>
        <a:p>
          <a:pPr rtl="0"/>
          <a:r>
            <a:rPr lang="en-US"/>
            <a:t>8. Hynix</a:t>
          </a:r>
          <a:r>
            <a:rPr lang="zh-CN"/>
            <a:t>，营收额</a:t>
          </a:r>
          <a:r>
            <a:rPr lang="en-US"/>
            <a:t>73.65</a:t>
          </a:r>
          <a:r>
            <a:rPr lang="zh-CN"/>
            <a:t>亿美元   </a:t>
          </a:r>
        </a:p>
      </dgm:t>
    </dgm:pt>
    <dgm:pt modelId="{9F6B7EB2-5A1A-4551-9EE8-18A03A96DE62}" type="parTrans" cxnId="{536D8384-7158-4B7A-8D64-2D51DB1EFBEF}">
      <dgm:prSet/>
      <dgm:spPr/>
      <dgm:t>
        <a:bodyPr/>
        <a:lstStyle/>
        <a:p>
          <a:endParaRPr lang="zh-CN" altLang="en-US"/>
        </a:p>
      </dgm:t>
    </dgm:pt>
    <dgm:pt modelId="{D4C1144A-854A-4393-AD9B-0376C12EF802}" type="sibTrans" cxnId="{536D8384-7158-4B7A-8D64-2D51DB1EFBEF}">
      <dgm:prSet/>
      <dgm:spPr/>
      <dgm:t>
        <a:bodyPr/>
        <a:lstStyle/>
        <a:p>
          <a:endParaRPr lang="zh-CN" altLang="en-US"/>
        </a:p>
      </dgm:t>
    </dgm:pt>
    <dgm:pt modelId="{B927F49C-4356-4078-B936-12DEF8C4F6F2}">
      <dgm:prSet/>
      <dgm:spPr/>
      <dgm:t>
        <a:bodyPr/>
        <a:lstStyle/>
        <a:p>
          <a:pPr rtl="0"/>
          <a:r>
            <a:rPr lang="en-US"/>
            <a:t>9. NXP</a:t>
          </a:r>
          <a:r>
            <a:rPr lang="zh-CN"/>
            <a:t>，营收额</a:t>
          </a:r>
          <a:r>
            <a:rPr lang="en-US"/>
            <a:t>62.21</a:t>
          </a:r>
          <a:r>
            <a:rPr lang="zh-CN"/>
            <a:t>亿美元   </a:t>
          </a:r>
        </a:p>
      </dgm:t>
    </dgm:pt>
    <dgm:pt modelId="{01DA1B73-DB4E-42D8-AD75-FF470F0A64A6}" type="parTrans" cxnId="{EB538B56-4280-4B0B-967F-F8C600D4E79A}">
      <dgm:prSet/>
      <dgm:spPr/>
      <dgm:t>
        <a:bodyPr/>
        <a:lstStyle/>
        <a:p>
          <a:endParaRPr lang="zh-CN" altLang="en-US"/>
        </a:p>
      </dgm:t>
    </dgm:pt>
    <dgm:pt modelId="{02D25AD5-80EE-45A5-A641-CFE4428BE18A}" type="sibTrans" cxnId="{EB538B56-4280-4B0B-967F-F8C600D4E79A}">
      <dgm:prSet/>
      <dgm:spPr/>
      <dgm:t>
        <a:bodyPr/>
        <a:lstStyle/>
        <a:p>
          <a:endParaRPr lang="zh-CN" altLang="en-US"/>
        </a:p>
      </dgm:t>
    </dgm:pt>
    <dgm:pt modelId="{A9EB9812-187B-409B-A2C3-E3116CE02940}">
      <dgm:prSet/>
      <dgm:spPr/>
      <dgm:t>
        <a:bodyPr/>
        <a:lstStyle/>
        <a:p>
          <a:pPr rtl="0"/>
          <a:r>
            <a:rPr lang="en-US"/>
            <a:t>10.</a:t>
          </a:r>
          <a:r>
            <a:rPr lang="zh-CN"/>
            <a:t>飞思卡尔，营收额</a:t>
          </a:r>
          <a:r>
            <a:rPr lang="en-US"/>
            <a:t>60.59</a:t>
          </a:r>
          <a:r>
            <a:rPr lang="zh-CN"/>
            <a:t>亿美元 </a:t>
          </a:r>
        </a:p>
      </dgm:t>
    </dgm:pt>
    <dgm:pt modelId="{BDFA7C8F-C05E-4C64-89DF-235DA1969F05}" type="parTrans" cxnId="{871A8817-6144-4FF4-87F3-17E3E57107F6}">
      <dgm:prSet/>
      <dgm:spPr/>
      <dgm:t>
        <a:bodyPr/>
        <a:lstStyle/>
        <a:p>
          <a:endParaRPr lang="zh-CN" altLang="en-US"/>
        </a:p>
      </dgm:t>
    </dgm:pt>
    <dgm:pt modelId="{1DD5CCBA-2268-4390-8D2E-C5CE116424A6}" type="sibTrans" cxnId="{871A8817-6144-4FF4-87F3-17E3E57107F6}">
      <dgm:prSet/>
      <dgm:spPr/>
      <dgm:t>
        <a:bodyPr/>
        <a:lstStyle/>
        <a:p>
          <a:endParaRPr lang="zh-CN" altLang="en-US"/>
        </a:p>
      </dgm:t>
    </dgm:pt>
    <dgm:pt modelId="{9D3036FD-C2BC-4FFF-B05D-1CC2C3EBB8CF}" type="pres">
      <dgm:prSet presAssocID="{545E9740-1FF3-4A44-93E7-3101F0B8507E}" presName="linearFlow" presStyleCnt="0">
        <dgm:presLayoutVars>
          <dgm:dir/>
          <dgm:resizeHandles val="exact"/>
        </dgm:presLayoutVars>
      </dgm:prSet>
      <dgm:spPr/>
    </dgm:pt>
    <dgm:pt modelId="{38D03E3B-1B5F-4BC5-8312-8185E7F8B24B}" type="pres">
      <dgm:prSet presAssocID="{71C3C51D-FBC3-4E8F-B623-D78E84698AB7}" presName="composite" presStyleCnt="0"/>
      <dgm:spPr/>
    </dgm:pt>
    <dgm:pt modelId="{81BD441E-BFAC-4F19-8340-2149F5388A38}" type="pres">
      <dgm:prSet presAssocID="{71C3C51D-FBC3-4E8F-B623-D78E84698AB7}" presName="imgShp" presStyleLbl="fgImgPlace1" presStyleIdx="0" presStyleCnt="10"/>
      <dgm:spPr/>
    </dgm:pt>
    <dgm:pt modelId="{1D8C7D10-BAF4-4567-B07E-78D8034320D7}" type="pres">
      <dgm:prSet presAssocID="{71C3C51D-FBC3-4E8F-B623-D78E84698AB7}" presName="txShp" presStyleLbl="node1" presStyleIdx="0" presStyleCnt="10">
        <dgm:presLayoutVars>
          <dgm:bulletEnabled val="1"/>
        </dgm:presLayoutVars>
      </dgm:prSet>
      <dgm:spPr/>
    </dgm:pt>
    <dgm:pt modelId="{E8426C8F-1197-493B-A09E-B4EC4AF5C14C}" type="pres">
      <dgm:prSet presAssocID="{7BFD8CA7-5B9E-485E-AD37-C775DE4B38A4}" presName="spacing" presStyleCnt="0"/>
      <dgm:spPr/>
    </dgm:pt>
    <dgm:pt modelId="{051FB3C7-FCB9-4E63-BEB0-42B2B29312D6}" type="pres">
      <dgm:prSet presAssocID="{35F068A5-89B2-4074-82CF-140C210A3C13}" presName="composite" presStyleCnt="0"/>
      <dgm:spPr/>
    </dgm:pt>
    <dgm:pt modelId="{C6663437-ABCD-40CC-B364-989CE1E552F5}" type="pres">
      <dgm:prSet presAssocID="{35F068A5-89B2-4074-82CF-140C210A3C13}" presName="imgShp" presStyleLbl="fgImgPlace1" presStyleIdx="1" presStyleCnt="10"/>
      <dgm:spPr/>
    </dgm:pt>
    <dgm:pt modelId="{476BE2F5-2F83-44C6-98DA-217C51C68824}" type="pres">
      <dgm:prSet presAssocID="{35F068A5-89B2-4074-82CF-140C210A3C13}" presName="txShp" presStyleLbl="node1" presStyleIdx="1" presStyleCnt="10">
        <dgm:presLayoutVars>
          <dgm:bulletEnabled val="1"/>
        </dgm:presLayoutVars>
      </dgm:prSet>
      <dgm:spPr/>
    </dgm:pt>
    <dgm:pt modelId="{51A5B325-493C-42D2-9316-D01F68E62943}" type="pres">
      <dgm:prSet presAssocID="{ADEF12DF-23CD-4615-8AA7-B8D61C4D4A1B}" presName="spacing" presStyleCnt="0"/>
      <dgm:spPr/>
    </dgm:pt>
    <dgm:pt modelId="{B054615D-8288-42EF-8695-346C339E7DBF}" type="pres">
      <dgm:prSet presAssocID="{5C3EE2FE-3EA9-4E75-90A6-DE1E2812D58C}" presName="composite" presStyleCnt="0"/>
      <dgm:spPr/>
    </dgm:pt>
    <dgm:pt modelId="{5816A300-449F-4AC5-A4FE-073B2D425768}" type="pres">
      <dgm:prSet presAssocID="{5C3EE2FE-3EA9-4E75-90A6-DE1E2812D58C}" presName="imgShp" presStyleLbl="fgImgPlace1" presStyleIdx="2" presStyleCnt="10"/>
      <dgm:spPr/>
    </dgm:pt>
    <dgm:pt modelId="{C8295BA0-D210-405A-90E4-54B2F67A1188}" type="pres">
      <dgm:prSet presAssocID="{5C3EE2FE-3EA9-4E75-90A6-DE1E2812D58C}" presName="txShp" presStyleLbl="node1" presStyleIdx="2" presStyleCnt="10">
        <dgm:presLayoutVars>
          <dgm:bulletEnabled val="1"/>
        </dgm:presLayoutVars>
      </dgm:prSet>
      <dgm:spPr/>
    </dgm:pt>
    <dgm:pt modelId="{43F585AA-21B1-46EB-8513-A5BCA14A1652}" type="pres">
      <dgm:prSet presAssocID="{1B8BE603-A6EA-4FEA-911E-222DF0BB5B28}" presName="spacing" presStyleCnt="0"/>
      <dgm:spPr/>
    </dgm:pt>
    <dgm:pt modelId="{72FEC483-44ED-4D3C-9514-5F516E0CEF01}" type="pres">
      <dgm:prSet presAssocID="{B7A9CAD5-5353-4272-87F1-5308A4DF5245}" presName="composite" presStyleCnt="0"/>
      <dgm:spPr/>
    </dgm:pt>
    <dgm:pt modelId="{889899D6-86AB-42BB-90E4-14D59D0EDEB0}" type="pres">
      <dgm:prSet presAssocID="{B7A9CAD5-5353-4272-87F1-5308A4DF5245}" presName="imgShp" presStyleLbl="fgImgPlace1" presStyleIdx="3" presStyleCnt="10"/>
      <dgm:spPr/>
    </dgm:pt>
    <dgm:pt modelId="{7F916D98-8138-4826-8F45-33D33438CA8C}" type="pres">
      <dgm:prSet presAssocID="{B7A9CAD5-5353-4272-87F1-5308A4DF5245}" presName="txShp" presStyleLbl="node1" presStyleIdx="3" presStyleCnt="10">
        <dgm:presLayoutVars>
          <dgm:bulletEnabled val="1"/>
        </dgm:presLayoutVars>
      </dgm:prSet>
      <dgm:spPr/>
    </dgm:pt>
    <dgm:pt modelId="{60F2DF8D-661D-44EB-BD9D-A559DB03BC77}" type="pres">
      <dgm:prSet presAssocID="{1EB4A336-8BB2-4F53-A498-9645B3509579}" presName="spacing" presStyleCnt="0"/>
      <dgm:spPr/>
    </dgm:pt>
    <dgm:pt modelId="{68AB42FE-7AEB-4E03-9AEB-CEEE21CD655A}" type="pres">
      <dgm:prSet presAssocID="{CBB9BE6E-1118-4A1A-B82E-3F97821AE35F}" presName="composite" presStyleCnt="0"/>
      <dgm:spPr/>
    </dgm:pt>
    <dgm:pt modelId="{61DE73F8-7D8F-437D-A069-00C11B4FAB29}" type="pres">
      <dgm:prSet presAssocID="{CBB9BE6E-1118-4A1A-B82E-3F97821AE35F}" presName="imgShp" presStyleLbl="fgImgPlace1" presStyleIdx="4" presStyleCnt="10"/>
      <dgm:spPr/>
    </dgm:pt>
    <dgm:pt modelId="{ABFFCF3E-A6A3-4060-9E8A-B7461B93706F}" type="pres">
      <dgm:prSet presAssocID="{CBB9BE6E-1118-4A1A-B82E-3F97821AE35F}" presName="txShp" presStyleLbl="node1" presStyleIdx="4" presStyleCnt="10">
        <dgm:presLayoutVars>
          <dgm:bulletEnabled val="1"/>
        </dgm:presLayoutVars>
      </dgm:prSet>
      <dgm:spPr/>
    </dgm:pt>
    <dgm:pt modelId="{5E079058-E9A6-44A5-8EA8-47C950EEEC7A}" type="pres">
      <dgm:prSet presAssocID="{E43B5613-5F6F-4A4E-9094-7B70F206A288}" presName="spacing" presStyleCnt="0"/>
      <dgm:spPr/>
    </dgm:pt>
    <dgm:pt modelId="{A4A9C511-CF98-46B3-A360-3F4738BA036C}" type="pres">
      <dgm:prSet presAssocID="{C95BD160-1253-4473-BA9A-F79C0BACA6D2}" presName="composite" presStyleCnt="0"/>
      <dgm:spPr/>
    </dgm:pt>
    <dgm:pt modelId="{E9B17C35-98F1-45BF-9543-FA7EF73FB2CC}" type="pres">
      <dgm:prSet presAssocID="{C95BD160-1253-4473-BA9A-F79C0BACA6D2}" presName="imgShp" presStyleLbl="fgImgPlace1" presStyleIdx="5" presStyleCnt="10"/>
      <dgm:spPr/>
    </dgm:pt>
    <dgm:pt modelId="{7D200ADB-316B-400B-A928-112102596907}" type="pres">
      <dgm:prSet presAssocID="{C95BD160-1253-4473-BA9A-F79C0BACA6D2}" presName="txShp" presStyleLbl="node1" presStyleIdx="5" presStyleCnt="10">
        <dgm:presLayoutVars>
          <dgm:bulletEnabled val="1"/>
        </dgm:presLayoutVars>
      </dgm:prSet>
      <dgm:spPr/>
    </dgm:pt>
    <dgm:pt modelId="{0C2EFAFB-B772-461A-A5E6-5B02D735AA64}" type="pres">
      <dgm:prSet presAssocID="{06D026EE-E858-4CC9-9AFB-261F412341BC}" presName="spacing" presStyleCnt="0"/>
      <dgm:spPr/>
    </dgm:pt>
    <dgm:pt modelId="{C2936AC4-AB74-44E6-8CA9-075795E8E602}" type="pres">
      <dgm:prSet presAssocID="{3796BB30-0F7F-4AD4-B84C-842C0F2DBFE9}" presName="composite" presStyleCnt="0"/>
      <dgm:spPr/>
    </dgm:pt>
    <dgm:pt modelId="{2EE8B1F1-53F8-4369-86DF-F3D74B33D84C}" type="pres">
      <dgm:prSet presAssocID="{3796BB30-0F7F-4AD4-B84C-842C0F2DBFE9}" presName="imgShp" presStyleLbl="fgImgPlace1" presStyleIdx="6" presStyleCnt="10"/>
      <dgm:spPr/>
    </dgm:pt>
    <dgm:pt modelId="{4E1B68D7-634A-418D-B026-31E40E1D2F48}" type="pres">
      <dgm:prSet presAssocID="{3796BB30-0F7F-4AD4-B84C-842C0F2DBFE9}" presName="txShp" presStyleLbl="node1" presStyleIdx="6" presStyleCnt="10">
        <dgm:presLayoutVars>
          <dgm:bulletEnabled val="1"/>
        </dgm:presLayoutVars>
      </dgm:prSet>
      <dgm:spPr/>
    </dgm:pt>
    <dgm:pt modelId="{FFF01AD0-8DD5-4C00-8C1E-50063714F71E}" type="pres">
      <dgm:prSet presAssocID="{B8279D51-D926-470D-9C2A-53F0E9F2051B}" presName="spacing" presStyleCnt="0"/>
      <dgm:spPr/>
    </dgm:pt>
    <dgm:pt modelId="{31DFB07F-23D5-40C9-A3E0-12900AC05B4F}" type="pres">
      <dgm:prSet presAssocID="{883B6772-0D31-4F7E-9B29-17A0DABE9814}" presName="composite" presStyleCnt="0"/>
      <dgm:spPr/>
    </dgm:pt>
    <dgm:pt modelId="{8DE951EB-0196-4BC6-A558-D9438ADF0DDD}" type="pres">
      <dgm:prSet presAssocID="{883B6772-0D31-4F7E-9B29-17A0DABE9814}" presName="imgShp" presStyleLbl="fgImgPlace1" presStyleIdx="7" presStyleCnt="10"/>
      <dgm:spPr/>
    </dgm:pt>
    <dgm:pt modelId="{473DB0C5-3511-4B1F-9F91-E648E99632CC}" type="pres">
      <dgm:prSet presAssocID="{883B6772-0D31-4F7E-9B29-17A0DABE9814}" presName="txShp" presStyleLbl="node1" presStyleIdx="7" presStyleCnt="10">
        <dgm:presLayoutVars>
          <dgm:bulletEnabled val="1"/>
        </dgm:presLayoutVars>
      </dgm:prSet>
      <dgm:spPr/>
    </dgm:pt>
    <dgm:pt modelId="{D9A6C22A-BF53-4F2C-B015-594A30F86974}" type="pres">
      <dgm:prSet presAssocID="{D4C1144A-854A-4393-AD9B-0376C12EF802}" presName="spacing" presStyleCnt="0"/>
      <dgm:spPr/>
    </dgm:pt>
    <dgm:pt modelId="{59373B66-3999-4205-9C27-EA71C8389DE9}" type="pres">
      <dgm:prSet presAssocID="{B927F49C-4356-4078-B936-12DEF8C4F6F2}" presName="composite" presStyleCnt="0"/>
      <dgm:spPr/>
    </dgm:pt>
    <dgm:pt modelId="{68CC1B69-5376-4461-B9DE-E04926C05873}" type="pres">
      <dgm:prSet presAssocID="{B927F49C-4356-4078-B936-12DEF8C4F6F2}" presName="imgShp" presStyleLbl="fgImgPlace1" presStyleIdx="8" presStyleCnt="10"/>
      <dgm:spPr/>
    </dgm:pt>
    <dgm:pt modelId="{920D5B5E-FAE1-41BF-8069-0A45648035AF}" type="pres">
      <dgm:prSet presAssocID="{B927F49C-4356-4078-B936-12DEF8C4F6F2}" presName="txShp" presStyleLbl="node1" presStyleIdx="8" presStyleCnt="10">
        <dgm:presLayoutVars>
          <dgm:bulletEnabled val="1"/>
        </dgm:presLayoutVars>
      </dgm:prSet>
      <dgm:spPr/>
    </dgm:pt>
    <dgm:pt modelId="{AA69DB29-E29D-4A8F-BA47-61EF6C723EA1}" type="pres">
      <dgm:prSet presAssocID="{02D25AD5-80EE-45A5-A641-CFE4428BE18A}" presName="spacing" presStyleCnt="0"/>
      <dgm:spPr/>
    </dgm:pt>
    <dgm:pt modelId="{C6A5E946-8089-4496-BB45-6F8FA277FD37}" type="pres">
      <dgm:prSet presAssocID="{A9EB9812-187B-409B-A2C3-E3116CE02940}" presName="composite" presStyleCnt="0"/>
      <dgm:spPr/>
    </dgm:pt>
    <dgm:pt modelId="{648262CB-FF99-4A65-9616-AD78998994B0}" type="pres">
      <dgm:prSet presAssocID="{A9EB9812-187B-409B-A2C3-E3116CE02940}" presName="imgShp" presStyleLbl="fgImgPlace1" presStyleIdx="9" presStyleCnt="10"/>
      <dgm:spPr/>
    </dgm:pt>
    <dgm:pt modelId="{FB47229A-A02C-488D-87BB-A63A1C9B42EE}" type="pres">
      <dgm:prSet presAssocID="{A9EB9812-187B-409B-A2C3-E3116CE02940}" presName="txShp" presStyleLbl="node1" presStyleIdx="9" presStyleCnt="10">
        <dgm:presLayoutVars>
          <dgm:bulletEnabled val="1"/>
        </dgm:presLayoutVars>
      </dgm:prSet>
      <dgm:spPr/>
    </dgm:pt>
  </dgm:ptLst>
  <dgm:cxnLst>
    <dgm:cxn modelId="{468BC50A-0221-444E-917C-04A781E8B4D7}" type="presOf" srcId="{B927F49C-4356-4078-B936-12DEF8C4F6F2}" destId="{920D5B5E-FAE1-41BF-8069-0A45648035AF}" srcOrd="0" destOrd="0" presId="urn:microsoft.com/office/officeart/2005/8/layout/vList3"/>
    <dgm:cxn modelId="{5AD9630D-6121-4D56-A145-54F5DD1C3832}" srcId="{545E9740-1FF3-4A44-93E7-3101F0B8507E}" destId="{CBB9BE6E-1118-4A1A-B82E-3F97821AE35F}" srcOrd="4" destOrd="0" parTransId="{CEEC3550-FE9F-40B3-A2D3-7DB7410B1729}" sibTransId="{E43B5613-5F6F-4A4E-9094-7B70F206A288}"/>
    <dgm:cxn modelId="{49DBD20E-299B-497B-86A5-DD05A82D0776}" srcId="{545E9740-1FF3-4A44-93E7-3101F0B8507E}" destId="{71C3C51D-FBC3-4E8F-B623-D78E84698AB7}" srcOrd="0" destOrd="0" parTransId="{FB73B48F-C0EE-4E6B-81EE-0A55F9976C30}" sibTransId="{7BFD8CA7-5B9E-485E-AD37-C775DE4B38A4}"/>
    <dgm:cxn modelId="{871A8817-6144-4FF4-87F3-17E3E57107F6}" srcId="{545E9740-1FF3-4A44-93E7-3101F0B8507E}" destId="{A9EB9812-187B-409B-A2C3-E3116CE02940}" srcOrd="9" destOrd="0" parTransId="{BDFA7C8F-C05E-4C64-89DF-235DA1969F05}" sibTransId="{1DD5CCBA-2268-4390-8D2E-C5CE116424A6}"/>
    <dgm:cxn modelId="{C8D30D2A-2BAC-4CCD-AE3B-830DE17DE446}" srcId="{545E9740-1FF3-4A44-93E7-3101F0B8507E}" destId="{35F068A5-89B2-4074-82CF-140C210A3C13}" srcOrd="1" destOrd="0" parTransId="{7D1B3784-8F4C-427F-9BD7-E84F897CEEBE}" sibTransId="{ADEF12DF-23CD-4615-8AA7-B8D61C4D4A1B}"/>
    <dgm:cxn modelId="{0171EC5C-84E2-4AC9-BA9B-9724F9564B60}" type="presOf" srcId="{3796BB30-0F7F-4AD4-B84C-842C0F2DBFE9}" destId="{4E1B68D7-634A-418D-B026-31E40E1D2F48}" srcOrd="0" destOrd="0" presId="urn:microsoft.com/office/officeart/2005/8/layout/vList3"/>
    <dgm:cxn modelId="{7F3D8F42-AD5C-48B6-8A76-3E2E2C7C09F4}" type="presOf" srcId="{5C3EE2FE-3EA9-4E75-90A6-DE1E2812D58C}" destId="{C8295BA0-D210-405A-90E4-54B2F67A1188}" srcOrd="0" destOrd="0" presId="urn:microsoft.com/office/officeart/2005/8/layout/vList3"/>
    <dgm:cxn modelId="{5B45FC42-AED8-4681-8B68-C91F2373BE22}" type="presOf" srcId="{CBB9BE6E-1118-4A1A-B82E-3F97821AE35F}" destId="{ABFFCF3E-A6A3-4060-9E8A-B7461B93706F}" srcOrd="0" destOrd="0" presId="urn:microsoft.com/office/officeart/2005/8/layout/vList3"/>
    <dgm:cxn modelId="{AAD3D964-D8EC-4B24-9265-D58807330D61}" srcId="{545E9740-1FF3-4A44-93E7-3101F0B8507E}" destId="{3796BB30-0F7F-4AD4-B84C-842C0F2DBFE9}" srcOrd="6" destOrd="0" parTransId="{357072EB-8542-48C2-B70E-E3FB7C7539BD}" sibTransId="{B8279D51-D926-470D-9C2A-53F0E9F2051B}"/>
    <dgm:cxn modelId="{EB538B56-4280-4B0B-967F-F8C600D4E79A}" srcId="{545E9740-1FF3-4A44-93E7-3101F0B8507E}" destId="{B927F49C-4356-4078-B936-12DEF8C4F6F2}" srcOrd="8" destOrd="0" parTransId="{01DA1B73-DB4E-42D8-AD75-FF470F0A64A6}" sibTransId="{02D25AD5-80EE-45A5-A641-CFE4428BE18A}"/>
    <dgm:cxn modelId="{6B6CC07B-8619-4A70-9394-B71A4475638F}" type="presOf" srcId="{71C3C51D-FBC3-4E8F-B623-D78E84698AB7}" destId="{1D8C7D10-BAF4-4567-B07E-78D8034320D7}" srcOrd="0" destOrd="0" presId="urn:microsoft.com/office/officeart/2005/8/layout/vList3"/>
    <dgm:cxn modelId="{536D8384-7158-4B7A-8D64-2D51DB1EFBEF}" srcId="{545E9740-1FF3-4A44-93E7-3101F0B8507E}" destId="{883B6772-0D31-4F7E-9B29-17A0DABE9814}" srcOrd="7" destOrd="0" parTransId="{9F6B7EB2-5A1A-4551-9EE8-18A03A96DE62}" sibTransId="{D4C1144A-854A-4393-AD9B-0376C12EF802}"/>
    <dgm:cxn modelId="{9A79DE9F-83FB-4ED0-B983-6D7D2597B776}" type="presOf" srcId="{B7A9CAD5-5353-4272-87F1-5308A4DF5245}" destId="{7F916D98-8138-4826-8F45-33D33438CA8C}" srcOrd="0" destOrd="0" presId="urn:microsoft.com/office/officeart/2005/8/layout/vList3"/>
    <dgm:cxn modelId="{BA7ABDAA-4A5A-4107-B915-813210786C75}" srcId="{545E9740-1FF3-4A44-93E7-3101F0B8507E}" destId="{5C3EE2FE-3EA9-4E75-90A6-DE1E2812D58C}" srcOrd="2" destOrd="0" parTransId="{C4E05894-1141-43D8-8819-1787395320B1}" sibTransId="{1B8BE603-A6EA-4FEA-911E-222DF0BB5B28}"/>
    <dgm:cxn modelId="{757B29B0-5437-4640-924C-BE8FFC54A63F}" type="presOf" srcId="{A9EB9812-187B-409B-A2C3-E3116CE02940}" destId="{FB47229A-A02C-488D-87BB-A63A1C9B42EE}" srcOrd="0" destOrd="0" presId="urn:microsoft.com/office/officeart/2005/8/layout/vList3"/>
    <dgm:cxn modelId="{134684B4-E3F7-4C80-B4B5-15FF30BB4D43}" srcId="{545E9740-1FF3-4A44-93E7-3101F0B8507E}" destId="{B7A9CAD5-5353-4272-87F1-5308A4DF5245}" srcOrd="3" destOrd="0" parTransId="{F643C812-B92C-404F-8C07-275DBB20CDFA}" sibTransId="{1EB4A336-8BB2-4F53-A498-9645B3509579}"/>
    <dgm:cxn modelId="{1A96C4C3-C982-469E-97F5-32A3E2023251}" type="presOf" srcId="{545E9740-1FF3-4A44-93E7-3101F0B8507E}" destId="{9D3036FD-C2BC-4FFF-B05D-1CC2C3EBB8CF}" srcOrd="0" destOrd="0" presId="urn:microsoft.com/office/officeart/2005/8/layout/vList3"/>
    <dgm:cxn modelId="{CD1621CE-B2BC-459B-A4F4-567254C3732D}" srcId="{545E9740-1FF3-4A44-93E7-3101F0B8507E}" destId="{C95BD160-1253-4473-BA9A-F79C0BACA6D2}" srcOrd="5" destOrd="0" parTransId="{FE3D759B-DADE-4915-8CA9-A3AE880EDCFA}" sibTransId="{06D026EE-E858-4CC9-9AFB-261F412341BC}"/>
    <dgm:cxn modelId="{26099BD7-7644-44E9-A3C3-7F55CF4FCF65}" type="presOf" srcId="{C95BD160-1253-4473-BA9A-F79C0BACA6D2}" destId="{7D200ADB-316B-400B-A928-112102596907}" srcOrd="0" destOrd="0" presId="urn:microsoft.com/office/officeart/2005/8/layout/vList3"/>
    <dgm:cxn modelId="{994F52F4-14CE-47B6-AF5F-83CB2187151A}" type="presOf" srcId="{883B6772-0D31-4F7E-9B29-17A0DABE9814}" destId="{473DB0C5-3511-4B1F-9F91-E648E99632CC}" srcOrd="0" destOrd="0" presId="urn:microsoft.com/office/officeart/2005/8/layout/vList3"/>
    <dgm:cxn modelId="{D363D4F6-DC70-4D22-8EBC-8CABE5B1B64F}" type="presOf" srcId="{35F068A5-89B2-4074-82CF-140C210A3C13}" destId="{476BE2F5-2F83-44C6-98DA-217C51C68824}" srcOrd="0" destOrd="0" presId="urn:microsoft.com/office/officeart/2005/8/layout/vList3"/>
    <dgm:cxn modelId="{F5541925-99A2-41AF-859A-8662B8085D03}" type="presParOf" srcId="{9D3036FD-C2BC-4FFF-B05D-1CC2C3EBB8CF}" destId="{38D03E3B-1B5F-4BC5-8312-8185E7F8B24B}" srcOrd="0" destOrd="0" presId="urn:microsoft.com/office/officeart/2005/8/layout/vList3"/>
    <dgm:cxn modelId="{85D36986-53B8-44DF-9249-A02302EDD9CA}" type="presParOf" srcId="{38D03E3B-1B5F-4BC5-8312-8185E7F8B24B}" destId="{81BD441E-BFAC-4F19-8340-2149F5388A38}" srcOrd="0" destOrd="0" presId="urn:microsoft.com/office/officeart/2005/8/layout/vList3"/>
    <dgm:cxn modelId="{736902E7-5CD1-4E5B-98AE-B7287C5035B8}" type="presParOf" srcId="{38D03E3B-1B5F-4BC5-8312-8185E7F8B24B}" destId="{1D8C7D10-BAF4-4567-B07E-78D8034320D7}" srcOrd="1" destOrd="0" presId="urn:microsoft.com/office/officeart/2005/8/layout/vList3"/>
    <dgm:cxn modelId="{D7A3B0C3-B804-4225-BAD5-2FB17498616C}" type="presParOf" srcId="{9D3036FD-C2BC-4FFF-B05D-1CC2C3EBB8CF}" destId="{E8426C8F-1197-493B-A09E-B4EC4AF5C14C}" srcOrd="1" destOrd="0" presId="urn:microsoft.com/office/officeart/2005/8/layout/vList3"/>
    <dgm:cxn modelId="{4FB2B2B2-882C-4250-8A0A-9CE1250C2D68}" type="presParOf" srcId="{9D3036FD-C2BC-4FFF-B05D-1CC2C3EBB8CF}" destId="{051FB3C7-FCB9-4E63-BEB0-42B2B29312D6}" srcOrd="2" destOrd="0" presId="urn:microsoft.com/office/officeart/2005/8/layout/vList3"/>
    <dgm:cxn modelId="{6A380FD0-8A13-4B50-AAA2-C862BAF98FDE}" type="presParOf" srcId="{051FB3C7-FCB9-4E63-BEB0-42B2B29312D6}" destId="{C6663437-ABCD-40CC-B364-989CE1E552F5}" srcOrd="0" destOrd="0" presId="urn:microsoft.com/office/officeart/2005/8/layout/vList3"/>
    <dgm:cxn modelId="{68801A14-C4DE-4210-8487-B321A5597210}" type="presParOf" srcId="{051FB3C7-FCB9-4E63-BEB0-42B2B29312D6}" destId="{476BE2F5-2F83-44C6-98DA-217C51C68824}" srcOrd="1" destOrd="0" presId="urn:microsoft.com/office/officeart/2005/8/layout/vList3"/>
    <dgm:cxn modelId="{8743925B-CDA3-45E3-A914-30EBD3583ED0}" type="presParOf" srcId="{9D3036FD-C2BC-4FFF-B05D-1CC2C3EBB8CF}" destId="{51A5B325-493C-42D2-9316-D01F68E62943}" srcOrd="3" destOrd="0" presId="urn:microsoft.com/office/officeart/2005/8/layout/vList3"/>
    <dgm:cxn modelId="{69823B38-8252-4323-A3D1-76841CD15734}" type="presParOf" srcId="{9D3036FD-C2BC-4FFF-B05D-1CC2C3EBB8CF}" destId="{B054615D-8288-42EF-8695-346C339E7DBF}" srcOrd="4" destOrd="0" presId="urn:microsoft.com/office/officeart/2005/8/layout/vList3"/>
    <dgm:cxn modelId="{052FE0C1-D034-42F6-8819-C20A9E268854}" type="presParOf" srcId="{B054615D-8288-42EF-8695-346C339E7DBF}" destId="{5816A300-449F-4AC5-A4FE-073B2D425768}" srcOrd="0" destOrd="0" presId="urn:microsoft.com/office/officeart/2005/8/layout/vList3"/>
    <dgm:cxn modelId="{B9C97A1A-758C-43E5-8F30-389F1DD43A63}" type="presParOf" srcId="{B054615D-8288-42EF-8695-346C339E7DBF}" destId="{C8295BA0-D210-405A-90E4-54B2F67A1188}" srcOrd="1" destOrd="0" presId="urn:microsoft.com/office/officeart/2005/8/layout/vList3"/>
    <dgm:cxn modelId="{A4488790-9013-46D9-AF46-B6C598E79351}" type="presParOf" srcId="{9D3036FD-C2BC-4FFF-B05D-1CC2C3EBB8CF}" destId="{43F585AA-21B1-46EB-8513-A5BCA14A1652}" srcOrd="5" destOrd="0" presId="urn:microsoft.com/office/officeart/2005/8/layout/vList3"/>
    <dgm:cxn modelId="{22ED8B6A-7441-4B2D-9589-1FB2B802F3AB}" type="presParOf" srcId="{9D3036FD-C2BC-4FFF-B05D-1CC2C3EBB8CF}" destId="{72FEC483-44ED-4D3C-9514-5F516E0CEF01}" srcOrd="6" destOrd="0" presId="urn:microsoft.com/office/officeart/2005/8/layout/vList3"/>
    <dgm:cxn modelId="{CBBAA50A-B313-45FE-A870-BC4D8E88AF46}" type="presParOf" srcId="{72FEC483-44ED-4D3C-9514-5F516E0CEF01}" destId="{889899D6-86AB-42BB-90E4-14D59D0EDEB0}" srcOrd="0" destOrd="0" presId="urn:microsoft.com/office/officeart/2005/8/layout/vList3"/>
    <dgm:cxn modelId="{ED31AF10-72B7-4300-B19E-384876E6AF7B}" type="presParOf" srcId="{72FEC483-44ED-4D3C-9514-5F516E0CEF01}" destId="{7F916D98-8138-4826-8F45-33D33438CA8C}" srcOrd="1" destOrd="0" presId="urn:microsoft.com/office/officeart/2005/8/layout/vList3"/>
    <dgm:cxn modelId="{CF652660-EA67-4EB3-AC4D-BCB511DF9FAA}" type="presParOf" srcId="{9D3036FD-C2BC-4FFF-B05D-1CC2C3EBB8CF}" destId="{60F2DF8D-661D-44EB-BD9D-A559DB03BC77}" srcOrd="7" destOrd="0" presId="urn:microsoft.com/office/officeart/2005/8/layout/vList3"/>
    <dgm:cxn modelId="{7BD9342B-304B-4F96-BD1E-6A1F226CF8F7}" type="presParOf" srcId="{9D3036FD-C2BC-4FFF-B05D-1CC2C3EBB8CF}" destId="{68AB42FE-7AEB-4E03-9AEB-CEEE21CD655A}" srcOrd="8" destOrd="0" presId="urn:microsoft.com/office/officeart/2005/8/layout/vList3"/>
    <dgm:cxn modelId="{7A7D65EC-E5B6-49AC-BA29-1BC3B7B3E441}" type="presParOf" srcId="{68AB42FE-7AEB-4E03-9AEB-CEEE21CD655A}" destId="{61DE73F8-7D8F-437D-A069-00C11B4FAB29}" srcOrd="0" destOrd="0" presId="urn:microsoft.com/office/officeart/2005/8/layout/vList3"/>
    <dgm:cxn modelId="{0E498294-770D-49F9-9E8F-BDF265EDA9C8}" type="presParOf" srcId="{68AB42FE-7AEB-4E03-9AEB-CEEE21CD655A}" destId="{ABFFCF3E-A6A3-4060-9E8A-B7461B93706F}" srcOrd="1" destOrd="0" presId="urn:microsoft.com/office/officeart/2005/8/layout/vList3"/>
    <dgm:cxn modelId="{EFC8428A-E312-4B92-98B6-F554312D80C4}" type="presParOf" srcId="{9D3036FD-C2BC-4FFF-B05D-1CC2C3EBB8CF}" destId="{5E079058-E9A6-44A5-8EA8-47C950EEEC7A}" srcOrd="9" destOrd="0" presId="urn:microsoft.com/office/officeart/2005/8/layout/vList3"/>
    <dgm:cxn modelId="{922E5854-3642-4BE1-B0D0-0DC6CD5C86CA}" type="presParOf" srcId="{9D3036FD-C2BC-4FFF-B05D-1CC2C3EBB8CF}" destId="{A4A9C511-CF98-46B3-A360-3F4738BA036C}" srcOrd="10" destOrd="0" presId="urn:microsoft.com/office/officeart/2005/8/layout/vList3"/>
    <dgm:cxn modelId="{3C17EB54-017C-4587-8DE0-0C57715C0B0E}" type="presParOf" srcId="{A4A9C511-CF98-46B3-A360-3F4738BA036C}" destId="{E9B17C35-98F1-45BF-9543-FA7EF73FB2CC}" srcOrd="0" destOrd="0" presId="urn:microsoft.com/office/officeart/2005/8/layout/vList3"/>
    <dgm:cxn modelId="{D9082F36-02E9-45F2-BF3C-D86BCAB891FC}" type="presParOf" srcId="{A4A9C511-CF98-46B3-A360-3F4738BA036C}" destId="{7D200ADB-316B-400B-A928-112102596907}" srcOrd="1" destOrd="0" presId="urn:microsoft.com/office/officeart/2005/8/layout/vList3"/>
    <dgm:cxn modelId="{A4C4C2B6-31B2-4399-B0BA-5C1FCF8A5856}" type="presParOf" srcId="{9D3036FD-C2BC-4FFF-B05D-1CC2C3EBB8CF}" destId="{0C2EFAFB-B772-461A-A5E6-5B02D735AA64}" srcOrd="11" destOrd="0" presId="urn:microsoft.com/office/officeart/2005/8/layout/vList3"/>
    <dgm:cxn modelId="{82F36C7F-3352-4375-8ED6-297A4F748E65}" type="presParOf" srcId="{9D3036FD-C2BC-4FFF-B05D-1CC2C3EBB8CF}" destId="{C2936AC4-AB74-44E6-8CA9-075795E8E602}" srcOrd="12" destOrd="0" presId="urn:microsoft.com/office/officeart/2005/8/layout/vList3"/>
    <dgm:cxn modelId="{E7ADDA14-9C80-45FA-A511-4BCCCCC992C9}" type="presParOf" srcId="{C2936AC4-AB74-44E6-8CA9-075795E8E602}" destId="{2EE8B1F1-53F8-4369-86DF-F3D74B33D84C}" srcOrd="0" destOrd="0" presId="urn:microsoft.com/office/officeart/2005/8/layout/vList3"/>
    <dgm:cxn modelId="{D414BE4D-0C9A-42AC-9829-1882DCB22F86}" type="presParOf" srcId="{C2936AC4-AB74-44E6-8CA9-075795E8E602}" destId="{4E1B68D7-634A-418D-B026-31E40E1D2F48}" srcOrd="1" destOrd="0" presId="urn:microsoft.com/office/officeart/2005/8/layout/vList3"/>
    <dgm:cxn modelId="{F0A8AD94-7A86-40C8-A30A-A87D54DFA2AF}" type="presParOf" srcId="{9D3036FD-C2BC-4FFF-B05D-1CC2C3EBB8CF}" destId="{FFF01AD0-8DD5-4C00-8C1E-50063714F71E}" srcOrd="13" destOrd="0" presId="urn:microsoft.com/office/officeart/2005/8/layout/vList3"/>
    <dgm:cxn modelId="{DCBB43E5-DD06-4281-8457-6563CE024597}" type="presParOf" srcId="{9D3036FD-C2BC-4FFF-B05D-1CC2C3EBB8CF}" destId="{31DFB07F-23D5-40C9-A3E0-12900AC05B4F}" srcOrd="14" destOrd="0" presId="urn:microsoft.com/office/officeart/2005/8/layout/vList3"/>
    <dgm:cxn modelId="{1210A2F3-4210-4AF2-BAF9-F238880A31FF}" type="presParOf" srcId="{31DFB07F-23D5-40C9-A3E0-12900AC05B4F}" destId="{8DE951EB-0196-4BC6-A558-D9438ADF0DDD}" srcOrd="0" destOrd="0" presId="urn:microsoft.com/office/officeart/2005/8/layout/vList3"/>
    <dgm:cxn modelId="{4AA9EA11-6616-4D95-9AE4-DD82ACA60287}" type="presParOf" srcId="{31DFB07F-23D5-40C9-A3E0-12900AC05B4F}" destId="{473DB0C5-3511-4B1F-9F91-E648E99632CC}" srcOrd="1" destOrd="0" presId="urn:microsoft.com/office/officeart/2005/8/layout/vList3"/>
    <dgm:cxn modelId="{DB1E253C-8EAD-4284-B1F7-AAB226FAE785}" type="presParOf" srcId="{9D3036FD-C2BC-4FFF-B05D-1CC2C3EBB8CF}" destId="{D9A6C22A-BF53-4F2C-B015-594A30F86974}" srcOrd="15" destOrd="0" presId="urn:microsoft.com/office/officeart/2005/8/layout/vList3"/>
    <dgm:cxn modelId="{BA5CDB94-5971-44DD-BF8B-981F7E5FA600}" type="presParOf" srcId="{9D3036FD-C2BC-4FFF-B05D-1CC2C3EBB8CF}" destId="{59373B66-3999-4205-9C27-EA71C8389DE9}" srcOrd="16" destOrd="0" presId="urn:microsoft.com/office/officeart/2005/8/layout/vList3"/>
    <dgm:cxn modelId="{B3008B20-2064-4B5C-A763-1594AC199037}" type="presParOf" srcId="{59373B66-3999-4205-9C27-EA71C8389DE9}" destId="{68CC1B69-5376-4461-B9DE-E04926C05873}" srcOrd="0" destOrd="0" presId="urn:microsoft.com/office/officeart/2005/8/layout/vList3"/>
    <dgm:cxn modelId="{4244DE93-FA00-46CF-8FB1-CB8036CC6099}" type="presParOf" srcId="{59373B66-3999-4205-9C27-EA71C8389DE9}" destId="{920D5B5E-FAE1-41BF-8069-0A45648035AF}" srcOrd="1" destOrd="0" presId="urn:microsoft.com/office/officeart/2005/8/layout/vList3"/>
    <dgm:cxn modelId="{60DADF4C-767F-49F0-9E9A-58AB042A6E9F}" type="presParOf" srcId="{9D3036FD-C2BC-4FFF-B05D-1CC2C3EBB8CF}" destId="{AA69DB29-E29D-4A8F-BA47-61EF6C723EA1}" srcOrd="17" destOrd="0" presId="urn:microsoft.com/office/officeart/2005/8/layout/vList3"/>
    <dgm:cxn modelId="{578689A3-A2A1-4D2B-907E-D18C20860B8A}" type="presParOf" srcId="{9D3036FD-C2BC-4FFF-B05D-1CC2C3EBB8CF}" destId="{C6A5E946-8089-4496-BB45-6F8FA277FD37}" srcOrd="18" destOrd="0" presId="urn:microsoft.com/office/officeart/2005/8/layout/vList3"/>
    <dgm:cxn modelId="{8AE3341E-EA05-491A-86C7-BAA84B33BF7C}" type="presParOf" srcId="{C6A5E946-8089-4496-BB45-6F8FA277FD37}" destId="{648262CB-FF99-4A65-9616-AD78998994B0}" srcOrd="0" destOrd="0" presId="urn:microsoft.com/office/officeart/2005/8/layout/vList3"/>
    <dgm:cxn modelId="{5227A9E2-B01C-4A34-A9FF-B14E52F3F83B}" type="presParOf" srcId="{C6A5E946-8089-4496-BB45-6F8FA277FD37}" destId="{FB47229A-A02C-488D-87BB-A63A1C9B42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7D10-BAF4-4567-B07E-78D8034320D7}">
      <dsp:nvSpPr>
        <dsp:cNvPr id="0" name=""/>
        <dsp:cNvSpPr/>
      </dsp:nvSpPr>
      <dsp:spPr>
        <a:xfrm rot="10800000">
          <a:off x="1544202" y="616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</a:t>
          </a:r>
          <a:r>
            <a:rPr lang="zh-CN" sz="1500" kern="1200" dirty="0"/>
            <a:t>英特尔，营收额</a:t>
          </a:r>
          <a:r>
            <a:rPr lang="en-US" sz="1500" kern="1200" dirty="0"/>
            <a:t>313.59</a:t>
          </a:r>
          <a:r>
            <a:rPr lang="zh-CN" sz="1500" kern="1200" dirty="0"/>
            <a:t>亿美元   </a:t>
          </a:r>
        </a:p>
      </dsp:txBody>
      <dsp:txXfrm rot="10800000">
        <a:off x="1633366" y="616"/>
        <a:ext cx="5687558" cy="356655"/>
      </dsp:txXfrm>
    </dsp:sp>
    <dsp:sp modelId="{81BD441E-BFAC-4F19-8340-2149F5388A38}">
      <dsp:nvSpPr>
        <dsp:cNvPr id="0" name=""/>
        <dsp:cNvSpPr/>
      </dsp:nvSpPr>
      <dsp:spPr>
        <a:xfrm>
          <a:off x="1365875" y="616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BE2F5-2F83-44C6-98DA-217C51C68824}">
      <dsp:nvSpPr>
        <dsp:cNvPr id="0" name=""/>
        <dsp:cNvSpPr/>
      </dsp:nvSpPr>
      <dsp:spPr>
        <a:xfrm rot="10800000">
          <a:off x="1544202" y="463736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</a:t>
          </a:r>
          <a:r>
            <a:rPr lang="zh-CN" sz="1500" kern="1200"/>
            <a:t>三星，营收额</a:t>
          </a:r>
          <a:r>
            <a:rPr lang="en-US" sz="1500" kern="1200"/>
            <a:t>192.07</a:t>
          </a:r>
          <a:r>
            <a:rPr lang="zh-CN" sz="1500" kern="1200"/>
            <a:t>亿美元  </a:t>
          </a:r>
        </a:p>
      </dsp:txBody>
      <dsp:txXfrm rot="10800000">
        <a:off x="1633366" y="463736"/>
        <a:ext cx="5687558" cy="356655"/>
      </dsp:txXfrm>
    </dsp:sp>
    <dsp:sp modelId="{C6663437-ABCD-40CC-B364-989CE1E552F5}">
      <dsp:nvSpPr>
        <dsp:cNvPr id="0" name=""/>
        <dsp:cNvSpPr/>
      </dsp:nvSpPr>
      <dsp:spPr>
        <a:xfrm>
          <a:off x="1365875" y="463736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95BA0-D210-405A-90E4-54B2F67A1188}">
      <dsp:nvSpPr>
        <dsp:cNvPr id="0" name=""/>
        <dsp:cNvSpPr/>
      </dsp:nvSpPr>
      <dsp:spPr>
        <a:xfrm rot="10800000">
          <a:off x="1544202" y="926855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</a:t>
          </a:r>
          <a:r>
            <a:rPr lang="zh-CN" sz="1500" kern="1200"/>
            <a:t>德州仪器，营收额</a:t>
          </a:r>
          <a:r>
            <a:rPr lang="en-US" sz="1500" kern="1200"/>
            <a:t>128.32</a:t>
          </a:r>
          <a:r>
            <a:rPr lang="zh-CN" sz="1500" kern="1200"/>
            <a:t>亿美元   </a:t>
          </a:r>
        </a:p>
      </dsp:txBody>
      <dsp:txXfrm rot="10800000">
        <a:off x="1633366" y="926855"/>
        <a:ext cx="5687558" cy="356655"/>
      </dsp:txXfrm>
    </dsp:sp>
    <dsp:sp modelId="{5816A300-449F-4AC5-A4FE-073B2D425768}">
      <dsp:nvSpPr>
        <dsp:cNvPr id="0" name=""/>
        <dsp:cNvSpPr/>
      </dsp:nvSpPr>
      <dsp:spPr>
        <a:xfrm>
          <a:off x="1365875" y="926855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16D98-8138-4826-8F45-33D33438CA8C}">
      <dsp:nvSpPr>
        <dsp:cNvPr id="0" name=""/>
        <dsp:cNvSpPr/>
      </dsp:nvSpPr>
      <dsp:spPr>
        <a:xfrm rot="10800000">
          <a:off x="1544202" y="1389974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</a:t>
          </a:r>
          <a:r>
            <a:rPr lang="zh-CN" sz="1500" kern="1200"/>
            <a:t>东芝，营收额</a:t>
          </a:r>
          <a:r>
            <a:rPr lang="en-US" sz="1500" kern="1200"/>
            <a:t>101.66</a:t>
          </a:r>
          <a:r>
            <a:rPr lang="zh-CN" sz="1500" kern="1200"/>
            <a:t>亿美元</a:t>
          </a:r>
        </a:p>
      </dsp:txBody>
      <dsp:txXfrm rot="10800000">
        <a:off x="1633366" y="1389974"/>
        <a:ext cx="5687558" cy="356655"/>
      </dsp:txXfrm>
    </dsp:sp>
    <dsp:sp modelId="{889899D6-86AB-42BB-90E4-14D59D0EDEB0}">
      <dsp:nvSpPr>
        <dsp:cNvPr id="0" name=""/>
        <dsp:cNvSpPr/>
      </dsp:nvSpPr>
      <dsp:spPr>
        <a:xfrm>
          <a:off x="1365875" y="1389974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FCF3E-A6A3-4060-9E8A-B7461B93706F}">
      <dsp:nvSpPr>
        <dsp:cNvPr id="0" name=""/>
        <dsp:cNvSpPr/>
      </dsp:nvSpPr>
      <dsp:spPr>
        <a:xfrm rot="10800000">
          <a:off x="1544202" y="1853093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</a:t>
          </a:r>
          <a:r>
            <a:rPr lang="zh-CN" sz="1500" kern="1200"/>
            <a:t>意法半导体，营收</a:t>
          </a:r>
          <a:r>
            <a:rPr lang="en-US" sz="1500" kern="1200"/>
            <a:t>99.31</a:t>
          </a:r>
          <a:r>
            <a:rPr lang="zh-CN" sz="1500" kern="1200"/>
            <a:t>亿美元   </a:t>
          </a:r>
        </a:p>
      </dsp:txBody>
      <dsp:txXfrm rot="10800000">
        <a:off x="1633366" y="1853093"/>
        <a:ext cx="5687558" cy="356655"/>
      </dsp:txXfrm>
    </dsp:sp>
    <dsp:sp modelId="{61DE73F8-7D8F-437D-A069-00C11B4FAB29}">
      <dsp:nvSpPr>
        <dsp:cNvPr id="0" name=""/>
        <dsp:cNvSpPr/>
      </dsp:nvSpPr>
      <dsp:spPr>
        <a:xfrm>
          <a:off x="1365875" y="1853093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0ADB-316B-400B-A928-112102596907}">
      <dsp:nvSpPr>
        <dsp:cNvPr id="0" name=""/>
        <dsp:cNvSpPr/>
      </dsp:nvSpPr>
      <dsp:spPr>
        <a:xfrm rot="10800000">
          <a:off x="1544202" y="2316213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6. Renesas</a:t>
          </a:r>
          <a:r>
            <a:rPr lang="zh-CN" sz="1500" kern="1200"/>
            <a:t>科技，营收</a:t>
          </a:r>
          <a:r>
            <a:rPr lang="en-US" sz="1500" kern="1200"/>
            <a:t>82.21</a:t>
          </a:r>
          <a:r>
            <a:rPr lang="zh-CN" sz="1500" kern="1200"/>
            <a:t>亿美元   </a:t>
          </a:r>
        </a:p>
      </dsp:txBody>
      <dsp:txXfrm rot="10800000">
        <a:off x="1633366" y="2316213"/>
        <a:ext cx="5687558" cy="356655"/>
      </dsp:txXfrm>
    </dsp:sp>
    <dsp:sp modelId="{E9B17C35-98F1-45BF-9543-FA7EF73FB2CC}">
      <dsp:nvSpPr>
        <dsp:cNvPr id="0" name=""/>
        <dsp:cNvSpPr/>
      </dsp:nvSpPr>
      <dsp:spPr>
        <a:xfrm>
          <a:off x="1365875" y="2316213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68D7-634A-418D-B026-31E40E1D2F48}">
      <dsp:nvSpPr>
        <dsp:cNvPr id="0" name=""/>
        <dsp:cNvSpPr/>
      </dsp:nvSpPr>
      <dsp:spPr>
        <a:xfrm rot="10800000">
          <a:off x="1544202" y="2779332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7. AMD</a:t>
          </a:r>
          <a:r>
            <a:rPr lang="zh-CN" sz="1500" kern="1200"/>
            <a:t>，营收额</a:t>
          </a:r>
          <a:r>
            <a:rPr lang="en-US" sz="1500" kern="1200"/>
            <a:t>74.71</a:t>
          </a:r>
          <a:r>
            <a:rPr lang="zh-CN" sz="1500" kern="1200"/>
            <a:t>亿美元   </a:t>
          </a:r>
        </a:p>
      </dsp:txBody>
      <dsp:txXfrm rot="10800000">
        <a:off x="1633366" y="2779332"/>
        <a:ext cx="5687558" cy="356655"/>
      </dsp:txXfrm>
    </dsp:sp>
    <dsp:sp modelId="{2EE8B1F1-53F8-4369-86DF-F3D74B33D84C}">
      <dsp:nvSpPr>
        <dsp:cNvPr id="0" name=""/>
        <dsp:cNvSpPr/>
      </dsp:nvSpPr>
      <dsp:spPr>
        <a:xfrm>
          <a:off x="1365875" y="2779332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DB0C5-3511-4B1F-9F91-E648E99632CC}">
      <dsp:nvSpPr>
        <dsp:cNvPr id="0" name=""/>
        <dsp:cNvSpPr/>
      </dsp:nvSpPr>
      <dsp:spPr>
        <a:xfrm rot="10800000">
          <a:off x="1544202" y="3242451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8. Hynix</a:t>
          </a:r>
          <a:r>
            <a:rPr lang="zh-CN" sz="1500" kern="1200"/>
            <a:t>，营收额</a:t>
          </a:r>
          <a:r>
            <a:rPr lang="en-US" sz="1500" kern="1200"/>
            <a:t>73.65</a:t>
          </a:r>
          <a:r>
            <a:rPr lang="zh-CN" sz="1500" kern="1200"/>
            <a:t>亿美元   </a:t>
          </a:r>
        </a:p>
      </dsp:txBody>
      <dsp:txXfrm rot="10800000">
        <a:off x="1633366" y="3242451"/>
        <a:ext cx="5687558" cy="356655"/>
      </dsp:txXfrm>
    </dsp:sp>
    <dsp:sp modelId="{8DE951EB-0196-4BC6-A558-D9438ADF0DDD}">
      <dsp:nvSpPr>
        <dsp:cNvPr id="0" name=""/>
        <dsp:cNvSpPr/>
      </dsp:nvSpPr>
      <dsp:spPr>
        <a:xfrm>
          <a:off x="1365875" y="3242451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D5B5E-FAE1-41BF-8069-0A45648035AF}">
      <dsp:nvSpPr>
        <dsp:cNvPr id="0" name=""/>
        <dsp:cNvSpPr/>
      </dsp:nvSpPr>
      <dsp:spPr>
        <a:xfrm rot="10800000">
          <a:off x="1544202" y="3705570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9. NXP</a:t>
          </a:r>
          <a:r>
            <a:rPr lang="zh-CN" sz="1500" kern="1200"/>
            <a:t>，营收额</a:t>
          </a:r>
          <a:r>
            <a:rPr lang="en-US" sz="1500" kern="1200"/>
            <a:t>62.21</a:t>
          </a:r>
          <a:r>
            <a:rPr lang="zh-CN" sz="1500" kern="1200"/>
            <a:t>亿美元   </a:t>
          </a:r>
        </a:p>
      </dsp:txBody>
      <dsp:txXfrm rot="10800000">
        <a:off x="1633366" y="3705570"/>
        <a:ext cx="5687558" cy="356655"/>
      </dsp:txXfrm>
    </dsp:sp>
    <dsp:sp modelId="{68CC1B69-5376-4461-B9DE-E04926C05873}">
      <dsp:nvSpPr>
        <dsp:cNvPr id="0" name=""/>
        <dsp:cNvSpPr/>
      </dsp:nvSpPr>
      <dsp:spPr>
        <a:xfrm>
          <a:off x="1365875" y="3705570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7229A-A02C-488D-87BB-A63A1C9B42EE}">
      <dsp:nvSpPr>
        <dsp:cNvPr id="0" name=""/>
        <dsp:cNvSpPr/>
      </dsp:nvSpPr>
      <dsp:spPr>
        <a:xfrm rot="10800000">
          <a:off x="1544202" y="4168690"/>
          <a:ext cx="5776722" cy="3566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75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10.</a:t>
          </a:r>
          <a:r>
            <a:rPr lang="zh-CN" sz="1500" kern="1200"/>
            <a:t>飞思卡尔，营收额</a:t>
          </a:r>
          <a:r>
            <a:rPr lang="en-US" sz="1500" kern="1200"/>
            <a:t>60.59</a:t>
          </a:r>
          <a:r>
            <a:rPr lang="zh-CN" sz="1500" kern="1200"/>
            <a:t>亿美元 </a:t>
          </a:r>
        </a:p>
      </dsp:txBody>
      <dsp:txXfrm rot="10800000">
        <a:off x="1633366" y="4168690"/>
        <a:ext cx="5687558" cy="356655"/>
      </dsp:txXfrm>
    </dsp:sp>
    <dsp:sp modelId="{648262CB-FF99-4A65-9616-AD78998994B0}">
      <dsp:nvSpPr>
        <dsp:cNvPr id="0" name=""/>
        <dsp:cNvSpPr/>
      </dsp:nvSpPr>
      <dsp:spPr>
        <a:xfrm>
          <a:off x="1365875" y="4168690"/>
          <a:ext cx="356655" cy="3566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0"/>
            <a:ext cx="8572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CB7DE4F-CFAF-498A-8BE7-E9494BFD2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63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2E227AF-A7CF-4A7F-A8C7-B58611B32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318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4BF4495C-72D2-6AC8-BDD4-425C88484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EDFCBDE1-9460-CEAE-F2FC-0E43F945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B2E8018-1422-3B99-54F3-F91C1C30E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2C54171-3793-4A97-8CEF-F7C13A68BC49}" type="slidenum">
              <a:rPr lang="en-US" altLang="zh-CN" sz="1200" b="0" smtClean="0"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DB165B0C-0140-45A2-8BB7-598597AB53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AFECA-4933-4BD6-B0A7-0AD9C8A67B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7F338-144C-4F9F-86A6-A68925DFC58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0EB5E109-ECE1-49AF-AD50-B24E9A1C08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69F7C-0185-4465-A6D4-7D6759BE82F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73C48-C743-477A-B954-D91722700AE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571D348B-A1DC-46AC-B8F6-C13A18F99C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0DCE1-A19A-4F63-BB87-5AF8679BF9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FF26E-2BB5-412A-BEE4-6EB4F32C9A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FF8FD-925F-4D2D-8E0B-DAD46DD957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17B00-1C2B-4097-ADBA-E941491DA9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C17F338-144C-4F9F-86A6-A68925DFC58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027">
            <a:extLst>
              <a:ext uri="{FF2B5EF4-FFF2-40B4-BE49-F238E27FC236}">
                <a16:creationId xmlns:a16="http://schemas.microsoft.com/office/drawing/2014/main" id="{C8A14B59-BCF6-1505-BA96-CBCCEE160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092825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Line 1031">
            <a:extLst>
              <a:ext uri="{FF2B5EF4-FFF2-40B4-BE49-F238E27FC236}">
                <a16:creationId xmlns:a16="http://schemas.microsoft.com/office/drawing/2014/main" id="{3FE240C6-02A5-E025-08B5-CF1BA6C06F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438400"/>
            <a:ext cx="381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" name="AutoShape 1032">
            <a:extLst>
              <a:ext uri="{FF2B5EF4-FFF2-40B4-BE49-F238E27FC236}">
                <a16:creationId xmlns:a16="http://schemas.microsoft.com/office/drawing/2014/main" id="{B5C574A2-2A95-61B2-FDC5-4CD55A42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5" name="AutoShape 1033">
            <a:extLst>
              <a:ext uri="{FF2B5EF4-FFF2-40B4-BE49-F238E27FC236}">
                <a16:creationId xmlns:a16="http://schemas.microsoft.com/office/drawing/2014/main" id="{01478674-986A-F147-8B18-ACC648C9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791200"/>
            <a:ext cx="1981200" cy="76200"/>
          </a:xfrm>
          <a:prstGeom prst="leftArrow">
            <a:avLst>
              <a:gd name="adj1" fmla="val 50000"/>
              <a:gd name="adj2" fmla="val 6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6" name="日期占位符 12">
            <a:extLst>
              <a:ext uri="{FF2B5EF4-FFF2-40B4-BE49-F238E27FC236}">
                <a16:creationId xmlns:a16="http://schemas.microsoft.com/office/drawing/2014/main" id="{FE42F48A-ADD0-B7DB-CA92-CCF7ED008D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3C50758-A972-4101-A3E6-1E4B496B0EA4}" type="datetime1">
              <a:rPr kumimoji="0" lang="zh-CN" altLang="en-US" sz="240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2023/8/28</a:t>
            </a:fld>
            <a:endParaRPr kumimoji="0" lang="en-US" altLang="zh-CN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7" name="灯片编号占位符 13">
            <a:extLst>
              <a:ext uri="{FF2B5EF4-FFF2-40B4-BE49-F238E27FC236}">
                <a16:creationId xmlns:a16="http://schemas.microsoft.com/office/drawing/2014/main" id="{1A347673-D998-36CE-0736-717434A1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956550" y="6308725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A3ED145-0532-4C41-AA54-BACA2E3E94A1}" type="slidenum">
              <a:rPr kumimoji="0" lang="en-US" altLang="zh-CN" sz="240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</a:t>
            </a:fld>
            <a:endParaRPr kumimoji="0" lang="en-US" altLang="zh-CN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8" name="页脚占位符 14">
            <a:extLst>
              <a:ext uri="{FF2B5EF4-FFF2-40B4-BE49-F238E27FC236}">
                <a16:creationId xmlns:a16="http://schemas.microsoft.com/office/drawing/2014/main" id="{E0CAE229-47CE-F99B-B5B8-B07DB38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03575" y="6308725"/>
            <a:ext cx="27368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汇编语言程序设计</a:t>
            </a:r>
            <a:endParaRPr kumimoji="0" lang="en-US" altLang="zh-CN" sz="240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93F9B681-6837-34C8-0339-5A488CC074D6}"/>
              </a:ext>
            </a:extLst>
          </p:cNvPr>
          <p:cNvSpPr txBox="1">
            <a:spLocks noChangeArrowheads="1"/>
          </p:cNvSpPr>
          <p:nvPr/>
        </p:nvSpPr>
        <p:spPr>
          <a:xfrm>
            <a:off x="900113" y="1125538"/>
            <a:ext cx="7920037" cy="1008062"/>
          </a:xfrm>
          <a:prstGeom prst="rect">
            <a:avLst/>
          </a:prstGeom>
        </p:spPr>
        <p:txBody>
          <a:bodyPr lIns="0" rIns="0" bIns="0" anchor="b">
            <a:normAutofit fontScale="97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sz="2400" b="0" dirty="0">
              <a:solidFill>
                <a:srgbClr val="FF33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30" name="图片 14" descr="logo.jpg">
            <a:extLst>
              <a:ext uri="{FF2B5EF4-FFF2-40B4-BE49-F238E27FC236}">
                <a16:creationId xmlns:a16="http://schemas.microsoft.com/office/drawing/2014/main" id="{5AE24EE9-1920-1447-D46B-9126E8954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93738"/>
            <a:ext cx="1752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2">
            <a:extLst>
              <a:ext uri="{FF2B5EF4-FFF2-40B4-BE49-F238E27FC236}">
                <a16:creationId xmlns:a16="http://schemas.microsoft.com/office/drawing/2014/main" id="{9B370E45-B3C2-A585-E886-314C6AFCE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1746250"/>
            <a:ext cx="5616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>
                <a:solidFill>
                  <a:srgbClr val="FF0000"/>
                </a:solidFill>
                <a:ea typeface="楷体" panose="02010609060101010101" pitchFamily="49" charset="-122"/>
              </a:rPr>
              <a:t>汇编语言程序设计</a:t>
            </a:r>
            <a:endParaRPr lang="zh-CN" altLang="en-US" sz="4800" b="0">
              <a:ea typeface="楷体" panose="02010609060101010101" pitchFamily="49" charset="-122"/>
            </a:endParaRPr>
          </a:p>
        </p:txBody>
      </p:sp>
      <p:sp>
        <p:nvSpPr>
          <p:cNvPr id="5132" name="Text Box 3">
            <a:extLst>
              <a:ext uri="{FF2B5EF4-FFF2-40B4-BE49-F238E27FC236}">
                <a16:creationId xmlns:a16="http://schemas.microsoft.com/office/drawing/2014/main" id="{363D7503-C029-6C98-BB88-27A1E2636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141663"/>
            <a:ext cx="731996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800">
                <a:ea typeface="宋体" panose="02010600030101010101" pitchFamily="2" charset="-122"/>
              </a:rPr>
              <a:t>		    </a:t>
            </a:r>
            <a:r>
              <a:rPr lang="zh-CN" altLang="en-US" sz="3600">
                <a:ea typeface="楷体_GB2312"/>
                <a:cs typeface="楷体_GB2312"/>
              </a:rPr>
              <a:t>主讲：贺向东</a:t>
            </a:r>
            <a:endParaRPr lang="zh-CN" altLang="en-US" sz="4000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800">
                <a:ea typeface="楷体_GB2312"/>
                <a:cs typeface="楷体_GB2312"/>
              </a:rPr>
              <a:t> 	</a:t>
            </a:r>
            <a:endParaRPr lang="en-US" altLang="zh-CN" sz="4000">
              <a:ea typeface="楷体_GB2312"/>
              <a:cs typeface="楷体_GB2312"/>
            </a:endParaRPr>
          </a:p>
        </p:txBody>
      </p:sp>
      <p:sp>
        <p:nvSpPr>
          <p:cNvPr id="5133" name="Text Box 3">
            <a:extLst>
              <a:ext uri="{FF2B5EF4-FFF2-40B4-BE49-F238E27FC236}">
                <a16:creationId xmlns:a16="http://schemas.microsoft.com/office/drawing/2014/main" id="{FDE37250-3AC3-98D5-46E1-152DE65F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941888"/>
            <a:ext cx="7319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zh-CN" altLang="en-US" sz="3200">
                <a:ea typeface="仿宋" panose="02010609060101010101" pitchFamily="49" charset="-122"/>
              </a:rPr>
              <a:t>电子与信息工程学院计算机系</a:t>
            </a:r>
            <a:endParaRPr lang="en-US" altLang="zh-CN" sz="3200"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zh-CN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反码</a:t>
            </a:r>
            <a:endParaRPr lang="en-US" altLang="zh-CN"/>
          </a:p>
          <a:p>
            <a:pPr lvl="1"/>
            <a:r>
              <a:rPr lang="zh-CN" altLang="en-US"/>
              <a:t>正值，符号位为 </a:t>
            </a:r>
            <a:r>
              <a:rPr lang="en-US" altLang="zh-CN"/>
              <a:t>0 </a:t>
            </a:r>
            <a:r>
              <a:rPr lang="zh-CN" altLang="en-US"/>
              <a:t>，其它不变</a:t>
            </a:r>
            <a:endParaRPr lang="en-US" altLang="zh-CN"/>
          </a:p>
          <a:p>
            <a:pPr lvl="1"/>
            <a:r>
              <a:rPr lang="zh-CN" altLang="en-US"/>
              <a:t>负值，符号位为</a:t>
            </a:r>
            <a:r>
              <a:rPr lang="en-US" altLang="zh-CN"/>
              <a:t>1</a:t>
            </a:r>
            <a:r>
              <a:rPr lang="zh-CN" altLang="en-US"/>
              <a:t>，后面剩余位进行取反操作</a:t>
            </a:r>
            <a:endParaRPr lang="en-US" altLang="zh-CN"/>
          </a:p>
          <a:p>
            <a:pPr lvl="2"/>
            <a:r>
              <a:rPr lang="zh-CN" altLang="en-US"/>
              <a:t>取反操作 ，</a:t>
            </a:r>
            <a:r>
              <a:rPr lang="en-US" altLang="zh-CN"/>
              <a:t>1 </a:t>
            </a:r>
            <a:r>
              <a:rPr lang="zh-CN" altLang="en-US"/>
              <a:t>变为 </a:t>
            </a:r>
            <a:r>
              <a:rPr lang="en-US" altLang="zh-CN"/>
              <a:t>0 </a:t>
            </a:r>
            <a:r>
              <a:rPr lang="zh-CN" altLang="en-US"/>
              <a:t>，</a:t>
            </a:r>
            <a:r>
              <a:rPr lang="en-US" altLang="zh-CN"/>
              <a:t>0 </a:t>
            </a:r>
            <a:r>
              <a:rPr lang="zh-CN" altLang="en-US"/>
              <a:t>变为 </a:t>
            </a:r>
            <a:r>
              <a:rPr lang="en-US" altLang="zh-CN"/>
              <a:t>1</a:t>
            </a:r>
          </a:p>
          <a:p>
            <a:r>
              <a:rPr lang="zh-CN" altLang="en-US"/>
              <a:t>一个字节表达</a:t>
            </a:r>
            <a:endParaRPr lang="en-US" altLang="zh-CN"/>
          </a:p>
          <a:p>
            <a:pPr lvl="1"/>
            <a:r>
              <a:rPr lang="zh-CN" altLang="en-US"/>
              <a:t>最小值</a:t>
            </a:r>
            <a:r>
              <a:rPr lang="en-US" altLang="zh-CN"/>
              <a:t>-</a:t>
            </a:r>
            <a:r>
              <a:rPr lang="zh-CN" altLang="en-US"/>
              <a:t>最大值 </a:t>
            </a:r>
            <a:r>
              <a:rPr lang="en-US" altLang="zh-CN"/>
              <a:t>10000000-0111111 -127-+127</a:t>
            </a:r>
          </a:p>
          <a:p>
            <a:pPr lvl="1"/>
            <a:r>
              <a:rPr lang="zh-CN" altLang="en-US"/>
              <a:t>存在</a:t>
            </a:r>
            <a:r>
              <a:rPr lang="en-US" altLang="zh-CN"/>
              <a:t>+0</a:t>
            </a:r>
            <a:r>
              <a:rPr lang="zh-CN" altLang="en-US"/>
              <a:t>，</a:t>
            </a:r>
            <a:r>
              <a:rPr lang="en-US" altLang="zh-CN"/>
              <a:t>-0</a:t>
            </a:r>
          </a:p>
          <a:p>
            <a:pPr lvl="1"/>
            <a:r>
              <a:rPr lang="zh-CN" altLang="en-US"/>
              <a:t>不能直接进行运算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最终解决方案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补码</a:t>
            </a:r>
            <a:endParaRPr lang="en-US" altLang="zh-CN"/>
          </a:p>
          <a:p>
            <a:pPr lvl="1"/>
            <a:r>
              <a:rPr lang="zh-CN" altLang="en-US"/>
              <a:t>正值，符号位为</a:t>
            </a:r>
            <a:r>
              <a:rPr lang="en-US" altLang="zh-CN"/>
              <a:t>0</a:t>
            </a:r>
            <a:r>
              <a:rPr lang="zh-CN" altLang="en-US"/>
              <a:t>，后面的位不变</a:t>
            </a:r>
            <a:endParaRPr lang="en-US" altLang="zh-CN"/>
          </a:p>
          <a:p>
            <a:pPr lvl="1"/>
            <a:r>
              <a:rPr lang="zh-CN" altLang="en-US"/>
              <a:t>负值，符号位为</a:t>
            </a:r>
            <a:r>
              <a:rPr lang="en-US" altLang="zh-CN"/>
              <a:t>1</a:t>
            </a:r>
            <a:r>
              <a:rPr lang="zh-CN" altLang="en-US"/>
              <a:t>，后面的位先取反，然后</a:t>
            </a:r>
            <a:r>
              <a:rPr lang="en-US" altLang="zh-CN"/>
              <a:t>+1</a:t>
            </a:r>
          </a:p>
          <a:p>
            <a:r>
              <a:rPr lang="zh-CN" altLang="en-US"/>
              <a:t>最小值</a:t>
            </a:r>
            <a:r>
              <a:rPr lang="en-US" altLang="zh-CN"/>
              <a:t>-</a:t>
            </a:r>
            <a:r>
              <a:rPr lang="zh-CN" altLang="en-US"/>
              <a:t>最大值 </a:t>
            </a:r>
            <a:r>
              <a:rPr lang="en-US" altLang="zh-CN"/>
              <a:t>10000000-01111111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最终解决方案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最大值没有异议，</a:t>
            </a:r>
            <a:r>
              <a:rPr lang="en-US" altLang="zh-CN"/>
              <a:t>+127</a:t>
            </a:r>
          </a:p>
          <a:p>
            <a:r>
              <a:rPr lang="zh-CN" altLang="en-US"/>
              <a:t>最小值变换为真正的值的过程称为补码求真，不是先减一，而是先加一，之后再取反</a:t>
            </a:r>
            <a:endParaRPr lang="en-US" altLang="zh-CN"/>
          </a:p>
          <a:p>
            <a:pPr lvl="1"/>
            <a:r>
              <a:rPr lang="zh-CN" altLang="en-US"/>
              <a:t>取反，</a:t>
            </a:r>
            <a:r>
              <a:rPr lang="en-US" altLang="zh-CN"/>
              <a:t>0000000-&gt;1111111,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，变为</a:t>
            </a:r>
            <a:r>
              <a:rPr lang="en-US" altLang="zh-CN"/>
              <a:t>10000000</a:t>
            </a:r>
            <a:r>
              <a:rPr lang="zh-CN" altLang="en-US"/>
              <a:t>，加上符号后，表示的是</a:t>
            </a:r>
            <a:r>
              <a:rPr lang="en-US" altLang="zh-CN"/>
              <a:t>-128</a:t>
            </a:r>
          </a:p>
          <a:p>
            <a:pPr lvl="1"/>
            <a:r>
              <a:rPr lang="zh-CN" altLang="en-US"/>
              <a:t>范围变为 </a:t>
            </a:r>
            <a:r>
              <a:rPr lang="en-US" altLang="zh-CN"/>
              <a:t>-128 - +127</a:t>
            </a:r>
            <a:r>
              <a:rPr lang="zh-CN" altLang="en-US"/>
              <a:t>，不再有</a:t>
            </a:r>
            <a:r>
              <a:rPr lang="en-US" altLang="zh-CN"/>
              <a:t>-0</a:t>
            </a:r>
            <a:r>
              <a:rPr lang="zh-CN" altLang="en-US"/>
              <a:t>的存在，仅有一个</a:t>
            </a:r>
            <a:r>
              <a:rPr lang="en-US" altLang="zh-CN"/>
              <a:t>0</a:t>
            </a:r>
          </a:p>
          <a:p>
            <a:r>
              <a:rPr lang="zh-CN" altLang="en-US"/>
              <a:t>在计算机中，做减运算都是通过加上一个数的补码来实现的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数据的编码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整数表示采用的码制有三种，都采用同样的手段解决符号问题，首位作为符号位</a:t>
            </a:r>
            <a:endParaRPr lang="en-US" altLang="zh-CN"/>
          </a:p>
          <a:p>
            <a:pPr lvl="1"/>
            <a:r>
              <a:rPr lang="zh-CN" altLang="en-US"/>
              <a:t>正值，符号位采用 </a:t>
            </a:r>
            <a:r>
              <a:rPr lang="en-US" altLang="zh-CN"/>
              <a:t>0</a:t>
            </a:r>
          </a:p>
          <a:p>
            <a:pPr lvl="1"/>
            <a:r>
              <a:rPr lang="zh-CN" altLang="en-US"/>
              <a:t>负值，符号位采用 </a:t>
            </a:r>
            <a:r>
              <a:rPr lang="en-US" altLang="zh-CN"/>
              <a:t>1</a:t>
            </a:r>
          </a:p>
          <a:p>
            <a:r>
              <a:rPr lang="zh-CN" altLang="en-US"/>
              <a:t>在现在计算机中，因为补码能够直接带符号位进行运算，独树一帜，被选定现在计算机中实际应用的编码，而反码和原码仅作为一种研究方案，存在在实验室里，并没有真正获得实际的商业应用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n>
                  <a:noFill/>
                </a:ln>
                <a:effectLst/>
              </a:rPr>
              <a:t>浮点数据表达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首先将数据转换为二进制的科学计数法规范表达形式</a:t>
            </a:r>
            <a:endParaRPr lang="en-US" altLang="zh-CN"/>
          </a:p>
          <a:p>
            <a:pPr lvl="1"/>
            <a:r>
              <a:rPr lang="en-US" altLang="zh-CN"/>
              <a:t>15.5---〉1111.1----〉1.1111X2</a:t>
            </a:r>
            <a:r>
              <a:rPr lang="en-US" altLang="zh-CN" baseline="30000"/>
              <a:t>3</a:t>
            </a:r>
          </a:p>
          <a:p>
            <a:pPr lvl="1"/>
            <a:r>
              <a:rPr lang="zh-CN" altLang="en-US"/>
              <a:t>尾数</a:t>
            </a:r>
            <a:r>
              <a:rPr lang="en-US" altLang="zh-CN"/>
              <a:t>1.1111</a:t>
            </a:r>
            <a:r>
              <a:rPr lang="zh-CN" altLang="en-US"/>
              <a:t>，仅取小数部分</a:t>
            </a:r>
            <a:r>
              <a:rPr lang="en-US" altLang="zh-CN"/>
              <a:t>1111</a:t>
            </a:r>
          </a:p>
          <a:p>
            <a:pPr lvl="1"/>
            <a:r>
              <a:rPr lang="zh-CN" altLang="en-US"/>
              <a:t>阶码 </a:t>
            </a:r>
            <a:r>
              <a:rPr lang="en-US" altLang="zh-CN"/>
              <a:t>3---〉11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n>
                  <a:noFill/>
                </a:ln>
                <a:effectLst/>
              </a:rPr>
              <a:t>浮点数据的表达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4</a:t>
            </a:r>
            <a:r>
              <a:rPr lang="zh-CN" altLang="en-US"/>
              <a:t>个字节，</a:t>
            </a:r>
            <a:r>
              <a:rPr lang="en-US" altLang="zh-CN"/>
              <a:t>0-31</a:t>
            </a:r>
            <a:r>
              <a:rPr lang="zh-CN" altLang="en-US"/>
              <a:t>位</a:t>
            </a:r>
          </a:p>
          <a:p>
            <a:pPr lvl="1"/>
            <a:r>
              <a:rPr lang="zh-CN" altLang="en-US"/>
              <a:t>最高位，第</a:t>
            </a:r>
            <a:r>
              <a:rPr lang="en-US" altLang="zh-CN"/>
              <a:t>31</a:t>
            </a:r>
            <a:r>
              <a:rPr lang="zh-CN" altLang="en-US"/>
              <a:t>位，符号位</a:t>
            </a:r>
          </a:p>
          <a:p>
            <a:pPr lvl="2"/>
            <a:r>
              <a:rPr lang="en-US" altLang="zh-CN"/>
              <a:t>0   +</a:t>
            </a:r>
          </a:p>
          <a:p>
            <a:pPr lvl="2"/>
            <a:r>
              <a:rPr lang="en-US" altLang="zh-CN"/>
              <a:t>1   -</a:t>
            </a:r>
          </a:p>
          <a:p>
            <a:pPr lvl="1"/>
            <a:r>
              <a:rPr lang="en-US" altLang="zh-CN"/>
              <a:t>30-23</a:t>
            </a:r>
            <a:r>
              <a:rPr lang="zh-CN" altLang="en-US"/>
              <a:t>位，</a:t>
            </a:r>
            <a:r>
              <a:rPr lang="en-US" altLang="zh-CN"/>
              <a:t>8bits</a:t>
            </a:r>
            <a:r>
              <a:rPr lang="zh-CN" altLang="en-US"/>
              <a:t>，阶码，采用移</a:t>
            </a:r>
            <a:r>
              <a:rPr lang="en-US" altLang="zh-CN"/>
              <a:t>127</a:t>
            </a:r>
            <a:r>
              <a:rPr lang="zh-CN" altLang="en-US"/>
              <a:t>码（原来的值加上</a:t>
            </a:r>
            <a:r>
              <a:rPr lang="en-US" altLang="zh-CN"/>
              <a:t>127</a:t>
            </a:r>
            <a:r>
              <a:rPr lang="zh-CN" altLang="en-US"/>
              <a:t>作为编码后的阶码），全</a:t>
            </a:r>
            <a:r>
              <a:rPr lang="en-US" altLang="zh-CN"/>
              <a:t>0</a:t>
            </a:r>
            <a:r>
              <a:rPr lang="zh-CN" altLang="en-US"/>
              <a:t>和全</a:t>
            </a:r>
            <a:r>
              <a:rPr lang="en-US" altLang="zh-CN"/>
              <a:t>1</a:t>
            </a:r>
            <a:r>
              <a:rPr lang="zh-CN" altLang="en-US"/>
              <a:t>作为特殊状态，原来的</a:t>
            </a:r>
            <a:r>
              <a:rPr lang="en-US" altLang="zh-CN"/>
              <a:t>1-254</a:t>
            </a:r>
            <a:r>
              <a:rPr lang="zh-CN" altLang="en-US"/>
              <a:t>的范围表示的阶码为</a:t>
            </a:r>
            <a:r>
              <a:rPr lang="en-US" altLang="zh-CN"/>
              <a:t>-126-127</a:t>
            </a:r>
          </a:p>
          <a:p>
            <a:pPr lvl="1"/>
            <a:r>
              <a:rPr lang="en-US" altLang="zh-CN"/>
              <a:t>22-0</a:t>
            </a:r>
            <a:r>
              <a:rPr lang="zh-CN" altLang="en-US"/>
              <a:t>位，</a:t>
            </a:r>
            <a:r>
              <a:rPr lang="en-US" altLang="zh-CN"/>
              <a:t>23bits</a:t>
            </a:r>
            <a:r>
              <a:rPr lang="zh-CN" altLang="en-US"/>
              <a:t>，表示尾数，整数</a:t>
            </a:r>
            <a:r>
              <a:rPr lang="en-US" altLang="zh-CN"/>
              <a:t>1</a:t>
            </a:r>
            <a:r>
              <a:rPr lang="zh-CN" altLang="en-US"/>
              <a:t>默认存在，不表示，精度为</a:t>
            </a:r>
            <a:r>
              <a:rPr lang="en-US" altLang="zh-CN"/>
              <a:t>2</a:t>
            </a:r>
            <a:r>
              <a:rPr lang="en-US" altLang="zh-CN" baseline="30000"/>
              <a:t>-23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n>
                  <a:noFill/>
                </a:ln>
                <a:effectLst/>
              </a:rPr>
              <a:t>二进制硬件实现</a:t>
            </a:r>
          </a:p>
        </p:txBody>
      </p:sp>
      <p:sp>
        <p:nvSpPr>
          <p:cNvPr id="41989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普通电路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2643187"/>
            <a:ext cx="6372521" cy="36633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n>
                  <a:noFill/>
                </a:ln>
                <a:effectLst/>
              </a:rPr>
              <a:t>电子开关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Pmos</a:t>
            </a:r>
            <a:r>
              <a:rPr lang="zh-CN" altLang="en-US" dirty="0"/>
              <a:t>和</a:t>
            </a:r>
            <a:r>
              <a:rPr lang="en-US" altLang="zh-CN" dirty="0" err="1"/>
              <a:t>Nmos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45" y="2620652"/>
            <a:ext cx="5241302" cy="345963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n>
                  <a:noFill/>
                </a:ln>
                <a:effectLst/>
              </a:rPr>
              <a:t>CMOS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Complementary Metal Oxide Semiconductor</a:t>
            </a:r>
            <a:r>
              <a:rPr lang="zh-CN" altLang="en-US" dirty="0"/>
              <a:t>（互补金属氧化物半导体）</a:t>
            </a:r>
            <a:endParaRPr lang="en-US" altLang="zh-CN" dirty="0"/>
          </a:p>
          <a:p>
            <a:r>
              <a:rPr lang="zh-CN" altLang="en-US" dirty="0"/>
              <a:t>指的是在一个芯片上集成了</a:t>
            </a:r>
            <a:r>
              <a:rPr lang="en-US" altLang="zh-CN" dirty="0"/>
              <a:t>P</a:t>
            </a:r>
            <a:r>
              <a:rPr lang="zh-CN" altLang="en-US" dirty="0"/>
              <a:t>型和</a:t>
            </a:r>
            <a:r>
              <a:rPr lang="en-US" altLang="zh-CN" dirty="0"/>
              <a:t>N</a:t>
            </a:r>
            <a:r>
              <a:rPr lang="zh-CN" altLang="en-US" dirty="0"/>
              <a:t>型两种电路，现在比较实用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n>
                  <a:noFill/>
                </a:ln>
                <a:effectLst/>
              </a:rPr>
              <a:t>与门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59" y="1984321"/>
            <a:ext cx="4095750" cy="36671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圆角矩形 1"/>
          <p:cNvSpPr/>
          <p:nvPr/>
        </p:nvSpPr>
        <p:spPr>
          <a:xfrm>
            <a:off x="4256690" y="5171090"/>
            <a:ext cx="3983420" cy="4803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NPN</a:t>
            </a:r>
            <a:r>
              <a:rPr lang="zh-CN" altLang="en-US" dirty="0"/>
              <a:t>型的三极管构造的与门电路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4">
            <a:extLst>
              <a:ext uri="{FF2B5EF4-FFF2-40B4-BE49-F238E27FC236}">
                <a16:creationId xmlns:a16="http://schemas.microsoft.com/office/drawing/2014/main" id="{61CCBD65-8CD9-A958-8E36-A1FE884B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1" name="内容占位符 7">
            <a:extLst>
              <a:ext uri="{FF2B5EF4-FFF2-40B4-BE49-F238E27FC236}">
                <a16:creationId xmlns:a16="http://schemas.microsoft.com/office/drawing/2014/main" id="{E4C823B2-7451-146B-3F2F-74F9D852A8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216025"/>
            <a:ext cx="4392613" cy="5635625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A96C9-678A-35C1-13F7-923BAA02FB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D2890-EF05-46CE-8D99-F8545F15EB59}" type="datetime1">
              <a:rPr lang="zh-CN" altLang="en-US" smtClean="0"/>
              <a:pPr>
                <a:defRPr/>
              </a:pPr>
              <a:t>2023/8/28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4C8D44-9D5C-751C-B862-1DE0FBAF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汇编语言程序设计</a:t>
            </a:r>
            <a:endParaRPr lang="en-US" altLang="zh-CN"/>
          </a:p>
        </p:txBody>
      </p:sp>
      <p:sp>
        <p:nvSpPr>
          <p:cNvPr id="7174" name="灯片编号占位符 3">
            <a:extLst>
              <a:ext uri="{FF2B5EF4-FFF2-40B4-BE49-F238E27FC236}">
                <a16:creationId xmlns:a16="http://schemas.microsoft.com/office/drawing/2014/main" id="{9B6B602E-06ED-CC89-CB9E-89CC3C6B3C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3F6ED7C-34DD-4FC9-BC7F-286A45902623}" type="slidenum">
              <a:rPr kumimoji="0" lang="en-US" altLang="zh-CN" sz="1200" smtClean="0">
                <a:solidFill>
                  <a:srgbClr val="045C75"/>
                </a:solidFill>
                <a:ea typeface="宋体" panose="02010600030101010101" pitchFamily="2" charset="-122"/>
              </a:rPr>
              <a:pPr/>
              <a:t>2</a:t>
            </a:fld>
            <a:endParaRPr kumimoji="0" lang="en-US" altLang="zh-CN" sz="1200">
              <a:solidFill>
                <a:srgbClr val="045C75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n>
                  <a:noFill/>
                </a:ln>
                <a:effectLst/>
              </a:rPr>
              <a:t>或门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53" y="377223"/>
            <a:ext cx="53054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59972" y="5569032"/>
            <a:ext cx="233329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NPN</a:t>
            </a:r>
            <a:r>
              <a:rPr lang="zh-CN" altLang="en-US" dirty="0"/>
              <a:t>三极管构建的或门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n>
                  <a:noFill/>
                </a:ln>
                <a:effectLst/>
              </a:rPr>
              <a:t>非门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14475"/>
            <a:ext cx="41433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5683" y="4939862"/>
            <a:ext cx="264860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NPN</a:t>
            </a:r>
            <a:r>
              <a:rPr lang="zh-CN" altLang="en-US" dirty="0"/>
              <a:t>三极管构造的最简单的非门电路实现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互补电路（</a:t>
            </a:r>
            <a:r>
              <a:rPr lang="en-US" altLang="zh-CN" dirty="0"/>
              <a:t>CMOS</a:t>
            </a:r>
            <a:r>
              <a:rPr lang="zh-CN" altLang="en-US" dirty="0"/>
              <a:t>）实现非门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76" y="2214563"/>
            <a:ext cx="5383924" cy="315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0771" y="4771697"/>
            <a:ext cx="328973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PNP</a:t>
            </a:r>
            <a:r>
              <a:rPr lang="zh-CN" altLang="en-US" dirty="0"/>
              <a:t>和一个</a:t>
            </a:r>
            <a:r>
              <a:rPr lang="en-US" altLang="zh-CN" dirty="0"/>
              <a:t>NPN</a:t>
            </a:r>
            <a:r>
              <a:rPr lang="zh-CN" altLang="en-US" dirty="0"/>
              <a:t>三极管构造的互补电路非门（反相器）</a:t>
            </a:r>
          </a:p>
        </p:txBody>
      </p:sp>
    </p:spTree>
    <p:extLst>
      <p:ext uri="{BB962C8B-B14F-4D97-AF65-F5344CB8AC3E}">
        <p14:creationId xmlns:p14="http://schemas.microsoft.com/office/powerpoint/2010/main" val="1342348714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与非门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1709081"/>
            <a:ext cx="51530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23034" y="5624540"/>
            <a:ext cx="171318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NPN</a:t>
            </a:r>
            <a:r>
              <a:rPr lang="zh-CN" altLang="en-US" dirty="0"/>
              <a:t>三极管构建的与非门</a:t>
            </a:r>
          </a:p>
        </p:txBody>
      </p:sp>
    </p:spTree>
    <p:extLst>
      <p:ext uri="{BB962C8B-B14F-4D97-AF65-F5344CB8AC3E}">
        <p14:creationId xmlns:p14="http://schemas.microsoft.com/office/powerpoint/2010/main" val="724118746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或非门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74" y="1983335"/>
            <a:ext cx="54578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9366" y="5307724"/>
            <a:ext cx="17236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NPN</a:t>
            </a:r>
            <a:r>
              <a:rPr lang="zh-CN" altLang="en-US" dirty="0"/>
              <a:t>三极管</a:t>
            </a:r>
          </a:p>
        </p:txBody>
      </p:sp>
    </p:spTree>
    <p:extLst>
      <p:ext uri="{BB962C8B-B14F-4D97-AF65-F5344CB8AC3E}">
        <p14:creationId xmlns:p14="http://schemas.microsoft.com/office/powerpoint/2010/main" val="350549543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更多的逻辑门电路。。。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04" y="1915182"/>
            <a:ext cx="5334000" cy="4057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4396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基于门电路构建计算逻辑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50269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7424"/>
              </p:ext>
            </p:extLst>
          </p:nvPr>
        </p:nvGraphicFramePr>
        <p:xfrm>
          <a:off x="1397876" y="3110186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数据</a:t>
                      </a:r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数据</a:t>
                      </a:r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j-ea"/>
                          <a:ea typeface="+mj-ea"/>
                        </a:rPr>
                        <a:t>进位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33478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ln>
                  <a:noFill/>
                </a:ln>
                <a:effectLst/>
              </a:rPr>
              <a:t>基本运算器件</a:t>
            </a:r>
            <a:br>
              <a:rPr lang="en-US" altLang="zh-CN" dirty="0">
                <a:ln>
                  <a:noFill/>
                </a:ln>
                <a:effectLst/>
              </a:rPr>
            </a:br>
            <a:r>
              <a:rPr lang="en-US" altLang="zh-CN" dirty="0">
                <a:ln>
                  <a:noFill/>
                </a:ln>
                <a:effectLst/>
              </a:rPr>
              <a:t>			--</a:t>
            </a:r>
            <a:r>
              <a:rPr lang="zh-CN" altLang="en-US" dirty="0">
                <a:ln>
                  <a:noFill/>
                </a:ln>
                <a:effectLst/>
              </a:rPr>
              <a:t>半加器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所谓的半加器，仅仅考虑</a:t>
            </a:r>
            <a:r>
              <a:rPr lang="en-US" altLang="zh-CN" dirty="0"/>
              <a:t>2</a:t>
            </a:r>
            <a:r>
              <a:rPr lang="zh-CN" altLang="en-US" dirty="0"/>
              <a:t>个二进制位的相加运算，不考虑低位的进位</a:t>
            </a:r>
            <a:endParaRPr lang="en-US" altLang="zh-CN" dirty="0"/>
          </a:p>
          <a:p>
            <a:r>
              <a:rPr lang="zh-CN" altLang="en-US" dirty="0"/>
              <a:t>真值表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18573"/>
              </p:ext>
            </p:extLst>
          </p:nvPr>
        </p:nvGraphicFramePr>
        <p:xfrm>
          <a:off x="918517" y="3533743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891342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098416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04630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9676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A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B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Result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Carry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3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0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6857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逻辑式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C=AB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00" y="3336925"/>
            <a:ext cx="6457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026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>
            <a:extLst>
              <a:ext uri="{FF2B5EF4-FFF2-40B4-BE49-F238E27FC236}">
                <a16:creationId xmlns:a16="http://schemas.microsoft.com/office/drawing/2014/main" id="{A7310644-F085-109A-F978-4E74505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几个基本问题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A2D05-8606-3324-CAA5-7DB3050F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计算机是什么</a:t>
            </a:r>
          </a:p>
          <a:p>
            <a:r>
              <a:rPr lang="zh-CN" altLang="en-US"/>
              <a:t>计算机应该具备哪些部件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语言中为什么要设置数据类型</a:t>
            </a:r>
            <a:endParaRPr lang="en-US" altLang="zh-CN"/>
          </a:p>
          <a:p>
            <a:r>
              <a:rPr lang="zh-CN" altLang="en-US"/>
              <a:t>计算机的数据如何表达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6C5B2-3A4B-76D3-B703-CDB9135243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0E3CB1-34F4-4683-B9C4-4AEA2AEB8444}" type="datetime1">
              <a:rPr lang="zh-CN" altLang="en-US" smtClean="0"/>
              <a:pPr>
                <a:defRPr/>
              </a:pPr>
              <a:t>2023/8/28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A083E6-50B0-9A3D-E846-0B5CDD54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汇编语言程序设计</a:t>
            </a:r>
            <a:endParaRPr lang="en-US" altLang="zh-CN"/>
          </a:p>
        </p:txBody>
      </p:sp>
      <p:sp>
        <p:nvSpPr>
          <p:cNvPr id="8198" name="灯片编号占位符 3">
            <a:extLst>
              <a:ext uri="{FF2B5EF4-FFF2-40B4-BE49-F238E27FC236}">
                <a16:creationId xmlns:a16="http://schemas.microsoft.com/office/drawing/2014/main" id="{9E834809-2B70-5207-038C-F3FEF29D7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60578EC-6ED5-4E1F-9DAF-C03E590731BC}" type="slidenum">
              <a:rPr kumimoji="0" lang="en-US" altLang="zh-CN" sz="1200" smtClean="0">
                <a:solidFill>
                  <a:srgbClr val="045C75"/>
                </a:solidFill>
                <a:ea typeface="宋体" panose="02010600030101010101" pitchFamily="2" charset="-122"/>
              </a:rPr>
              <a:pPr/>
              <a:t>3</a:t>
            </a:fld>
            <a:endParaRPr kumimoji="0" lang="en-US" altLang="zh-CN" sz="1200">
              <a:solidFill>
                <a:srgbClr val="045C75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n>
                  <a:noFill/>
                </a:ln>
                <a:effectLst/>
              </a:rPr>
              <a:t>全加器真值表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328303"/>
              </p:ext>
            </p:extLst>
          </p:nvPr>
        </p:nvGraphicFramePr>
        <p:xfrm>
          <a:off x="304800" y="1554163"/>
          <a:ext cx="86868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1441353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5990609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358441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64647533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402464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down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up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98439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418541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377629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70403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29225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397551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42720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11609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31215896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m:rPr>
                        <m:nor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自行补全）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=AB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自行补全）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135035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门电路产品系列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63709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</a:t>
            </a:r>
            <a:r>
              <a:rPr lang="zh-CN" altLang="en-US" dirty="0"/>
              <a:t>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74××</a:t>
            </a:r>
            <a:r>
              <a:rPr lang="zh-CN" altLang="en-US" dirty="0"/>
              <a:t>（标准型）；</a:t>
            </a:r>
          </a:p>
          <a:p>
            <a:r>
              <a:rPr lang="en-US" altLang="zh-CN" dirty="0"/>
              <a:t>74LS××</a:t>
            </a:r>
            <a:r>
              <a:rPr lang="zh-CN" altLang="en-US" dirty="0"/>
              <a:t>（低功耗肖特基）；</a:t>
            </a:r>
          </a:p>
          <a:p>
            <a:r>
              <a:rPr lang="en-US" altLang="zh-CN" dirty="0"/>
              <a:t>74S××</a:t>
            </a:r>
            <a:r>
              <a:rPr lang="zh-CN" altLang="en-US" dirty="0"/>
              <a:t>（肖特基）；</a:t>
            </a:r>
          </a:p>
          <a:p>
            <a:r>
              <a:rPr lang="en-US" altLang="zh-CN" dirty="0"/>
              <a:t>74ALS××</a:t>
            </a:r>
            <a:r>
              <a:rPr lang="zh-CN" altLang="en-US" dirty="0"/>
              <a:t>（先进低功耗肖特基）；</a:t>
            </a:r>
          </a:p>
          <a:p>
            <a:r>
              <a:rPr lang="en-US" altLang="zh-CN" dirty="0"/>
              <a:t>74AS××</a:t>
            </a:r>
            <a:r>
              <a:rPr lang="zh-CN" altLang="en-US" dirty="0"/>
              <a:t>（先进肖特基）；</a:t>
            </a:r>
          </a:p>
          <a:p>
            <a:r>
              <a:rPr lang="en-US" altLang="zh-CN" dirty="0"/>
              <a:t>74F××</a:t>
            </a:r>
            <a:r>
              <a:rPr lang="zh-CN" altLang="en-US" dirty="0"/>
              <a:t>（高速）。</a:t>
            </a:r>
          </a:p>
        </p:txBody>
      </p:sp>
    </p:spTree>
    <p:extLst>
      <p:ext uri="{BB962C8B-B14F-4D97-AF65-F5344CB8AC3E}">
        <p14:creationId xmlns:p14="http://schemas.microsoft.com/office/powerpoint/2010/main" val="2532594352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74HC/LS/HCT/F</a:t>
            </a:r>
            <a:r>
              <a:rPr lang="zh-CN" altLang="en-US" dirty="0"/>
              <a:t>系列芯片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</a:t>
            </a:r>
            <a:r>
              <a:rPr lang="zh-CN" altLang="en-US" dirty="0"/>
              <a:t>是低功耗肖特基，</a:t>
            </a:r>
            <a:r>
              <a:rPr lang="en-US" altLang="zh-CN" dirty="0"/>
              <a:t>TTL</a:t>
            </a:r>
            <a:r>
              <a:rPr lang="zh-CN" altLang="en-US" dirty="0"/>
              <a:t>电平</a:t>
            </a:r>
            <a:endParaRPr lang="en-US" altLang="zh-CN" dirty="0"/>
          </a:p>
          <a:p>
            <a:r>
              <a:rPr lang="en-US" altLang="zh-CN" dirty="0"/>
              <a:t>HC</a:t>
            </a:r>
            <a:r>
              <a:rPr lang="zh-CN" altLang="en-US" dirty="0"/>
              <a:t>是高速</a:t>
            </a:r>
            <a:r>
              <a:rPr lang="en-US" altLang="zh-CN" dirty="0"/>
              <a:t>COMS</a:t>
            </a:r>
            <a:r>
              <a:rPr lang="zh-CN" altLang="en-US" dirty="0"/>
              <a:t>，</a:t>
            </a:r>
            <a:r>
              <a:rPr lang="en-US" altLang="zh-CN" dirty="0"/>
              <a:t>COMS</a:t>
            </a:r>
            <a:r>
              <a:rPr lang="zh-CN" altLang="en-US" dirty="0"/>
              <a:t>电平</a:t>
            </a:r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的速度比</a:t>
            </a:r>
            <a:r>
              <a:rPr lang="en-US" altLang="zh-CN" dirty="0"/>
              <a:t>HC</a:t>
            </a:r>
            <a:r>
              <a:rPr lang="zh-CN" altLang="en-US" dirty="0"/>
              <a:t>略快</a:t>
            </a:r>
            <a:endParaRPr lang="en-US" altLang="zh-CN" dirty="0"/>
          </a:p>
          <a:p>
            <a:r>
              <a:rPr lang="en-US" altLang="zh-CN" dirty="0"/>
              <a:t>HCT</a:t>
            </a:r>
            <a:r>
              <a:rPr lang="zh-CN" altLang="en-US" dirty="0"/>
              <a:t>输入输出与</a:t>
            </a:r>
            <a:r>
              <a:rPr lang="en-US" altLang="zh-CN" dirty="0"/>
              <a:t>LS</a:t>
            </a:r>
            <a:r>
              <a:rPr lang="zh-CN" altLang="en-US" dirty="0"/>
              <a:t>兼容，但是功耗低</a:t>
            </a:r>
            <a:endParaRPr lang="en-US" altLang="zh-CN" dirty="0"/>
          </a:p>
          <a:p>
            <a:r>
              <a:rPr lang="en-US" altLang="zh-CN" dirty="0"/>
              <a:t>F</a:t>
            </a:r>
            <a:r>
              <a:rPr lang="zh-CN" altLang="en-US" dirty="0"/>
              <a:t>是高速肖特基电路</a:t>
            </a:r>
          </a:p>
        </p:txBody>
      </p:sp>
    </p:spTree>
    <p:extLst>
      <p:ext uri="{BB962C8B-B14F-4D97-AF65-F5344CB8AC3E}">
        <p14:creationId xmlns:p14="http://schemas.microsoft.com/office/powerpoint/2010/main" val="4155710934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</a:t>
            </a:r>
            <a:r>
              <a:rPr lang="en-US" altLang="zh-CN" dirty="0"/>
              <a:t>CMOS</a:t>
            </a:r>
            <a:r>
              <a:rPr lang="zh-CN" altLang="en-US" dirty="0"/>
              <a:t>电路的</a:t>
            </a:r>
            <a:r>
              <a:rPr lang="en-US" altLang="zh-CN" dirty="0"/>
              <a:t>74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HC</a:t>
            </a:r>
            <a:r>
              <a:rPr lang="zh-CN" altLang="en-US" dirty="0"/>
              <a:t>为</a:t>
            </a:r>
            <a:r>
              <a:rPr lang="en-US" altLang="zh-CN" dirty="0"/>
              <a:t>COMS</a:t>
            </a:r>
            <a:r>
              <a:rPr lang="zh-CN" altLang="en-US" dirty="0"/>
              <a:t>工作电平；</a:t>
            </a:r>
          </a:p>
          <a:p>
            <a:r>
              <a:rPr lang="en-US" altLang="zh-CN" dirty="0"/>
              <a:t> HCT</a:t>
            </a:r>
            <a:r>
              <a:rPr lang="zh-CN" altLang="en-US" dirty="0"/>
              <a:t>为</a:t>
            </a:r>
            <a:r>
              <a:rPr lang="en-US" altLang="zh-CN" dirty="0"/>
              <a:t>TTL</a:t>
            </a:r>
            <a:r>
              <a:rPr lang="zh-CN" altLang="en-US" dirty="0"/>
              <a:t>工作电平，可与</a:t>
            </a:r>
            <a:r>
              <a:rPr lang="en-US" altLang="zh-CN" dirty="0"/>
              <a:t>74LS</a:t>
            </a:r>
            <a:r>
              <a:rPr lang="zh-CN" altLang="en-US" dirty="0"/>
              <a:t>系列互换使用；</a:t>
            </a:r>
          </a:p>
          <a:p>
            <a:r>
              <a:rPr lang="en-US" altLang="zh-CN" dirty="0"/>
              <a:t>HCU</a:t>
            </a:r>
            <a:r>
              <a:rPr lang="zh-CN" altLang="en-US" dirty="0"/>
              <a:t>适用于无缓冲级的</a:t>
            </a:r>
            <a:r>
              <a:rPr lang="en-US" altLang="zh-CN" dirty="0"/>
              <a:t>CMOS</a:t>
            </a:r>
            <a:r>
              <a:rPr lang="zh-CN" altLang="en-US" dirty="0"/>
              <a:t>电路。</a:t>
            </a:r>
          </a:p>
        </p:txBody>
      </p:sp>
    </p:spTree>
    <p:extLst>
      <p:ext uri="{BB962C8B-B14F-4D97-AF65-F5344CB8AC3E}">
        <p14:creationId xmlns:p14="http://schemas.microsoft.com/office/powerpoint/2010/main" val="175313491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7400 QUAD 2-INPUT NAND GATES</a:t>
            </a:r>
            <a:r>
              <a:rPr lang="zh-CN" altLang="en-US" dirty="0"/>
              <a:t>　　　　　 与非门</a:t>
            </a:r>
          </a:p>
          <a:p>
            <a:r>
              <a:rPr lang="en-US" altLang="zh-CN" dirty="0"/>
              <a:t>7401 QUAD 2-INPUT NAND GATES OC</a:t>
            </a:r>
            <a:r>
              <a:rPr lang="zh-CN" altLang="en-US" dirty="0"/>
              <a:t>　　　　与非门</a:t>
            </a:r>
          </a:p>
          <a:p>
            <a:r>
              <a:rPr lang="en-US" altLang="zh-CN" dirty="0"/>
              <a:t>7402 QUAD 2-INPUT NOR GATES</a:t>
            </a:r>
            <a:r>
              <a:rPr lang="zh-CN" altLang="en-US" dirty="0"/>
              <a:t>　　　　　　或非门</a:t>
            </a:r>
          </a:p>
          <a:p>
            <a:r>
              <a:rPr lang="en-US" altLang="zh-CN" dirty="0"/>
              <a:t>7403 QUAD 2-INPUT NAND GATES</a:t>
            </a:r>
            <a:r>
              <a:rPr lang="zh-CN" altLang="en-US" dirty="0"/>
              <a:t>　　　　　 与非门</a:t>
            </a:r>
          </a:p>
          <a:p>
            <a:r>
              <a:rPr lang="en-US" altLang="zh-CN" dirty="0"/>
              <a:t>7404 HEX INVERTING GATES</a:t>
            </a:r>
            <a:r>
              <a:rPr lang="zh-CN" altLang="en-US" dirty="0"/>
              <a:t>　　　　　　　 反向器</a:t>
            </a:r>
          </a:p>
          <a:p>
            <a:r>
              <a:rPr lang="en-US" altLang="zh-CN" dirty="0"/>
              <a:t>7406 HEX INVERTING GATES HV</a:t>
            </a:r>
            <a:r>
              <a:rPr lang="zh-CN" altLang="en-US" dirty="0"/>
              <a:t>　　　高输出反向器</a:t>
            </a:r>
          </a:p>
          <a:p>
            <a:r>
              <a:rPr lang="en-US" altLang="zh-CN" dirty="0"/>
              <a:t>7408 QUAD 2-INPUT AND GATE</a:t>
            </a:r>
            <a:r>
              <a:rPr lang="zh-CN" altLang="en-US" dirty="0"/>
              <a:t>　　　　　　　 与门</a:t>
            </a:r>
          </a:p>
          <a:p>
            <a:r>
              <a:rPr lang="en-US" altLang="zh-CN" dirty="0"/>
              <a:t>7409 QUAD 2-INPUT AND GATES OC</a:t>
            </a:r>
            <a:r>
              <a:rPr lang="zh-CN" altLang="en-US" dirty="0"/>
              <a:t>　　　　　 与门</a:t>
            </a:r>
          </a:p>
          <a:p>
            <a:r>
              <a:rPr lang="en-US" altLang="zh-CN" dirty="0"/>
              <a:t>7410 TRIPLE 3-INPUT NAND GATES</a:t>
            </a:r>
            <a:r>
              <a:rPr lang="zh-CN" altLang="en-US" dirty="0"/>
              <a:t>　　　　 与非门</a:t>
            </a:r>
          </a:p>
          <a:p>
            <a:r>
              <a:rPr lang="en-US" altLang="zh-CN" dirty="0"/>
              <a:t>7411 TRIPLE 3-INPUT AND GATES</a:t>
            </a:r>
            <a:r>
              <a:rPr lang="zh-CN" altLang="en-US" dirty="0"/>
              <a:t>　　　　　　与门</a:t>
            </a:r>
          </a:p>
          <a:p>
            <a:r>
              <a:rPr lang="en-US" altLang="zh-CN" dirty="0"/>
              <a:t>74121 ONE-SHOT WITH CLEAR</a:t>
            </a:r>
            <a:r>
              <a:rPr lang="zh-CN" altLang="en-US" dirty="0"/>
              <a:t>　　　　　　　单稳态</a:t>
            </a:r>
          </a:p>
          <a:p>
            <a:r>
              <a:rPr lang="en-US" altLang="zh-CN" dirty="0"/>
              <a:t>74132 SCHMITT TRIGGER NAND GATES </a:t>
            </a:r>
            <a:r>
              <a:rPr lang="zh-CN" altLang="en-US" dirty="0"/>
              <a:t>触发器与非门</a:t>
            </a:r>
          </a:p>
          <a:p>
            <a:r>
              <a:rPr lang="en-US" altLang="zh-CN" dirty="0"/>
              <a:t>7414 SCHMITT TRIGGER INVERTERS</a:t>
            </a:r>
            <a:r>
              <a:rPr lang="zh-CN" altLang="en-US" dirty="0"/>
              <a:t>　 触发器反向器</a:t>
            </a:r>
          </a:p>
          <a:p>
            <a:r>
              <a:rPr lang="en-US" altLang="zh-CN" dirty="0"/>
              <a:t>74153 4-LINE TO 1 LINE SELECTOR</a:t>
            </a:r>
            <a:r>
              <a:rPr lang="zh-CN" altLang="en-US" dirty="0"/>
              <a:t>　　　　四选一</a:t>
            </a:r>
          </a:p>
          <a:p>
            <a:r>
              <a:rPr lang="en-US" altLang="zh-CN" dirty="0"/>
              <a:t>74155 2-LINE TO 4-LINE DECODER</a:t>
            </a:r>
            <a:r>
              <a:rPr lang="zh-CN" altLang="en-US" dirty="0"/>
              <a:t>　　　　 译码器</a:t>
            </a:r>
          </a:p>
          <a:p>
            <a:r>
              <a:rPr lang="en-US" altLang="zh-CN" dirty="0"/>
              <a:t>74180 PARITY GENERATOR/CHECKER</a:t>
            </a:r>
            <a:r>
              <a:rPr lang="zh-CN" altLang="en-US" dirty="0"/>
              <a:t>　 奇偶发生检验</a:t>
            </a:r>
          </a:p>
          <a:p>
            <a:r>
              <a:rPr lang="en-US" altLang="zh-CN" dirty="0"/>
              <a:t>74191 4-BIT BINARY COUNTER UP/DOWN</a:t>
            </a:r>
            <a:r>
              <a:rPr lang="zh-CN" altLang="en-US" dirty="0"/>
              <a:t>　　 计数器</a:t>
            </a:r>
          </a:p>
          <a:p>
            <a:r>
              <a:rPr lang="en-US" altLang="zh-CN" dirty="0"/>
              <a:t>7420 DUAL 4-INPUT NAND GATES</a:t>
            </a:r>
            <a:r>
              <a:rPr lang="zh-CN" altLang="en-US" dirty="0"/>
              <a:t>　 双四输入与非门</a:t>
            </a:r>
          </a:p>
          <a:p>
            <a:r>
              <a:rPr lang="en-US" altLang="zh-CN" dirty="0"/>
              <a:t>7426 QUAD 2-INPUT NAND GATES</a:t>
            </a:r>
            <a:r>
              <a:rPr lang="zh-CN" altLang="en-US" dirty="0"/>
              <a:t>　　　　　 与非门</a:t>
            </a:r>
            <a:endParaRPr lang="en-US" altLang="zh-CN" dirty="0"/>
          </a:p>
          <a:p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3116510624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世界著名半导体芯片厂商 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78711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9487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计算机基础引论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/>
              <a:t>汇编语言程序设计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zh-CN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计算机的核心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计算机的架构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3603171" y="381001"/>
            <a:ext cx="5649686" cy="647700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数据面对的问题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计算机信息表达</a:t>
            </a:r>
            <a:endParaRPr lang="en-US" altLang="zh-CN"/>
          </a:p>
          <a:p>
            <a:pPr lvl="1"/>
            <a:r>
              <a:rPr lang="zh-CN" altLang="en-US"/>
              <a:t>电平</a:t>
            </a:r>
            <a:endParaRPr lang="en-US" altLang="zh-CN"/>
          </a:p>
          <a:p>
            <a:pPr lvl="2"/>
            <a:r>
              <a:rPr lang="zh-CN" altLang="en-US"/>
              <a:t>高表示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低表示</a:t>
            </a:r>
            <a:r>
              <a:rPr lang="en-US" altLang="zh-CN"/>
              <a:t>0</a:t>
            </a:r>
          </a:p>
          <a:p>
            <a:r>
              <a:rPr lang="zh-CN" altLang="en-US"/>
              <a:t>数据进制转换</a:t>
            </a:r>
          </a:p>
          <a:p>
            <a:pPr lvl="1"/>
            <a:r>
              <a:rPr lang="zh-CN" altLang="en-US"/>
              <a:t>十           二 </a:t>
            </a:r>
            <a:endParaRPr lang="en-US" altLang="zh-CN"/>
          </a:p>
          <a:p>
            <a:pPr lvl="1"/>
            <a:r>
              <a:rPr lang="zh-CN" altLang="en-US"/>
              <a:t>二           十</a:t>
            </a:r>
            <a:endParaRPr lang="en-US" altLang="zh-CN"/>
          </a:p>
        </p:txBody>
      </p:sp>
      <p:sp>
        <p:nvSpPr>
          <p:cNvPr id="17411" name="右箭头 3"/>
          <p:cNvSpPr>
            <a:spLocks noChangeArrowheads="1"/>
          </p:cNvSpPr>
          <p:nvPr/>
        </p:nvSpPr>
        <p:spPr bwMode="auto">
          <a:xfrm>
            <a:off x="1946275" y="4527550"/>
            <a:ext cx="528638" cy="65088"/>
          </a:xfrm>
          <a:prstGeom prst="rightArrow">
            <a:avLst>
              <a:gd name="adj1" fmla="val 50000"/>
              <a:gd name="adj2" fmla="val 50762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70733" tIns="35370" rIns="70733" bIns="3537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  <p:sp>
        <p:nvSpPr>
          <p:cNvPr id="17412" name="右箭头 10"/>
          <p:cNvSpPr>
            <a:spLocks noChangeArrowheads="1"/>
          </p:cNvSpPr>
          <p:nvPr/>
        </p:nvSpPr>
        <p:spPr bwMode="auto">
          <a:xfrm>
            <a:off x="1946275" y="4873625"/>
            <a:ext cx="528638" cy="487363"/>
          </a:xfrm>
          <a:prstGeom prst="rightArrow">
            <a:avLst>
              <a:gd name="adj1" fmla="val 50000"/>
              <a:gd name="adj2" fmla="val 5013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70733" tIns="35370" rIns="70733" bIns="3537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转换的数学理论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en-US" altLang="zh-CN" baseline="-25000"/>
              <a:t>n</a:t>
            </a:r>
            <a:r>
              <a:rPr lang="en-US" altLang="zh-CN"/>
              <a:t>a</a:t>
            </a:r>
            <a:r>
              <a:rPr lang="en-US" altLang="zh-CN" baseline="-25000"/>
              <a:t>n-1</a:t>
            </a:r>
            <a:r>
              <a:rPr lang="en-US" altLang="zh-CN"/>
              <a:t>…a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en-US" altLang="zh-CN" baseline="-25000"/>
              <a:t>m</a:t>
            </a:r>
            <a:r>
              <a:rPr lang="en-US" altLang="zh-CN"/>
              <a:t>=a</a:t>
            </a:r>
            <a:r>
              <a:rPr lang="en-US" altLang="zh-CN" baseline="-25000"/>
              <a:t>n*</a:t>
            </a:r>
            <a:r>
              <a:rPr lang="en-US" altLang="zh-CN"/>
              <a:t>m</a:t>
            </a:r>
            <a:r>
              <a:rPr lang="en-US" altLang="zh-CN" baseline="30000"/>
              <a:t>n</a:t>
            </a:r>
            <a:r>
              <a:rPr lang="en-US" altLang="zh-CN"/>
              <a:t>+a</a:t>
            </a:r>
            <a:r>
              <a:rPr lang="en-US" altLang="zh-CN" baseline="-25000"/>
              <a:t>n-1*</a:t>
            </a:r>
            <a:r>
              <a:rPr lang="en-US" altLang="zh-CN"/>
              <a:t>m</a:t>
            </a:r>
            <a:r>
              <a:rPr lang="en-US" altLang="zh-CN" baseline="30000"/>
              <a:t>n-1</a:t>
            </a:r>
            <a:r>
              <a:rPr lang="en-US" altLang="zh-CN"/>
              <a:t>+…+a</a:t>
            </a:r>
            <a:r>
              <a:rPr lang="en-US" altLang="zh-CN" baseline="-25000"/>
              <a:t>0*</a:t>
            </a:r>
            <a:r>
              <a:rPr lang="en-US" altLang="zh-CN"/>
              <a:t>m</a:t>
            </a:r>
            <a:r>
              <a:rPr lang="en-US" altLang="zh-CN" baseline="30000"/>
              <a:t>0 </a:t>
            </a:r>
            <a:r>
              <a:rPr lang="en-US" altLang="zh-CN"/>
              <a:t>; </a:t>
            </a:r>
            <a:r>
              <a:rPr lang="zh-CN" altLang="en-US"/>
              <a:t>两边同时除</a:t>
            </a:r>
            <a:r>
              <a:rPr lang="en-US" altLang="zh-CN"/>
              <a:t>m</a:t>
            </a:r>
            <a:r>
              <a:rPr lang="zh-CN" altLang="en-US"/>
              <a:t>，可得到的余数为</a:t>
            </a:r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zh-CN" altLang="en-US"/>
              <a:t>；延续这一过程，可得到所有的位数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0.a</a:t>
            </a:r>
            <a:r>
              <a:rPr lang="en-US" altLang="zh-CN" baseline="-25000"/>
              <a:t>-1</a:t>
            </a:r>
            <a:r>
              <a:rPr lang="en-US" altLang="zh-CN"/>
              <a:t>a</a:t>
            </a:r>
            <a:r>
              <a:rPr lang="en-US" altLang="zh-CN" baseline="-25000"/>
              <a:t>-2</a:t>
            </a:r>
            <a:r>
              <a:rPr lang="en-US" altLang="zh-CN"/>
              <a:t>…a</a:t>
            </a:r>
            <a:r>
              <a:rPr lang="en-US" altLang="zh-CN" baseline="-25000"/>
              <a:t>-n</a:t>
            </a:r>
            <a:r>
              <a:rPr lang="en-US" altLang="zh-CN"/>
              <a:t>…)</a:t>
            </a:r>
            <a:r>
              <a:rPr lang="en-US" altLang="zh-CN" baseline="-25000"/>
              <a:t>m</a:t>
            </a:r>
            <a:r>
              <a:rPr lang="en-US" altLang="zh-CN"/>
              <a:t>=a</a:t>
            </a:r>
            <a:r>
              <a:rPr lang="en-US" altLang="zh-CN" baseline="-25000"/>
              <a:t>-1*</a:t>
            </a:r>
            <a:r>
              <a:rPr lang="en-US" altLang="zh-CN"/>
              <a:t>m</a:t>
            </a:r>
            <a:r>
              <a:rPr lang="en-US" altLang="zh-CN" baseline="30000"/>
              <a:t>-1</a:t>
            </a:r>
            <a:r>
              <a:rPr lang="en-US" altLang="zh-CN"/>
              <a:t>+a</a:t>
            </a:r>
            <a:r>
              <a:rPr lang="en-US" altLang="zh-CN" baseline="-25000"/>
              <a:t>-2*</a:t>
            </a:r>
            <a:r>
              <a:rPr lang="en-US" altLang="zh-CN"/>
              <a:t>m</a:t>
            </a:r>
            <a:r>
              <a:rPr lang="en-US" altLang="zh-CN" baseline="30000"/>
              <a:t>-2</a:t>
            </a:r>
            <a:r>
              <a:rPr lang="en-US" altLang="zh-CN"/>
              <a:t>+…+a</a:t>
            </a:r>
            <a:r>
              <a:rPr lang="en-US" altLang="zh-CN" baseline="-25000"/>
              <a:t>-n*</a:t>
            </a:r>
            <a:r>
              <a:rPr lang="en-US" altLang="zh-CN"/>
              <a:t>m</a:t>
            </a:r>
            <a:r>
              <a:rPr lang="en-US" altLang="zh-CN" baseline="30000"/>
              <a:t>-n</a:t>
            </a:r>
            <a:r>
              <a:rPr lang="en-US" altLang="zh-CN"/>
              <a:t>……</a:t>
            </a:r>
            <a:r>
              <a:rPr lang="en-US" altLang="zh-CN" baseline="30000"/>
              <a:t> </a:t>
            </a:r>
            <a:r>
              <a:rPr lang="en-US" altLang="zh-CN"/>
              <a:t>; </a:t>
            </a:r>
            <a:r>
              <a:rPr lang="zh-CN" altLang="en-US"/>
              <a:t>两边同时乘</a:t>
            </a:r>
            <a:r>
              <a:rPr lang="en-US" altLang="zh-CN"/>
              <a:t>m</a:t>
            </a:r>
            <a:r>
              <a:rPr lang="zh-CN" altLang="en-US"/>
              <a:t>，可得到的整数部分为</a:t>
            </a:r>
            <a:r>
              <a:rPr lang="en-US" altLang="zh-CN"/>
              <a:t>a</a:t>
            </a:r>
            <a:r>
              <a:rPr lang="en-US" altLang="zh-CN" baseline="-25000"/>
              <a:t>-1</a:t>
            </a:r>
            <a:r>
              <a:rPr lang="zh-CN" altLang="en-US"/>
              <a:t>；延续这一过程，可得到所有的位数。和整数不同的是，这一过程可能无法在有限位数的运算后终止</a:t>
            </a:r>
            <a:endParaRPr lang="en-US" altLang="zh-CN"/>
          </a:p>
          <a:p>
            <a:endParaRPr lang="en-US" altLang="zh-CN"/>
          </a:p>
          <a:p>
            <a:pPr marL="914400" lvl="2" indent="0">
              <a:buFont typeface="Wingdings 2" pitchFamily="18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zh-CN" alt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数据的表达存在的问题</a:t>
            </a:r>
            <a:endParaRPr lang="en-US" altLang="zh-CN"/>
          </a:p>
          <a:p>
            <a:pPr lvl="1"/>
            <a:r>
              <a:rPr lang="zh-CN" altLang="en-US"/>
              <a:t>太长，不易记忆</a:t>
            </a:r>
            <a:endParaRPr lang="en-US" altLang="zh-CN"/>
          </a:p>
          <a:p>
            <a:pPr lvl="1"/>
            <a:r>
              <a:rPr lang="zh-CN" altLang="en-US"/>
              <a:t>引入</a:t>
            </a:r>
            <a:r>
              <a:rPr lang="en-US" altLang="zh-CN"/>
              <a:t>8</a:t>
            </a:r>
            <a:r>
              <a:rPr lang="zh-CN" altLang="en-US"/>
              <a:t>进制、</a:t>
            </a:r>
            <a:r>
              <a:rPr lang="en-US" altLang="zh-CN"/>
              <a:t>16</a:t>
            </a:r>
            <a:r>
              <a:rPr lang="zh-CN" altLang="en-US"/>
              <a:t>进制</a:t>
            </a:r>
            <a:endParaRPr lang="en-US" altLang="zh-CN"/>
          </a:p>
          <a:p>
            <a:r>
              <a:rPr lang="zh-CN" altLang="en-US"/>
              <a:t>数据符号表达</a:t>
            </a:r>
            <a:endParaRPr lang="en-US" altLang="zh-CN"/>
          </a:p>
          <a:p>
            <a:pPr lvl="1"/>
            <a:r>
              <a:rPr lang="zh-CN" altLang="en-US"/>
              <a:t>数据的最高字节的最高位</a:t>
            </a:r>
            <a:endParaRPr lang="en-US" altLang="zh-CN"/>
          </a:p>
          <a:p>
            <a:pPr lvl="2"/>
            <a:r>
              <a:rPr lang="zh-CN" altLang="en-US"/>
              <a:t>正，</a:t>
            </a:r>
            <a:r>
              <a:rPr lang="en-US" altLang="zh-CN"/>
              <a:t>0</a:t>
            </a:r>
          </a:p>
          <a:p>
            <a:pPr lvl="2"/>
            <a:r>
              <a:rPr lang="zh-CN" altLang="en-US"/>
              <a:t>负，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原码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仅修改最高位作为符号位</a:t>
            </a:r>
            <a:endParaRPr lang="en-US" altLang="zh-CN"/>
          </a:p>
          <a:p>
            <a:r>
              <a:rPr lang="zh-CN" altLang="en-US"/>
              <a:t>一个字节表示</a:t>
            </a:r>
            <a:endParaRPr lang="en-US" altLang="zh-CN"/>
          </a:p>
          <a:p>
            <a:pPr lvl="1"/>
            <a:r>
              <a:rPr lang="zh-CN" altLang="en-US"/>
              <a:t>二进制  （</a:t>
            </a:r>
            <a:r>
              <a:rPr lang="en-US" altLang="zh-CN"/>
              <a:t>11111111-01111111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八进制  （</a:t>
            </a:r>
            <a:r>
              <a:rPr lang="en-US" altLang="zh-CN"/>
              <a:t>377-177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十六进制（</a:t>
            </a:r>
            <a:r>
              <a:rPr lang="en-US" altLang="zh-CN"/>
              <a:t>0ff-7f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十进制（</a:t>
            </a:r>
            <a:r>
              <a:rPr lang="en-US" altLang="zh-CN"/>
              <a:t>-127-+127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zh-CN" altLang="en-US"/>
              <a:t>存在 </a:t>
            </a:r>
            <a:r>
              <a:rPr lang="en-US" altLang="zh-CN"/>
              <a:t>+0</a:t>
            </a:r>
            <a:r>
              <a:rPr lang="zh-CN" altLang="en-US"/>
              <a:t>，</a:t>
            </a:r>
            <a:r>
              <a:rPr lang="en-US" altLang="zh-CN"/>
              <a:t>-0</a:t>
            </a:r>
          </a:p>
          <a:p>
            <a:pPr lvl="1"/>
            <a:r>
              <a:rPr lang="zh-CN" altLang="en-US"/>
              <a:t>不能直接运算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23056</TotalTime>
  <Words>1311</Words>
  <Application>Microsoft Office PowerPoint</Application>
  <PresentationFormat>全屏显示(4:3)</PresentationFormat>
  <Paragraphs>258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华文新魏</vt:lpstr>
      <vt:lpstr>楷体</vt:lpstr>
      <vt:lpstr>Cambria Math</vt:lpstr>
      <vt:lpstr>Franklin Gothic Book</vt:lpstr>
      <vt:lpstr>Franklin Gothic Medium</vt:lpstr>
      <vt:lpstr>Times New Roman</vt:lpstr>
      <vt:lpstr>Wingdings 2</vt:lpstr>
      <vt:lpstr>跋涉</vt:lpstr>
      <vt:lpstr>PowerPoint 演示文稿</vt:lpstr>
      <vt:lpstr>PowerPoint 演示文稿</vt:lpstr>
      <vt:lpstr>几个基本问题</vt:lpstr>
      <vt:lpstr>计算机基础引论</vt:lpstr>
      <vt:lpstr>PowerPoint 演示文稿</vt:lpstr>
      <vt:lpstr>数据面对的问题</vt:lpstr>
      <vt:lpstr>转换的数学理论</vt:lpstr>
      <vt:lpstr>PowerPoint 演示文稿</vt:lpstr>
      <vt:lpstr>原码</vt:lpstr>
      <vt:lpstr>PowerPoint 演示文稿</vt:lpstr>
      <vt:lpstr>最终解决方案</vt:lpstr>
      <vt:lpstr>最终解决方案</vt:lpstr>
      <vt:lpstr>数据的编码</vt:lpstr>
      <vt:lpstr>浮点数据表达</vt:lpstr>
      <vt:lpstr>浮点数据的表达</vt:lpstr>
      <vt:lpstr>二进制硬件实现</vt:lpstr>
      <vt:lpstr>电子开关</vt:lpstr>
      <vt:lpstr>CMOS</vt:lpstr>
      <vt:lpstr>与门</vt:lpstr>
      <vt:lpstr>或门</vt:lpstr>
      <vt:lpstr>非门</vt:lpstr>
      <vt:lpstr>互补电路（CMOS）实现非门</vt:lpstr>
      <vt:lpstr>与非门</vt:lpstr>
      <vt:lpstr>或非门</vt:lpstr>
      <vt:lpstr>更多的逻辑门电路。。。</vt:lpstr>
      <vt:lpstr>基于门电路构建计算逻辑</vt:lpstr>
      <vt:lpstr>布尔代数</vt:lpstr>
      <vt:lpstr>基本运算器件    --半加器</vt:lpstr>
      <vt:lpstr>半加器</vt:lpstr>
      <vt:lpstr>全加器真值表</vt:lpstr>
      <vt:lpstr>逻辑式</vt:lpstr>
      <vt:lpstr>门电路产品系列 </vt:lpstr>
      <vt:lpstr>74序列</vt:lpstr>
      <vt:lpstr>74HC/LS/HCT/F系列芯片</vt:lpstr>
      <vt:lpstr>高速CMOS电路的74系列</vt:lpstr>
      <vt:lpstr>部分产品</vt:lpstr>
      <vt:lpstr>世界著名半导体芯片厂商 </vt:lpstr>
    </vt:vector>
  </TitlesOfParts>
  <Company>南京理工大学623教研室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贺向东</dc:creator>
  <cp:lastModifiedBy>Dunhill he</cp:lastModifiedBy>
  <cp:revision>1597</cp:revision>
  <dcterms:created xsi:type="dcterms:W3CDTF">1999-01-28T02:15:27Z</dcterms:created>
  <dcterms:modified xsi:type="dcterms:W3CDTF">2023-08-28T04:53:24Z</dcterms:modified>
</cp:coreProperties>
</file>