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4" r:id="rId9"/>
    <p:sldId id="261" r:id="rId10"/>
    <p:sldId id="267" r:id="rId11"/>
    <p:sldId id="262" r:id="rId12"/>
    <p:sldId id="259" r:id="rId13"/>
    <p:sldId id="266" r:id="rId14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0" autoAdjust="0"/>
    <p:restoredTop sz="94646"/>
  </p:normalViewPr>
  <p:slideViewPr>
    <p:cSldViewPr snapToGrid="0" snapToObjects="1">
      <p:cViewPr>
        <p:scale>
          <a:sx n="100" d="100"/>
          <a:sy n="100" d="100"/>
        </p:scale>
        <p:origin x="-744" y="-26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5C26-FD84-4094-A148-41D25DBBAA8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02E9-7295-40B3-BB9F-3F5AC664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2345-A8E7-48C2-9C57-EA3544B66EA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9F97-05B9-4D91-A630-47E4EF019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49F97-05B9-4D91-A630-47E4EF0197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0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8" r:id="rId3"/>
    <p:sldLayoutId id="2147493469" r:id="rId4"/>
    <p:sldLayoutId id="2147493470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office.msn.com.cn/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0.png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721143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2" y="1387810"/>
            <a:ext cx="6160871" cy="9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中国邮政储蓄银行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422200"/>
            <a:ext cx="2692693" cy="105360"/>
            <a:chOff x="220399" y="1737519"/>
            <a:chExt cx="4408016" cy="52703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37525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37522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37519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7522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68808" y="5203495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4472" y="2636476"/>
            <a:ext cx="298851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演讲人：五组      方佳裕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822011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3" y="1387810"/>
            <a:ext cx="4192173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THANK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 </a:t>
            </a:r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YOU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!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322746"/>
            <a:ext cx="6942148" cy="79175"/>
            <a:chOff x="220399" y="1734180"/>
            <a:chExt cx="4408016" cy="59381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40863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40864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40864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4180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668808" y="5203495"/>
            <a:ext cx="255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+mj-lt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+mj-l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794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7930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FFFFFF"/>
                </a:solidFill>
              </a:rPr>
              <a:t>CONTENTS</a:t>
            </a:r>
            <a:endParaRPr kumimoji="1" lang="zh-CN" altLang="en-US" sz="4267" b="1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48277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83075" y="1455212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 smtClean="0">
                <a:solidFill>
                  <a:srgbClr val="FFFFFF"/>
                </a:solidFill>
              </a:rPr>
              <a:t>PART</a:t>
            </a:r>
            <a:r>
              <a:rPr lang="zh-CN" altLang="en-US" sz="2133" dirty="0" smtClean="0">
                <a:solidFill>
                  <a:srgbClr val="FFFFFF"/>
                </a:solidFill>
              </a:rPr>
              <a:t> </a:t>
            </a:r>
            <a:r>
              <a:rPr lang="en-US" altLang="zh-CN" sz="2133" dirty="0" smtClean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5728873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3075" y="2642619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48277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728873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83075" y="3830026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48277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5728873" y="37761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83075" y="5017432"/>
            <a:ext cx="188888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FOUR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8277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04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5728873" y="49635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68726" y="150650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页面效果展示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68726" y="2642619"/>
            <a:ext cx="1829347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页面布局分析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68726" y="3830026"/>
            <a:ext cx="1555234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主代码分析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68726" y="501743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心得体会</a:t>
            </a:r>
          </a:p>
        </p:txBody>
      </p:sp>
      <p:pic>
        <p:nvPicPr>
          <p:cNvPr id="37" name="图片 3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10598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bg2"/>
                </a:solidFill>
              </a:rPr>
              <a:t>1</a:t>
            </a:r>
            <a:endParaRPr kumimoji="1" lang="zh-CN" altLang="en-US" sz="6400" b="1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1400" y="3177822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页面效果显示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tx2"/>
                </a:solidFill>
              </a:rPr>
              <a:t>2</a:t>
            </a:r>
            <a:endParaRPr kumimoji="1" lang="zh-CN" altLang="en-US" sz="6400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1574" y="3122616"/>
            <a:ext cx="26468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</a:rPr>
              <a:t>布局思路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94" y="1375927"/>
            <a:ext cx="12192000" cy="47620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113684" y="1606160"/>
            <a:ext cx="3883445" cy="20456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4155072" y="1606160"/>
            <a:ext cx="3883445" cy="20456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8196460" y="1606160"/>
            <a:ext cx="3883445" cy="204563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113684" y="3886515"/>
            <a:ext cx="3883445" cy="204563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4155072" y="3886515"/>
            <a:ext cx="3883445" cy="204563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8196460" y="3886515"/>
            <a:ext cx="3883445" cy="204563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196704" y="329806"/>
            <a:ext cx="56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思路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13" name="图片 12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793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1"/>
                </a:solidFill>
              </a:rPr>
              <a:t>3</a:t>
            </a:r>
            <a:endParaRPr kumimoji="1" lang="zh-CN" altLang="en-US" sz="6400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1608" y="30605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</a:rPr>
              <a:t>主要代码讲解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703" y="329806"/>
            <a:ext cx="523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FFFF"/>
                </a:solidFill>
              </a:rPr>
              <a:t>轮播的实现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5216" y="4273872"/>
            <a:ext cx="2537917" cy="33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7605" y="4290993"/>
            <a:ext cx="2537917" cy="33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750" y="1200150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582"/>
            <a:ext cx="12193588" cy="594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8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113841" y="1959429"/>
            <a:ext cx="8102344" cy="2911151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平行四边形 2"/>
          <p:cNvSpPr/>
          <p:nvPr/>
        </p:nvSpPr>
        <p:spPr>
          <a:xfrm>
            <a:off x="1495852" y="1529959"/>
            <a:ext cx="3435159" cy="1234244"/>
          </a:xfrm>
          <a:prstGeom prst="parallelogram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400" b="1" dirty="0"/>
              <a:t>0</a:t>
            </a:r>
            <a:r>
              <a:rPr kumimoji="1" lang="en-US" altLang="zh-CN" sz="6400" b="1" dirty="0">
                <a:solidFill>
                  <a:schemeClr val="accent3"/>
                </a:solidFill>
              </a:rPr>
              <a:t>4</a:t>
            </a:r>
            <a:endParaRPr kumimoji="1" lang="zh-CN" altLang="en-US" sz="6400" b="1" dirty="0"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1011" y="3079574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</a:rPr>
              <a:t>心得体会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7718" y="709163"/>
            <a:ext cx="2350859" cy="2026600"/>
            <a:chOff x="742733" y="1321698"/>
            <a:chExt cx="1763144" cy="1519950"/>
          </a:xfrm>
        </p:grpSpPr>
        <p:grpSp>
          <p:nvGrpSpPr>
            <p:cNvPr id="9" name="组 8"/>
            <p:cNvGrpSpPr/>
            <p:nvPr/>
          </p:nvGrpSpPr>
          <p:grpSpPr>
            <a:xfrm>
              <a:off x="742733" y="1321698"/>
              <a:ext cx="1763144" cy="1519950"/>
              <a:chOff x="775419" y="1454667"/>
              <a:chExt cx="2041252" cy="1759698"/>
            </a:xfrm>
          </p:grpSpPr>
          <p:sp>
            <p:nvSpPr>
              <p:cNvPr id="11" name="六边形 10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12" name="六边形 11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323417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83855" y="3581955"/>
            <a:ext cx="23931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/>
              </a:rPr>
              <a:t>不能盲目得写代码，</a:t>
            </a:r>
            <a:endParaRPr lang="en-US" altLang="zh-CN" sz="2000" dirty="0" smtClean="0">
              <a:solidFill>
                <a:srgbClr val="FFFFF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/>
              </a:rPr>
              <a:t>要先有清晰的思路</a:t>
            </a:r>
            <a:r>
              <a:rPr lang="zh-CN" altLang="en-US" sz="1333" dirty="0" smtClean="0">
                <a:solidFill>
                  <a:srgbClr val="FFFFFF"/>
                </a:solidFill>
                <a:latin typeface="微软雅黑"/>
              </a:rPr>
              <a:t>。</a:t>
            </a:r>
            <a:endParaRPr lang="zh-CN" altLang="zh-CN" sz="1333" dirty="0">
              <a:solidFill>
                <a:srgbClr val="FFFFFF"/>
              </a:solidFill>
              <a:latin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29474" y="729082"/>
            <a:ext cx="2350859" cy="2026600"/>
            <a:chOff x="2775644" y="1321698"/>
            <a:chExt cx="1763144" cy="1519950"/>
          </a:xfrm>
        </p:grpSpPr>
        <p:grpSp>
          <p:nvGrpSpPr>
            <p:cNvPr id="18" name="组 17"/>
            <p:cNvGrpSpPr/>
            <p:nvPr/>
          </p:nvGrpSpPr>
          <p:grpSpPr>
            <a:xfrm>
              <a:off x="2775644" y="1321698"/>
              <a:ext cx="1763144" cy="1519950"/>
              <a:chOff x="775419" y="1454667"/>
              <a:chExt cx="2041252" cy="1759698"/>
            </a:xfrm>
          </p:grpSpPr>
          <p:sp>
            <p:nvSpPr>
              <p:cNvPr id="20" name="六边形 19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21" name="六边形 20"/>
              <p:cNvSpPr/>
              <p:nvPr/>
            </p:nvSpPr>
            <p:spPr>
              <a:xfrm rot="19751947">
                <a:off x="925429" y="1583985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3356328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687830" y="3648837"/>
            <a:ext cx="239314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/>
              </a:rPr>
              <a:t>多记多写</a:t>
            </a:r>
            <a:endParaRPr lang="zh-CN" altLang="zh-CN" sz="2000" dirty="0">
              <a:solidFill>
                <a:srgbClr val="FFFFFF"/>
              </a:solidFill>
              <a:latin typeface="微软雅黑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44054" y="735022"/>
            <a:ext cx="2350859" cy="2026600"/>
            <a:chOff x="4808555" y="1321698"/>
            <a:chExt cx="1763144" cy="1519950"/>
          </a:xfrm>
        </p:grpSpPr>
        <p:grpSp>
          <p:nvGrpSpPr>
            <p:cNvPr id="27" name="组 26"/>
            <p:cNvGrpSpPr/>
            <p:nvPr/>
          </p:nvGrpSpPr>
          <p:grpSpPr>
            <a:xfrm>
              <a:off x="4808555" y="1321698"/>
              <a:ext cx="1763144" cy="1519950"/>
              <a:chOff x="775419" y="1454667"/>
              <a:chExt cx="2041252" cy="1759698"/>
            </a:xfrm>
          </p:grpSpPr>
          <p:sp>
            <p:nvSpPr>
              <p:cNvPr id="29" name="六边形 28"/>
              <p:cNvSpPr/>
              <p:nvPr/>
            </p:nvSpPr>
            <p:spPr>
              <a:xfrm rot="19751947">
                <a:off x="775419" y="1454667"/>
                <a:ext cx="2041252" cy="1759698"/>
              </a:xfrm>
              <a:prstGeom prst="hexagon">
                <a:avLst>
                  <a:gd name="adj" fmla="val 28496"/>
                  <a:gd name="vf" fmla="val 115470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  <p:sp>
            <p:nvSpPr>
              <p:cNvPr id="30" name="六边形 29"/>
              <p:cNvSpPr/>
              <p:nvPr/>
            </p:nvSpPr>
            <p:spPr>
              <a:xfrm rot="19751947">
                <a:off x="944486" y="1578827"/>
                <a:ext cx="1741233" cy="1501063"/>
              </a:xfrm>
              <a:prstGeom prst="hexagon">
                <a:avLst>
                  <a:gd name="adj" fmla="val 28496"/>
                  <a:gd name="vf" fmla="val 115470"/>
                </a:avLst>
              </a:prstGeom>
              <a:solidFill>
                <a:srgbClr val="000000">
                  <a:alpha val="59000"/>
                </a:srgb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>
                  <a:solidFill>
                    <a:srgbClr val="FFFFFF"/>
                  </a:solidFill>
                  <a:latin typeface="Century Gothic"/>
                  <a:ea typeface="微软雅黑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5389239" y="1609394"/>
              <a:ext cx="612187" cy="9833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88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3</a:t>
              </a:r>
              <a:endParaRPr kumimoji="1" lang="zh-CN" altLang="en-US" sz="88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252138" y="3602670"/>
            <a:ext cx="2393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/>
              </a:rPr>
              <a:t>命名要规范</a:t>
            </a:r>
            <a:endParaRPr lang="zh-CN" altLang="zh-CN" sz="20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6703" y="329806"/>
            <a:ext cx="5790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FFFF"/>
                </a:solidFill>
              </a:rPr>
              <a:t>、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85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1131</TotalTime>
  <Words>90</Words>
  <Application>Microsoft Office PowerPoint</Application>
  <PresentationFormat>自定义</PresentationFormat>
  <Paragraphs>39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方佳裕</cp:lastModifiedBy>
  <cp:revision>113</cp:revision>
  <dcterms:created xsi:type="dcterms:W3CDTF">2010-04-12T23:12:02Z</dcterms:created>
  <dcterms:modified xsi:type="dcterms:W3CDTF">2018-11-29T23:45:09Z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