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F730-D6A4-F14C-B3CF-BB22F8D10AB4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E968-420B-3846-A6AE-7CABA2F9A2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99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F730-D6A4-F14C-B3CF-BB22F8D10AB4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E968-420B-3846-A6AE-7CABA2F9A2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34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F730-D6A4-F14C-B3CF-BB22F8D10AB4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E968-420B-3846-A6AE-7CABA2F9A2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26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F730-D6A4-F14C-B3CF-BB22F8D10AB4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E968-420B-3846-A6AE-7CABA2F9A2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65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F730-D6A4-F14C-B3CF-BB22F8D10AB4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E968-420B-3846-A6AE-7CABA2F9A2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54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F730-D6A4-F14C-B3CF-BB22F8D10AB4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E968-420B-3846-A6AE-7CABA2F9A2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7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F730-D6A4-F14C-B3CF-BB22F8D10AB4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E968-420B-3846-A6AE-7CABA2F9A2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4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F730-D6A4-F14C-B3CF-BB22F8D10AB4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E968-420B-3846-A6AE-7CABA2F9A2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6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F730-D6A4-F14C-B3CF-BB22F8D10AB4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E968-420B-3846-A6AE-7CABA2F9A2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61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F730-D6A4-F14C-B3CF-BB22F8D10AB4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E968-420B-3846-A6AE-7CABA2F9A2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41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F730-D6A4-F14C-B3CF-BB22F8D10AB4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E968-420B-3846-A6AE-7CABA2F9A2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87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7F730-D6A4-F14C-B3CF-BB22F8D10AB4}" type="datetimeFigureOut">
              <a:rPr lang="fr-FR" smtClean="0"/>
              <a:t>12/05/2014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0E968-420B-3846-A6AE-7CABA2F9A2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65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ww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05" y="176934"/>
            <a:ext cx="2567344" cy="2091195"/>
          </a:xfrm>
          <a:prstGeom prst="rect">
            <a:avLst/>
          </a:prstGeom>
        </p:spPr>
      </p:pic>
      <p:pic>
        <p:nvPicPr>
          <p:cNvPr id="4" name="Image 3" descr="chromeca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20" y="406295"/>
            <a:ext cx="1478291" cy="223051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96031" y="1085393"/>
            <a:ext cx="137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latin typeface="Roboto Bold"/>
                <a:cs typeface="Roboto Bold"/>
              </a:rPr>
              <a:t>Receiver</a:t>
            </a:r>
            <a:endParaRPr lang="fr-FR" sz="2400" dirty="0">
              <a:latin typeface="Roboto Bold"/>
              <a:cs typeface="Roboto Bold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741902" y="2083463"/>
            <a:ext cx="323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latin typeface="Roboto Bold"/>
                <a:cs typeface="Roboto Bold"/>
              </a:rPr>
              <a:t>Hosted</a:t>
            </a:r>
            <a:r>
              <a:rPr lang="fr-FR" sz="2400" dirty="0" smtClean="0">
                <a:latin typeface="Roboto Bold"/>
                <a:cs typeface="Roboto Bold"/>
              </a:rPr>
              <a:t> JS application</a:t>
            </a:r>
            <a:endParaRPr lang="fr-FR" sz="2400" dirty="0">
              <a:latin typeface="Roboto Bold"/>
              <a:cs typeface="Roboto Bold"/>
            </a:endParaRPr>
          </a:p>
        </p:txBody>
      </p:sp>
      <p:sp>
        <p:nvSpPr>
          <p:cNvPr id="8" name="Double flèche horizontale 7"/>
          <p:cNvSpPr/>
          <p:nvPr/>
        </p:nvSpPr>
        <p:spPr>
          <a:xfrm>
            <a:off x="4041689" y="1270059"/>
            <a:ext cx="1774905" cy="44011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Roboto Bold"/>
                <a:cs typeface="Roboto Bold"/>
              </a:rPr>
              <a:t>HTTP</a:t>
            </a:r>
            <a:endParaRPr lang="fr-FR" sz="1400" dirty="0">
              <a:latin typeface="Roboto Bold"/>
              <a:cs typeface="Roboto Bold"/>
            </a:endParaRPr>
          </a:p>
        </p:txBody>
      </p:sp>
      <p:pic>
        <p:nvPicPr>
          <p:cNvPr id="9" name="Image 8" descr="j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29" y="3671955"/>
            <a:ext cx="1947806" cy="1947806"/>
          </a:xfrm>
          <a:prstGeom prst="rect">
            <a:avLst/>
          </a:prstGeom>
        </p:spPr>
      </p:pic>
      <p:pic>
        <p:nvPicPr>
          <p:cNvPr id="10" name="Image 9" descr="io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78" y="4016125"/>
            <a:ext cx="2484622" cy="1264011"/>
          </a:xfrm>
          <a:prstGeom prst="rect">
            <a:avLst/>
          </a:prstGeom>
        </p:spPr>
      </p:pic>
      <p:pic>
        <p:nvPicPr>
          <p:cNvPr id="11" name="Image 10" descr="ANDROI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06" y="3671954"/>
            <a:ext cx="1098651" cy="1947807"/>
          </a:xfrm>
          <a:prstGeom prst="rect">
            <a:avLst/>
          </a:prstGeom>
        </p:spPr>
      </p:pic>
      <p:sp>
        <p:nvSpPr>
          <p:cNvPr id="12" name="Double flèche horizontale 11"/>
          <p:cNvSpPr/>
          <p:nvPr/>
        </p:nvSpPr>
        <p:spPr>
          <a:xfrm rot="7501994">
            <a:off x="1206395" y="2702470"/>
            <a:ext cx="1887014" cy="42754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Roboto Bold"/>
                <a:cs typeface="Roboto Bold"/>
              </a:rPr>
              <a:t>HTTP</a:t>
            </a:r>
            <a:endParaRPr lang="fr-FR" sz="1400" dirty="0">
              <a:latin typeface="Roboto Bold"/>
              <a:cs typeface="Roboto Bold"/>
            </a:endParaRPr>
          </a:p>
        </p:txBody>
      </p:sp>
      <p:sp>
        <p:nvSpPr>
          <p:cNvPr id="13" name="Double flèche horizontale 12"/>
          <p:cNvSpPr/>
          <p:nvPr/>
        </p:nvSpPr>
        <p:spPr>
          <a:xfrm rot="5400000">
            <a:off x="2660572" y="3055685"/>
            <a:ext cx="1144322" cy="42754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Roboto Bold"/>
                <a:cs typeface="Roboto Bold"/>
              </a:rPr>
              <a:t>HTTP</a:t>
            </a:r>
            <a:endParaRPr lang="fr-FR" sz="1400" dirty="0">
              <a:latin typeface="Roboto Bold"/>
              <a:cs typeface="Roboto Bold"/>
            </a:endParaRPr>
          </a:p>
        </p:txBody>
      </p:sp>
      <p:sp>
        <p:nvSpPr>
          <p:cNvPr id="14" name="Double flèche horizontale 13"/>
          <p:cNvSpPr/>
          <p:nvPr/>
        </p:nvSpPr>
        <p:spPr>
          <a:xfrm rot="2475105">
            <a:off x="3612153" y="2885751"/>
            <a:ext cx="1798434" cy="42754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latin typeface="Roboto Bold"/>
                <a:cs typeface="Roboto Bold"/>
              </a:rPr>
              <a:t>HTTP</a:t>
            </a:r>
            <a:endParaRPr lang="fr-FR" sz="1400" dirty="0">
              <a:latin typeface="Roboto Bold"/>
              <a:cs typeface="Roboto Bold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155120" y="602730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Roboto Bold"/>
                <a:cs typeface="Roboto Bold"/>
              </a:rPr>
              <a:t>Sender</a:t>
            </a:r>
            <a:endParaRPr lang="fr-FR" sz="2400" dirty="0">
              <a:latin typeface="Roboto Bold"/>
              <a:cs typeface="Roboto Bold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041689" y="5995036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Roboto Bold"/>
                <a:cs typeface="Roboto Bold"/>
              </a:rPr>
              <a:t>Native SDK</a:t>
            </a:r>
            <a:endParaRPr lang="fr-FR" sz="2400" dirty="0">
              <a:latin typeface="Roboto Bold"/>
              <a:cs typeface="Roboto Bold"/>
            </a:endParaRPr>
          </a:p>
        </p:txBody>
      </p:sp>
    </p:spTree>
    <p:extLst>
      <p:ext uri="{BB962C8B-B14F-4D97-AF65-F5344CB8AC3E}">
        <p14:creationId xmlns:p14="http://schemas.microsoft.com/office/powerpoint/2010/main" val="12010131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</Words>
  <Application>Microsoft Macintosh PowerPoint</Application>
  <PresentationFormat>Présentation à l'écran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Xebia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LACROIX</dc:creator>
  <cp:lastModifiedBy>Benjamin LACROIX</cp:lastModifiedBy>
  <cp:revision>2</cp:revision>
  <dcterms:created xsi:type="dcterms:W3CDTF">2014-05-12T20:37:53Z</dcterms:created>
  <dcterms:modified xsi:type="dcterms:W3CDTF">2014-05-12T20:58:44Z</dcterms:modified>
</cp:coreProperties>
</file>