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2C038-3501-4CC1-0594-B551DB7C99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B41EBFC-DACB-4347-D68E-579D6D528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A39F1E-A3A2-7F93-368B-97728144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E9151-644D-8FA3-D535-C48CC047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F86AE-BA46-D55B-FA40-A43666EF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4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6952C-271A-0BF6-2686-BAF28400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37E09D-750B-32FC-D043-B3F0AAB3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173E6-6D9D-421A-52BE-35A3594A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25552-0EED-3C72-AB50-857FAC7F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27EDC-F324-F3E7-6583-0DA3421D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969845-F35C-EEC4-5855-55B243B7EB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D3768A-42C5-A574-D95D-0C8A7284E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8D6376-B509-6D0B-3FF6-3392B4A5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61DD6-6367-445B-CA4E-971A438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5F045-2616-484F-4E4C-2D49C6C8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5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EDBC1-237A-AC10-1A8C-A405BB19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839129-334D-6865-1306-F337D1FF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D7A36A-AA8E-21D1-9D4E-8E1C60334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1E5B5-32FB-27DE-8499-4634904A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FF4013-08A1-9C69-4451-32638700D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65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1FBC-DCB9-26F6-5C8D-4A9DB476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38DF1-7BC1-9444-12F2-35AF7100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DE8AE-0138-49CE-42D9-4D6DB899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18B03E-3A7E-9A40-1839-94E98A44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A1037-0535-958C-836F-E15A6267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1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8BCD8-F5A8-1E93-3625-8B600F41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AA9143-74C5-04D1-A9C7-4EE94FD09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493CC-7EE7-B033-236D-710587BD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EA18FC-8F58-17B8-E0E5-AC1BC3A0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6C304D-20F0-9772-61A3-D21058EB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B6A0F3-E8CB-4F94-41EA-71DFEBD1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2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B0E15-CCBD-BD49-C285-1A62CE48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76EE2-E796-B82D-4FF7-93D999C8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B7263B-B0AA-9298-B8D3-49E6D3ED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1D1F0-89DF-5891-B5D5-DDB4E7D71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476509-699A-CC05-7077-6C2C918FE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3D051E-F460-1FDF-7C22-287DBDCB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EAA2A2-551F-1508-EA79-98F03D04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D93D61-DE0D-5EF0-35E2-7A52FE622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40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C71759-C890-5D22-437C-A675D574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84CBA8-DF61-D477-2BBF-247264B7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0B304E-16F2-23EE-67B8-0F76457E5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37E508-CD31-D4AD-2D87-9F259CD2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491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DC0DB6-4E84-E25A-0E82-7E31A869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7789B-3E58-BF7F-1A37-BEE415D9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9E8F92-5A11-25B2-CC99-B6F6DC94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5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FBA3B-338D-6941-6A0B-13D3A931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DB0F7-5A93-622F-920B-7EC8907F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9B8A84-8E49-4CB9-4588-D0ED12211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061BA-0BBD-F0DB-A1A6-6366AE2D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CA900-39BB-F8CE-764B-B8B6D0868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9984DF-5D0F-8E82-34F3-982A48962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42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1AB22-0B6C-833F-18D5-BA657173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ADDE4A-45D8-6C52-BC87-588563DF4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B53A6D-80AC-E22F-43F8-F28550066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D4C6A1-A79F-5099-E57F-B10158BFF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33F51C-01A3-43C2-F773-248B4DFA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061C6-893B-DB7F-0985-3D0B63F5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0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705630-6D33-0FFD-46B6-2EB9EBFB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E3ADA-DFF6-F2B6-58E9-E29AE014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925469-F453-2F4D-D92E-F4418D0E9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583AB4-6B1A-4D63-A3B0-47E9617515B5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E6DD1-AC40-7BCA-DEB8-04B9C4098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09DEDD-E3FF-21A2-B653-BB51A3BD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9B9BE-7BE6-4EB2-ADE0-538B857838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32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CC977AC2-EF28-18AE-39BE-6310A0839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56A68293-1064-98F7-3104-A29ACC78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044D0FE-D7EA-CE86-9062-EE13BA4D276C}"/>
              </a:ext>
            </a:extLst>
          </p:cNvPr>
          <p:cNvSpPr txBox="1"/>
          <p:nvPr/>
        </p:nvSpPr>
        <p:spPr>
          <a:xfrm>
            <a:off x="7478485" y="1730829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walk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5BB038-39EB-C891-E78B-21C8533E3F21}"/>
              </a:ext>
            </a:extLst>
          </p:cNvPr>
          <p:cNvSpPr txBox="1"/>
          <p:nvPr/>
        </p:nvSpPr>
        <p:spPr>
          <a:xfrm>
            <a:off x="8371114" y="3028889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2AAD0B-9BC4-E009-893D-54A5632CF578}"/>
              </a:ext>
            </a:extLst>
          </p:cNvPr>
          <p:cNvSpPr txBox="1"/>
          <p:nvPr/>
        </p:nvSpPr>
        <p:spPr>
          <a:xfrm>
            <a:off x="9263743" y="4414034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041641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DDF3061A-2073-FF0A-CC21-36B583B11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5" name="图片 4" descr="图表, 条形图, 直方图&#10;&#10;描述已自动生成">
            <a:extLst>
              <a:ext uri="{FF2B5EF4-FFF2-40B4-BE49-F238E27FC236}">
                <a16:creationId xmlns:a16="http://schemas.microsoft.com/office/drawing/2014/main" id="{2316BE56-68D0-3593-4BA0-CA5FEDC8F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444625"/>
            <a:ext cx="5291667" cy="39687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F3AAC2-9FAC-0143-6A50-68F97512DCA7}"/>
              </a:ext>
            </a:extLst>
          </p:cNvPr>
          <p:cNvSpPr txBox="1"/>
          <p:nvPr/>
        </p:nvSpPr>
        <p:spPr>
          <a:xfrm>
            <a:off x="7903028" y="1850572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walk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AA06B0-689A-2B70-5483-4709DE7CB761}"/>
              </a:ext>
            </a:extLst>
          </p:cNvPr>
          <p:cNvSpPr txBox="1"/>
          <p:nvPr/>
        </p:nvSpPr>
        <p:spPr>
          <a:xfrm>
            <a:off x="8795657" y="3105089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1AE7B1-283D-F6AB-FE5C-91881A31D841}"/>
              </a:ext>
            </a:extLst>
          </p:cNvPr>
          <p:cNvSpPr txBox="1"/>
          <p:nvPr/>
        </p:nvSpPr>
        <p:spPr>
          <a:xfrm>
            <a:off x="7064828" y="4407264"/>
            <a:ext cx="892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stand</a:t>
            </a:r>
          </a:p>
        </p:txBody>
      </p:sp>
    </p:spTree>
    <p:extLst>
      <p:ext uri="{BB962C8B-B14F-4D97-AF65-F5344CB8AC3E}">
        <p14:creationId xmlns:p14="http://schemas.microsoft.com/office/powerpoint/2010/main" val="1887271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bjq</dc:creator>
  <cp:lastModifiedBy>bjq</cp:lastModifiedBy>
  <cp:revision>1</cp:revision>
  <dcterms:created xsi:type="dcterms:W3CDTF">2024-05-23T16:25:09Z</dcterms:created>
  <dcterms:modified xsi:type="dcterms:W3CDTF">2024-05-23T17:20:54Z</dcterms:modified>
</cp:coreProperties>
</file>