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6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1563-8D8C-4C6F-AC35-91821EB9D112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75167" y="3069167"/>
            <a:ext cx="11360151" cy="1517651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8451852" y="4815417"/>
            <a:ext cx="3549649" cy="1807452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А.М.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480485" y="0"/>
            <a:ext cx="11711516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12192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67" y="349252"/>
            <a:ext cx="1517651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35004" y="2561485"/>
            <a:ext cx="404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Курсовая работа на тему: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928" y="-29210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классов</a:t>
            </a:r>
            <a:endParaRPr lang="ru-RU" sz="3200" dirty="0"/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685800"/>
            <a:ext cx="9129395" cy="590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187" y="-320676"/>
            <a:ext cx="10515600" cy="1325563"/>
          </a:xfrm>
        </p:spPr>
        <p:txBody>
          <a:bodyPr/>
          <a:lstStyle/>
          <a:p>
            <a:r>
              <a:rPr lang="ru-RU" dirty="0" smtClean="0"/>
              <a:t>Зависимости между основными модулями</a:t>
            </a:r>
            <a:endParaRPr lang="ru-RU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671513"/>
            <a:ext cx="9220200" cy="6186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106" y="-180975"/>
            <a:ext cx="10515600" cy="1325563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06" y="795337"/>
            <a:ext cx="5376863" cy="606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90688"/>
            <a:ext cx="10329862" cy="471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800" y="247967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291485"/>
            <a:ext cx="10101263" cy="5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571296"/>
            <a:ext cx="7872413" cy="49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3496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Система в окружении внешних систем</a:t>
            </a:r>
            <a:endParaRPr lang="ru-RU" sz="3200" dirty="0"/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4" y="742950"/>
            <a:ext cx="10827386" cy="590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ru-RU" dirty="0"/>
              <a:t>веб-сервиса </a:t>
            </a:r>
            <a:r>
              <a:rPr lang="en-US" dirty="0"/>
              <a:t>Notification</a:t>
            </a:r>
            <a:r>
              <a:rPr lang="ru-RU" dirty="0" err="1"/>
              <a:t>Manager</a:t>
            </a:r>
            <a:r>
              <a:rPr lang="ru-RU" dirty="0"/>
              <a:t> и компонента пользовательского интерфейса системы </a:t>
            </a:r>
            <a:r>
              <a:rPr lang="ru-RU" dirty="0" err="1"/>
              <a:t>Traccar</a:t>
            </a:r>
            <a:r>
              <a:rPr lang="ru-RU" dirty="0"/>
              <a:t> на OSGI сервис и </a:t>
            </a:r>
            <a:r>
              <a:rPr lang="ru-RU" dirty="0" err="1"/>
              <a:t>портлет</a:t>
            </a:r>
            <a:r>
              <a:rPr lang="ru-RU" dirty="0"/>
              <a:t> платформы </a:t>
            </a:r>
            <a:r>
              <a:rPr lang="ru-RU" dirty="0" err="1"/>
              <a:t>Liferay</a:t>
            </a:r>
            <a:r>
              <a:rPr lang="ru-RU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2" y="-30638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Выявление заинтересованных сторон и их интересов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7" y="600075"/>
            <a:ext cx="8951379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-27781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технических решений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39" y="612062"/>
            <a:ext cx="8058924" cy="60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78" y="-1492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компонентов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8" y="885825"/>
            <a:ext cx="10381932" cy="5830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585788" y="0"/>
            <a:ext cx="10444161" cy="59388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6213" y="553243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Модульная диаграмма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122</Words>
  <Application>Microsoft Office PowerPoint</Application>
  <PresentationFormat>Широкоэкранный</PresentationFormat>
  <Paragraphs>40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11</cp:revision>
  <dcterms:created xsi:type="dcterms:W3CDTF">2018-02-25T08:57:42Z</dcterms:created>
  <dcterms:modified xsi:type="dcterms:W3CDTF">2018-02-26T12:57:20Z</dcterms:modified>
</cp:coreProperties>
</file>