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6A708-876E-498E-85A8-C5A259448180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0AE34-0E44-419B-B562-F8123F5A5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140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3F33-AA39-48CF-A754-02113F6E123E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77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FD0A-B774-4DB6-BD66-5E2C8B0CEAFB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61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E2E-A534-4EE3-81C1-30D16BFFC7DA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57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468-677F-475B-AB94-7A5BF81F1920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3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909C-D1EE-4200-9D23-AE51DE916FD8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0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A7F-1822-44B6-A71F-A06CED7C51CA}" type="datetime1">
              <a:rPr lang="ru-RU" smtClean="0"/>
              <a:t>пн 26.02.18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07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B16-B7BC-4BFF-A81B-7CFFC1BF36EE}" type="datetime1">
              <a:rPr lang="ru-RU" smtClean="0"/>
              <a:t>пн 26.02.18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74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07CC-8142-4F34-8221-84AF9E169435}" type="datetime1">
              <a:rPr lang="ru-RU" smtClean="0"/>
              <a:t>пн 26.02.18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8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F677-C3AA-42B2-ABAB-6E36B92E5CDC}" type="datetime1">
              <a:rPr lang="ru-RU" smtClean="0"/>
              <a:t>пн 26.02.18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78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C64F-81B3-47DC-BACD-AB7AD7164883}" type="datetime1">
              <a:rPr lang="ru-RU" smtClean="0"/>
              <a:t>пн 26.02.18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40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1998-7396-42DD-B121-6FC08BB28732}" type="datetime1">
              <a:rPr lang="ru-RU" smtClean="0"/>
              <a:t>пн 26.02.18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0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E8A6-47E5-4FE1-AFAC-AA9A387D3BE2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6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120651" y="3338915"/>
            <a:ext cx="8520113" cy="1138238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Портирование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веб-сервиса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NotificationManager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и</a:t>
            </a:r>
            <a:b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компонента пользовательского интерфейса системы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Traccar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на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OSGi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сервис и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портлет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платформы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Liferay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 сохранением протокола взаимодействия клиента с сервером</a:t>
            </a: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6338889" y="4468813"/>
            <a:ext cx="2662237" cy="1736044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Арапов Артем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</a:t>
            </a: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ИУ3-73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Руководитель: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Иванов А.М.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360363" y="166098"/>
            <a:ext cx="87836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-6351" y="898338"/>
            <a:ext cx="9144000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1" y="642644"/>
            <a:ext cx="11382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26253" y="2778364"/>
            <a:ext cx="30787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/>
              <a:t>Курсовая работа на тему: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0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0877" y="-132532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Диаграмма классов</a:t>
            </a:r>
          </a:p>
        </p:txBody>
      </p:sp>
      <p:pic>
        <p:nvPicPr>
          <p:cNvPr id="4" name="Рисунок 3" descr="C:\Users\Andalon\eclipse-workspace-liferayTraccar\ModelingProject\Class_Diagr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33" y="861640"/>
            <a:ext cx="8296310" cy="57481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226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Зависимости между основными модулями</a:t>
            </a:r>
            <a:endParaRPr lang="ru-RU" sz="3200" dirty="0"/>
          </a:p>
        </p:txBody>
      </p:sp>
      <p:pic>
        <p:nvPicPr>
          <p:cNvPr id="4" name="Рисунок 3" descr="C:\Users\Andalon\Desktop\Иванов\Зависимоти между основными модулями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20" y="862149"/>
            <a:ext cx="8478305" cy="59958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5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4880" y="0"/>
            <a:ext cx="7886700" cy="994172"/>
          </a:xfrm>
        </p:spPr>
        <p:txBody>
          <a:bodyPr/>
          <a:lstStyle/>
          <a:p>
            <a:r>
              <a:rPr lang="ru-RU" dirty="0" smtClean="0"/>
              <a:t>Тестирование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19" y="994172"/>
            <a:ext cx="4727989" cy="56597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6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Andalon\Desktop\Иванов\Пользовательский Интерфейс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6" y="1643448"/>
            <a:ext cx="8725988" cy="47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3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Было реализовано 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en-US" dirty="0" err="1" smtClean="0"/>
              <a:t>NotificationManager</a:t>
            </a:r>
            <a:r>
              <a:rPr lang="en-US" dirty="0" smtClean="0"/>
              <a:t> </a:t>
            </a:r>
            <a:r>
              <a:rPr lang="ru-RU" dirty="0" smtClean="0"/>
              <a:t>системы </a:t>
            </a:r>
            <a:r>
              <a:rPr lang="en-US" dirty="0" err="1" smtClean="0"/>
              <a:t>Traccar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/>
              <a:t>Liferay</a:t>
            </a:r>
            <a:r>
              <a:rPr lang="en-US" dirty="0"/>
              <a:t>;</a:t>
            </a:r>
            <a:endParaRPr lang="ru-RU" dirty="0" smtClean="0"/>
          </a:p>
          <a:p>
            <a:r>
              <a:rPr lang="ru-RU" dirty="0" smtClean="0"/>
              <a:t>Реализованный интерфейс успешно протестирован;</a:t>
            </a:r>
          </a:p>
          <a:p>
            <a:r>
              <a:rPr lang="ru-RU" dirty="0" smtClean="0"/>
              <a:t>Интерфейс имеет большие возможности для распространения и интеграции с другими </a:t>
            </a:r>
            <a:r>
              <a:rPr lang="en-US" dirty="0" smtClean="0"/>
              <a:t>GPS </a:t>
            </a:r>
            <a:r>
              <a:rPr lang="ru-RU" dirty="0" smtClean="0"/>
              <a:t>системами.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6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709" y="2364310"/>
            <a:ext cx="7886700" cy="994172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393" y="7011579"/>
            <a:ext cx="78867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6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</a:t>
            </a:r>
            <a:r>
              <a:rPr lang="en-US" dirty="0" smtClean="0"/>
              <a:t>GPS </a:t>
            </a:r>
            <a:r>
              <a:rPr lang="ru-RU" dirty="0" smtClean="0"/>
              <a:t>мониторинга </a:t>
            </a:r>
            <a:r>
              <a:rPr lang="en-US" dirty="0" err="1" smtClean="0"/>
              <a:t>Traccar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1825864"/>
            <a:ext cx="7575947" cy="408201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для построения порталов</a:t>
            </a:r>
            <a:r>
              <a:rPr lang="en-US" dirty="0" smtClean="0"/>
              <a:t> </a:t>
            </a:r>
            <a:r>
              <a:rPr lang="en-US" dirty="0" err="1" smtClean="0"/>
              <a:t>Liferay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41" y="1690689"/>
            <a:ext cx="7461917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1620" y="285988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Система в окружении внешних систем</a:t>
            </a:r>
          </a:p>
        </p:txBody>
      </p:sp>
      <p:pic>
        <p:nvPicPr>
          <p:cNvPr id="4" name="Рисунок 3" descr="C:\Users\Andalon\Desktop\Иванов\Система в окружении смежных систем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7280"/>
            <a:ext cx="9144000" cy="5760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Портиро</a:t>
            </a:r>
            <a:r>
              <a:rPr lang="ru-RU" sz="2700" dirty="0" err="1"/>
              <a:t>вание</a:t>
            </a:r>
            <a:r>
              <a:rPr lang="ru-RU" sz="2700" dirty="0"/>
              <a:t> </a:t>
            </a:r>
            <a:r>
              <a:rPr lang="ru-RU" sz="2700" dirty="0"/>
              <a:t>веб-сервиса </a:t>
            </a:r>
            <a:r>
              <a:rPr lang="en-US" sz="2700" dirty="0"/>
              <a:t>Notification</a:t>
            </a:r>
            <a:r>
              <a:rPr lang="ru-RU" sz="2700" dirty="0" err="1"/>
              <a:t>Manager</a:t>
            </a:r>
            <a:r>
              <a:rPr lang="ru-RU" sz="2700" dirty="0"/>
              <a:t> и компонента пользовательского интерфейса системы </a:t>
            </a:r>
            <a:r>
              <a:rPr lang="ru-RU" sz="2700" dirty="0" err="1"/>
              <a:t>Traccar</a:t>
            </a:r>
            <a:r>
              <a:rPr lang="ru-RU" sz="2700" dirty="0"/>
              <a:t> на OSGI сервис и </a:t>
            </a:r>
            <a:r>
              <a:rPr lang="ru-RU" sz="2700" dirty="0" err="1"/>
              <a:t>портлет</a:t>
            </a:r>
            <a:r>
              <a:rPr lang="ru-RU" sz="2700" dirty="0"/>
              <a:t> платформы </a:t>
            </a:r>
            <a:r>
              <a:rPr lang="ru-RU" sz="2700" dirty="0" err="1"/>
              <a:t>Liferay</a:t>
            </a:r>
            <a:r>
              <a:rPr lang="ru-RU" sz="2700" dirty="0"/>
              <a:t> с сохранением протокола взаимодействия клиента с сервером.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Тема индивидуальных заданий:</a:t>
            </a:r>
          </a:p>
          <a:p>
            <a:pPr lvl="0"/>
            <a:r>
              <a:rPr lang="ru-RU" dirty="0"/>
              <a:t>изучить соответствующий </a:t>
            </a:r>
            <a:r>
              <a:rPr lang="ru-RU" dirty="0" err="1"/>
              <a:t>Manager</a:t>
            </a:r>
            <a:r>
              <a:rPr lang="ru-RU" dirty="0"/>
              <a:t> и его графический интерфейс в </a:t>
            </a:r>
            <a:r>
              <a:rPr lang="ru-RU" dirty="0" err="1"/>
              <a:t>Traccar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спроектировать интерфейс компонента;</a:t>
            </a:r>
          </a:p>
          <a:p>
            <a:pPr lvl="0"/>
            <a:r>
              <a:rPr lang="ru-RU" dirty="0"/>
              <a:t>реализовать хранение данных в БД (функционал должен быть инкапсулирован);</a:t>
            </a:r>
          </a:p>
          <a:p>
            <a:pPr lvl="0"/>
            <a:r>
              <a:rPr lang="ru-RU" dirty="0"/>
              <a:t>разделение модели данных и бизнес логики; провести тестирование;</a:t>
            </a:r>
          </a:p>
          <a:p>
            <a:pPr lvl="0"/>
            <a:r>
              <a:rPr lang="ru-RU" dirty="0"/>
              <a:t>описать требования, конструкцию, особенности сборки и запуска в документации;</a:t>
            </a:r>
          </a:p>
          <a:p>
            <a:pPr lvl="0"/>
            <a:r>
              <a:rPr lang="ru-RU" dirty="0"/>
              <a:t>реализовать визуализацию данных в GUI;</a:t>
            </a:r>
          </a:p>
          <a:p>
            <a:pPr lvl="0"/>
            <a:r>
              <a:rPr lang="ru-RU" dirty="0"/>
              <a:t>обработка событий GUI и отправка команд;</a:t>
            </a:r>
          </a:p>
          <a:p>
            <a:pPr lvl="0"/>
            <a:r>
              <a:rPr lang="ru-RU" dirty="0"/>
              <a:t>использование CSS стилей и шаблонов.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8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7398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Выявление заинтересованных сторон и их интересов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8" y="784791"/>
            <a:ext cx="8406602" cy="587707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2519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Выбор технических решений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9" y="994172"/>
            <a:ext cx="7637555" cy="577944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6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6250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Диаграмма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Andalon\Desktop\Иванов\Диаграмма компонентов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5" y="994172"/>
            <a:ext cx="8989865" cy="54147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Andalon\Desktop\Иванов\Модульная диаграмма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89"/>
          <a:stretch/>
        </p:blipFill>
        <p:spPr bwMode="auto">
          <a:xfrm>
            <a:off x="360964" y="261257"/>
            <a:ext cx="8574030" cy="54942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7408" y="5863828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Модульная диаграмма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9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137</Words>
  <Application>Microsoft Office PowerPoint</Application>
  <PresentationFormat>Экран (4:3)</PresentationFormat>
  <Paragraphs>55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Портирование веб-сервиса NotificationManager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vt:lpstr>
      <vt:lpstr>Система GPS мониторинга Traccar</vt:lpstr>
      <vt:lpstr>Платформа для построения порталов Liferay </vt:lpstr>
      <vt:lpstr>Система в окружении внешних систем</vt:lpstr>
      <vt:lpstr>Техническое задание</vt:lpstr>
      <vt:lpstr>Выявление заинтересованных сторон и их интересов</vt:lpstr>
      <vt:lpstr>Выбор технических решений</vt:lpstr>
      <vt:lpstr>Диаграмма компонентов</vt:lpstr>
      <vt:lpstr>Модульная диаграмма</vt:lpstr>
      <vt:lpstr>Диаграмма классов</vt:lpstr>
      <vt:lpstr>Зависимости между основными модулями</vt:lpstr>
      <vt:lpstr>Тестирование проекта</vt:lpstr>
      <vt:lpstr>Пользовательский интерфейс</vt:lpstr>
      <vt:lpstr>Выводы: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Портирование веб-сервиса NotificationManager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dc:title>
  <dc:creator>Andalon</dc:creator>
  <cp:lastModifiedBy>Andalon</cp:lastModifiedBy>
  <cp:revision>17</cp:revision>
  <dcterms:created xsi:type="dcterms:W3CDTF">2018-02-25T08:57:42Z</dcterms:created>
  <dcterms:modified xsi:type="dcterms:W3CDTF">2018-02-26T13:20:27Z</dcterms:modified>
</cp:coreProperties>
</file>