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6A708-876E-498E-85A8-C5A259448180}" type="datetimeFigureOut">
              <a:rPr lang="ru-RU" smtClean="0"/>
              <a:t>вс 25.02.18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0AE34-0E44-419B-B562-F8123F5A5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6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1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5362" name="Shape 5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140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вс 25.02.18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41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вс 25.02.18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38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вс 25.02.18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54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вс 25.02.18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5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вс 25.02.18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57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вс 25.02.18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90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вс 25.02.18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1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вс 25.02.18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12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вс 25.02.18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16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вс 25.02.18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94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вс 25.02.18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11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1563-8D8C-4C6F-AC35-91821EB9D112}" type="datetimeFigureOut">
              <a:rPr lang="ru-RU" smtClean="0"/>
              <a:t>вс 25.02.18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17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54"/>
          <p:cNvSpPr txBox="1">
            <a:spLocks noGrp="1"/>
          </p:cNvSpPr>
          <p:nvPr>
            <p:ph type="ctrTitle"/>
          </p:nvPr>
        </p:nvSpPr>
        <p:spPr>
          <a:xfrm>
            <a:off x="275167" y="3069167"/>
            <a:ext cx="11360151" cy="1517651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Портирование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веб-сервиса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NotificationManager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и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компонента пользовательского интерфейса системы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Traccar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OSGi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сервис 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портлет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платформы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Liferay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с сохранением протокола взаимодействия клиента с сервером</a:t>
            </a:r>
          </a:p>
        </p:txBody>
      </p:sp>
      <p:sp>
        <p:nvSpPr>
          <p:cNvPr id="14338" name="Shape 55"/>
          <p:cNvSpPr txBox="1">
            <a:spLocks noGrp="1"/>
          </p:cNvSpPr>
          <p:nvPr>
            <p:ph type="subTitle" idx="1"/>
          </p:nvPr>
        </p:nvSpPr>
        <p:spPr>
          <a:xfrm>
            <a:off x="8451852" y="4815417"/>
            <a:ext cx="3549649" cy="145626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  <a:endParaRPr lang="ru-RU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Арапов Артем</a:t>
            </a:r>
            <a:endParaRPr lang="ru-RU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ИУ3-73</a:t>
            </a:r>
          </a:p>
        </p:txBody>
      </p:sp>
      <p:sp>
        <p:nvSpPr>
          <p:cNvPr id="14339" name="Shape 56"/>
          <p:cNvSpPr txBox="1">
            <a:spLocks noChangeArrowheads="1"/>
          </p:cNvSpPr>
          <p:nvPr/>
        </p:nvSpPr>
        <p:spPr bwMode="auto">
          <a:xfrm>
            <a:off x="480485" y="0"/>
            <a:ext cx="11711516" cy="15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0" tIns="121900" rIns="121900" bIns="121900" anchor="ctr"/>
          <a:lstStyle/>
          <a:p>
            <a:pPr algn="ctr"/>
            <a:r>
              <a:rPr lang="ru-RU" sz="24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24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4340" name="Shape 57"/>
          <p:cNvSpPr txBox="1">
            <a:spLocks noChangeArrowheads="1"/>
          </p:cNvSpPr>
          <p:nvPr/>
        </p:nvSpPr>
        <p:spPr bwMode="auto">
          <a:xfrm>
            <a:off x="0" y="789518"/>
            <a:ext cx="12192000" cy="198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0" tIns="121900" rIns="121900" bIns="121900" anchor="ctr"/>
          <a:lstStyle/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341" name="Shape 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867" y="349252"/>
            <a:ext cx="1517651" cy="1517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80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" name="Рисунок 3" descr="C:\Users\Andalon\eclipse-workspace-liferayTraccar\ModelingProject\Class_Diagra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18" y="1528763"/>
            <a:ext cx="8186420" cy="5066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0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 между основными модулями</a:t>
            </a:r>
            <a:endParaRPr lang="ru-RU" dirty="0"/>
          </a:p>
        </p:txBody>
      </p:sp>
      <p:pic>
        <p:nvPicPr>
          <p:cNvPr id="4" name="Рисунок 3" descr="C:\Users\Andalon\Desktop\Иванов\Зависимоти между основными модулями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228725"/>
            <a:ext cx="8477250" cy="562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5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7" y="365125"/>
            <a:ext cx="5376863" cy="6062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86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Andalon\Desktop\Иванов\Пользовательский Интерфейс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690688"/>
            <a:ext cx="10329862" cy="4710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3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2800" y="2479675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6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</a:t>
            </a:r>
            <a:r>
              <a:rPr lang="en-US" dirty="0" smtClean="0"/>
              <a:t>GPS </a:t>
            </a:r>
            <a:r>
              <a:rPr lang="ru-RU" dirty="0" smtClean="0"/>
              <a:t>мониторинга </a:t>
            </a:r>
            <a:r>
              <a:rPr lang="en-US" dirty="0" err="1" smtClean="0"/>
              <a:t>Traccar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106" y="1911349"/>
            <a:ext cx="80757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 для построения порталов</a:t>
            </a:r>
            <a:r>
              <a:rPr lang="en-US" dirty="0" smtClean="0"/>
              <a:t> </a:t>
            </a:r>
            <a:r>
              <a:rPr lang="en-US" dirty="0" err="1" smtClean="0"/>
              <a:t>Liferay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2" y="1797889"/>
            <a:ext cx="7407259" cy="463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2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в окружении внешних систем</a:t>
            </a:r>
            <a:endParaRPr lang="ru-RU" dirty="0"/>
          </a:p>
        </p:txBody>
      </p:sp>
      <p:pic>
        <p:nvPicPr>
          <p:cNvPr id="4" name="Рисунок 3" descr="C:\Users\Andalon\Desktop\Иванов\Система в окружении смежных систем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77" y="1243013"/>
            <a:ext cx="9910446" cy="5309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Портирование</a:t>
            </a:r>
            <a:r>
              <a:rPr lang="ru-RU" dirty="0" smtClean="0"/>
              <a:t> </a:t>
            </a:r>
            <a:r>
              <a:rPr lang="ru-RU" dirty="0"/>
              <a:t>веб-сервиса </a:t>
            </a:r>
            <a:r>
              <a:rPr lang="en-US" dirty="0"/>
              <a:t>Notification</a:t>
            </a:r>
            <a:r>
              <a:rPr lang="ru-RU" dirty="0" err="1"/>
              <a:t>Manager</a:t>
            </a:r>
            <a:r>
              <a:rPr lang="ru-RU" dirty="0"/>
              <a:t> и компонента пользовательского интерфейса системы </a:t>
            </a:r>
            <a:r>
              <a:rPr lang="ru-RU" dirty="0" err="1"/>
              <a:t>Traccar</a:t>
            </a:r>
            <a:r>
              <a:rPr lang="ru-RU" dirty="0"/>
              <a:t> на OSGI сервис и </a:t>
            </a:r>
            <a:r>
              <a:rPr lang="ru-RU" dirty="0" err="1"/>
              <a:t>портлет</a:t>
            </a:r>
            <a:r>
              <a:rPr lang="ru-RU" dirty="0"/>
              <a:t> платформы </a:t>
            </a:r>
            <a:r>
              <a:rPr lang="ru-RU" dirty="0" err="1"/>
              <a:t>Liferay</a:t>
            </a:r>
            <a:r>
              <a:rPr lang="ru-RU" dirty="0"/>
              <a:t> с сохранением протокола взаимодействия клиента с сервером.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Тема индивидуальных заданий:</a:t>
            </a:r>
          </a:p>
          <a:p>
            <a:pPr lvl="0"/>
            <a:r>
              <a:rPr lang="ru-RU" dirty="0"/>
              <a:t>изучить соответствующий </a:t>
            </a:r>
            <a:r>
              <a:rPr lang="ru-RU" dirty="0" err="1"/>
              <a:t>Manager</a:t>
            </a:r>
            <a:r>
              <a:rPr lang="ru-RU" dirty="0"/>
              <a:t> и его графический интерфейс в </a:t>
            </a:r>
            <a:r>
              <a:rPr lang="ru-RU" dirty="0" err="1"/>
              <a:t>Traccar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спроектировать интерфейс компонента;</a:t>
            </a:r>
          </a:p>
          <a:p>
            <a:pPr lvl="0"/>
            <a:r>
              <a:rPr lang="ru-RU" dirty="0"/>
              <a:t>реализовать хранение данных в БД (функционал должен быть инкапсулирован);</a:t>
            </a:r>
          </a:p>
          <a:p>
            <a:pPr lvl="0"/>
            <a:r>
              <a:rPr lang="ru-RU" dirty="0"/>
              <a:t>разделение модели данных и бизнес логики; провести тестирование;</a:t>
            </a:r>
          </a:p>
          <a:p>
            <a:pPr lvl="0"/>
            <a:r>
              <a:rPr lang="ru-RU" dirty="0"/>
              <a:t>описать требования, конструкцию, особенности сборки и запуска в документации;</a:t>
            </a:r>
          </a:p>
          <a:p>
            <a:pPr lvl="0"/>
            <a:r>
              <a:rPr lang="ru-RU" dirty="0"/>
              <a:t>реализовать визуализацию данных в GUI;</a:t>
            </a:r>
          </a:p>
          <a:p>
            <a:pPr lvl="0"/>
            <a:r>
              <a:rPr lang="ru-RU" dirty="0"/>
              <a:t>обработка событий GUI и отправка команд;</a:t>
            </a:r>
          </a:p>
          <a:p>
            <a:pPr lvl="0"/>
            <a:r>
              <a:rPr lang="ru-RU" dirty="0"/>
              <a:t>использование CSS стилей и шаблонов.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28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Выявление заинтересованных сторон и их интересов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690688"/>
            <a:ext cx="6948488" cy="48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технических решений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582082"/>
            <a:ext cx="6777038" cy="512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компонентов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Andalon\Desktop\Иванов\Диаграмма компонентов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80" y="1825625"/>
            <a:ext cx="8600757" cy="4304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78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Andalon\Desktop\Иванов\Модульная диаграмма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89"/>
          <a:stretch/>
        </p:blipFill>
        <p:spPr bwMode="auto">
          <a:xfrm>
            <a:off x="1014413" y="365125"/>
            <a:ext cx="10444161" cy="59388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7250" y="5165725"/>
            <a:ext cx="10515600" cy="1325563"/>
          </a:xfrm>
        </p:spPr>
        <p:txBody>
          <a:bodyPr/>
          <a:lstStyle/>
          <a:p>
            <a:r>
              <a:rPr lang="ru-RU" dirty="0" smtClean="0"/>
              <a:t>Модульная диаграмма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9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83</Words>
  <Application>Microsoft Office PowerPoint</Application>
  <PresentationFormat>Широкоэкранный</PresentationFormat>
  <Paragraphs>33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Портирование веб-сервиса NotificationManager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vt:lpstr>
      <vt:lpstr>Система GPS мониторинга Traccar</vt:lpstr>
      <vt:lpstr>Платформа для построения порталов Liferay </vt:lpstr>
      <vt:lpstr>Система в окружении внешних систем</vt:lpstr>
      <vt:lpstr>Техническое задание</vt:lpstr>
      <vt:lpstr>Выявление заинтересованных сторон и их интересов</vt:lpstr>
      <vt:lpstr>Выбор технических решений</vt:lpstr>
      <vt:lpstr>Диаграмма компонентов</vt:lpstr>
      <vt:lpstr>Модульная диаграмма</vt:lpstr>
      <vt:lpstr>Диаграмма классов</vt:lpstr>
      <vt:lpstr>Зависимости между основными модулями</vt:lpstr>
      <vt:lpstr>Тестирование проекта</vt:lpstr>
      <vt:lpstr>Пользовательский интерфейс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Портирование веб-сервиса NotificationManager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dc:title>
  <dc:creator>Andalon</dc:creator>
  <cp:lastModifiedBy>Andalon</cp:lastModifiedBy>
  <cp:revision>6</cp:revision>
  <dcterms:created xsi:type="dcterms:W3CDTF">2018-02-25T08:57:42Z</dcterms:created>
  <dcterms:modified xsi:type="dcterms:W3CDTF">2018-02-25T11:31:13Z</dcterms:modified>
</cp:coreProperties>
</file>