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F33-AA39-48CF-A754-02113F6E123E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7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FD0A-B774-4DB6-BD66-5E2C8B0CEAFB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1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E2E-A534-4EE3-81C1-30D16BFFC7DA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468-677F-475B-AB94-7A5BF81F1920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909C-D1EE-4200-9D23-AE51DE916FD8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7F-1822-44B6-A71F-A06CED7C51CA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B16-B7BC-4BFF-A81B-7CFFC1BF36EE}" type="datetime1">
              <a:rPr lang="ru-RU" smtClean="0"/>
              <a:t>пн 26.02.18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07CC-8142-4F34-8221-84AF9E169435}" type="datetime1">
              <a:rPr lang="ru-RU" smtClean="0"/>
              <a:t>пн 26.02.18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677-C3AA-42B2-ABAB-6E36B92E5CDC}" type="datetime1">
              <a:rPr lang="ru-RU" smtClean="0"/>
              <a:t>пн 26.02.18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8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C64F-81B3-47DC-BACD-AB7AD7164883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1998-7396-42DD-B121-6FC08BB28732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E8A6-47E5-4FE1-AFAC-AA9A387D3BE2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1" y="3338915"/>
            <a:ext cx="8520113" cy="1138238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9" y="4468813"/>
            <a:ext cx="2662237" cy="1736044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ИУ3-73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А.М.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4" y="857251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1449389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1" y="1119189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26253" y="2778364"/>
            <a:ext cx="30787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/>
              <a:t>Курсовая работа на тему: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877" y="-132532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классов</a:t>
            </a:r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3" y="861640"/>
            <a:ext cx="8296310" cy="574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226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Зависимости между основными модулями</a:t>
            </a:r>
            <a:endParaRPr lang="ru-RU" sz="3200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0" y="862149"/>
            <a:ext cx="8478305" cy="59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880" y="0"/>
            <a:ext cx="7886700" cy="994172"/>
          </a:xfrm>
        </p:spPr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19" y="994172"/>
            <a:ext cx="4727989" cy="56597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643448"/>
            <a:ext cx="8725988" cy="47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реализовано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en-US" dirty="0" err="1" smtClean="0"/>
              <a:t>Traccar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Liferay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Реализованный интерфейс успешно протестирован;</a:t>
            </a:r>
          </a:p>
          <a:p>
            <a:r>
              <a:rPr lang="ru-RU" dirty="0" smtClean="0"/>
              <a:t>Интерфейс имеет большие возможности для распространения и интеграции с другими </a:t>
            </a:r>
            <a:r>
              <a:rPr lang="en-US" dirty="0" smtClean="0"/>
              <a:t>GPS </a:t>
            </a:r>
            <a:r>
              <a:rPr lang="ru-RU" dirty="0" smtClean="0"/>
              <a:t>системами.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709" y="2364310"/>
            <a:ext cx="7886700" cy="99417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93" y="7011579"/>
            <a:ext cx="78867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825864"/>
            <a:ext cx="7575947" cy="408201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1" y="1690689"/>
            <a:ext cx="746191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1620" y="28598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Система в окружении внешних систем</a:t>
            </a:r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280"/>
            <a:ext cx="9144000" cy="576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ru-RU" dirty="0"/>
              <a:t>веб-сервиса </a:t>
            </a:r>
            <a:r>
              <a:rPr lang="en-US" dirty="0"/>
              <a:t>Notification</a:t>
            </a:r>
            <a:r>
              <a:rPr lang="ru-RU" dirty="0" err="1"/>
              <a:t>Manager</a:t>
            </a:r>
            <a:r>
              <a:rPr lang="ru-RU" dirty="0"/>
              <a:t> и компонента пользовательского интерфейса системы </a:t>
            </a:r>
            <a:r>
              <a:rPr lang="ru-RU" dirty="0" err="1"/>
              <a:t>Traccar</a:t>
            </a:r>
            <a:r>
              <a:rPr lang="ru-RU" dirty="0"/>
              <a:t> на OSGI сервис и </a:t>
            </a:r>
            <a:r>
              <a:rPr lang="ru-RU" dirty="0" err="1"/>
              <a:t>портлет</a:t>
            </a:r>
            <a:r>
              <a:rPr lang="ru-RU" dirty="0"/>
              <a:t> платформы </a:t>
            </a:r>
            <a:r>
              <a:rPr lang="ru-RU" dirty="0" err="1"/>
              <a:t>Liferay</a:t>
            </a:r>
            <a:r>
              <a:rPr lang="ru-RU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398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Выявление заинтересованных сторон и их интересов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8" y="784791"/>
            <a:ext cx="8406602" cy="587707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2519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Выбор технических решений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9" y="994172"/>
            <a:ext cx="7637555" cy="57794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250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" y="994172"/>
            <a:ext cx="8989865" cy="5414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360964" y="261257"/>
            <a:ext cx="8574030" cy="5494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7408" y="586382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Модульная диаграмма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137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15</cp:revision>
  <dcterms:created xsi:type="dcterms:W3CDTF">2018-02-25T08:57:42Z</dcterms:created>
  <dcterms:modified xsi:type="dcterms:W3CDTF">2018-02-26T13:13:53Z</dcterms:modified>
</cp:coreProperties>
</file>