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B289-3DB9-4235-9A04-80EDB0F6C29A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A0DD-1480-4B68-BBE5-C8FFBF3D71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89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B289-3DB9-4235-9A04-80EDB0F6C29A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A0DD-1480-4B68-BBE5-C8FFBF3D71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963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B289-3DB9-4235-9A04-80EDB0F6C29A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A0DD-1480-4B68-BBE5-C8FFBF3D71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391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B289-3DB9-4235-9A04-80EDB0F6C29A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A0DD-1480-4B68-BBE5-C8FFBF3D71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88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B289-3DB9-4235-9A04-80EDB0F6C29A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A0DD-1480-4B68-BBE5-C8FFBF3D71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99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B289-3DB9-4235-9A04-80EDB0F6C29A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A0DD-1480-4B68-BBE5-C8FFBF3D71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49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B289-3DB9-4235-9A04-80EDB0F6C29A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A0DD-1480-4B68-BBE5-C8FFBF3D71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4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B289-3DB9-4235-9A04-80EDB0F6C29A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A0DD-1480-4B68-BBE5-C8FFBF3D71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43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B289-3DB9-4235-9A04-80EDB0F6C29A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A0DD-1480-4B68-BBE5-C8FFBF3D71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57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B289-3DB9-4235-9A04-80EDB0F6C29A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A0DD-1480-4B68-BBE5-C8FFBF3D71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72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B289-3DB9-4235-9A04-80EDB0F6C29A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A0DD-1480-4B68-BBE5-C8FFBF3D71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72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7B289-3DB9-4235-9A04-80EDB0F6C29A}" type="datetimeFigureOut">
              <a:rPr lang="fr-FR" smtClean="0"/>
              <a:t>28/11/2012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EA0DD-1480-4B68-BBE5-C8FFBF3D71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61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2600874" y="536486"/>
            <a:ext cx="0" cy="613287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 flipH="1">
            <a:off x="5838144" y="536486"/>
            <a:ext cx="3090" cy="613287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835696" y="-171400"/>
            <a:ext cx="153035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Navire</a:t>
            </a:r>
          </a:p>
        </p:txBody>
      </p:sp>
      <p:sp>
        <p:nvSpPr>
          <p:cNvPr id="8" name="Rectangle 7"/>
          <p:cNvSpPr/>
          <p:nvPr/>
        </p:nvSpPr>
        <p:spPr>
          <a:xfrm>
            <a:off x="5071279" y="-171400"/>
            <a:ext cx="15399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Amiral</a:t>
            </a:r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2600874" y="1009184"/>
            <a:ext cx="3240360" cy="3135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3749610" y="639852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SIG_JEU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938523" y="447055"/>
            <a:ext cx="31430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L’amiral ne trouve pas le navire dans sa liste de bateaux en MC. </a:t>
            </a:r>
          </a:p>
          <a:p>
            <a:r>
              <a:rPr lang="fr-FR" sz="1400" dirty="0" smtClean="0"/>
              <a:t>Il sauvegarde la partie en MS et envoie</a:t>
            </a:r>
          </a:p>
          <a:p>
            <a:r>
              <a:rPr lang="fr-FR" sz="1400" dirty="0" smtClean="0"/>
              <a:t>Le signal SIG_INFOS au navire. Il se place alors en attente de sa réponse.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 flipH="1">
            <a:off x="2600873" y="1040542"/>
            <a:ext cx="3240361" cy="11003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 rot="20572963">
            <a:off x="3365660" y="1277742"/>
            <a:ext cx="1178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SIG_INFOS</a:t>
            </a:r>
            <a:endParaRPr lang="fr-FR" dirty="0"/>
          </a:p>
        </p:txBody>
      </p:sp>
      <p:cxnSp>
        <p:nvCxnSpPr>
          <p:cNvPr id="20" name="Connecteur droit avec flèche 19"/>
          <p:cNvCxnSpPr/>
          <p:nvPr/>
        </p:nvCxnSpPr>
        <p:spPr>
          <a:xfrm flipV="1">
            <a:off x="2555776" y="2217641"/>
            <a:ext cx="3285458" cy="1567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3897977" y="1832630"/>
            <a:ext cx="1178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SIG_INFOS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323528" y="1777717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La bateau s’inscrit dans le fichier en MS. Il envoie le signal SIG_INFOS à l’amiral une fois son ajout effectué.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938522" y="1832630"/>
            <a:ext cx="31430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L’amiral recharge en MC sa liste de bateaux à partir du fichier en MS. </a:t>
            </a:r>
          </a:p>
          <a:p>
            <a:r>
              <a:rPr lang="fr-FR" sz="1400" dirty="0" smtClean="0"/>
              <a:t>Il a donc récupéré le navire qu’il initialise alors dans la mer.</a:t>
            </a:r>
          </a:p>
        </p:txBody>
      </p:sp>
      <p:cxnSp>
        <p:nvCxnSpPr>
          <p:cNvPr id="25" name="Connecteur droit avec flèche 24"/>
          <p:cNvCxnSpPr/>
          <p:nvPr/>
        </p:nvCxnSpPr>
        <p:spPr>
          <a:xfrm flipV="1">
            <a:off x="2627784" y="3200782"/>
            <a:ext cx="3240360" cy="3135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3776520" y="283145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SIG_JEU</a:t>
            </a:r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2627784" y="4074170"/>
            <a:ext cx="3240360" cy="3135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3776520" y="3704838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SIG_JEU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5940152" y="2975756"/>
            <a:ext cx="3143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L’amiral fait jouer le navire (déplacement/tir).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5938521" y="3776846"/>
            <a:ext cx="3143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L’amiral fait jouer le navire (déplacement/tir).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1763688" y="332656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Création du navire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3987537" y="3397642"/>
            <a:ext cx="7318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</a:rPr>
              <a:t>°°°</a:t>
            </a:r>
          </a:p>
        </p:txBody>
      </p:sp>
      <p:sp>
        <p:nvSpPr>
          <p:cNvPr id="35" name="Accolade ouvrante 34"/>
          <p:cNvSpPr/>
          <p:nvPr/>
        </p:nvSpPr>
        <p:spPr>
          <a:xfrm>
            <a:off x="1979712" y="3200781"/>
            <a:ext cx="432048" cy="9047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251520" y="2984758"/>
            <a:ext cx="180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Phase de jeu :</a:t>
            </a:r>
          </a:p>
          <a:p>
            <a:r>
              <a:rPr lang="fr-FR" sz="1400" dirty="0" smtClean="0"/>
              <a:t>Le navire ne cesse de solliciter l’amiral pour </a:t>
            </a:r>
          </a:p>
          <a:p>
            <a:r>
              <a:rPr lang="fr-FR" sz="1400" dirty="0" smtClean="0"/>
              <a:t>jouer (avec attente aléatoire entre chaque demande).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194328" y="4557001"/>
            <a:ext cx="23614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La bateau se place en attente</a:t>
            </a:r>
          </a:p>
          <a:p>
            <a:r>
              <a:rPr lang="fr-FR" sz="1400" dirty="0"/>
              <a:t>d</a:t>
            </a:r>
            <a:r>
              <a:rPr lang="fr-FR" sz="1400" dirty="0" smtClean="0"/>
              <a:t>e réception d’un signal (SIG_COULE). Il ne joue plus.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195959" y="5361022"/>
            <a:ext cx="2361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Le processus se termine après affichage d’un message</a:t>
            </a:r>
          </a:p>
        </p:txBody>
      </p:sp>
      <p:cxnSp>
        <p:nvCxnSpPr>
          <p:cNvPr id="39" name="Connecteur droit avec flèche 38"/>
          <p:cNvCxnSpPr/>
          <p:nvPr/>
        </p:nvCxnSpPr>
        <p:spPr>
          <a:xfrm flipH="1">
            <a:off x="2627784" y="4825608"/>
            <a:ext cx="321345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3563888" y="4496926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SIG_NRJ_OUT</a:t>
            </a:r>
          </a:p>
          <a:p>
            <a:pPr algn="ctr"/>
            <a:r>
              <a:rPr lang="fr-FR" sz="1400" dirty="0" smtClean="0"/>
              <a:t>(le cas échéant)</a:t>
            </a:r>
            <a:endParaRPr lang="fr-FR" sz="1400" dirty="0"/>
          </a:p>
        </p:txBody>
      </p:sp>
      <p:sp>
        <p:nvSpPr>
          <p:cNvPr id="43" name="ZoneTexte 42"/>
          <p:cNvSpPr txBox="1"/>
          <p:nvPr/>
        </p:nvSpPr>
        <p:spPr>
          <a:xfrm>
            <a:off x="6000929" y="4549770"/>
            <a:ext cx="3143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Si l’amiral constate que le bateau n’a plus d’énergie.</a:t>
            </a:r>
          </a:p>
        </p:txBody>
      </p:sp>
      <p:cxnSp>
        <p:nvCxnSpPr>
          <p:cNvPr id="44" name="Connecteur droit avec flèche 43"/>
          <p:cNvCxnSpPr/>
          <p:nvPr/>
        </p:nvCxnSpPr>
        <p:spPr>
          <a:xfrm flipH="1">
            <a:off x="2627784" y="5505038"/>
            <a:ext cx="3213450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3611121" y="5104348"/>
            <a:ext cx="124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SIG_COULE</a:t>
            </a:r>
            <a:endParaRPr lang="fr-FR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H="1">
            <a:off x="2624694" y="6187602"/>
            <a:ext cx="3213450" cy="0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3608031" y="5786912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SIG_WINNER</a:t>
            </a:r>
            <a:endParaRPr lang="fr-FR" dirty="0"/>
          </a:p>
        </p:txBody>
      </p:sp>
      <p:sp>
        <p:nvSpPr>
          <p:cNvPr id="48" name="ZoneTexte 47"/>
          <p:cNvSpPr txBox="1"/>
          <p:nvPr/>
        </p:nvSpPr>
        <p:spPr>
          <a:xfrm>
            <a:off x="195959" y="5937086"/>
            <a:ext cx="2361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Le processus se termine après affichage d’un message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6037441" y="5341277"/>
            <a:ext cx="3143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Si le bateau est touché par un boulet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6027973" y="5971578"/>
            <a:ext cx="3143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Si le bateau est  le vainqueur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1619672" y="6577607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Destruction du navire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6732240" y="341825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566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206</Words>
  <Application>Microsoft Office PowerPoint</Application>
  <PresentationFormat>Affichage à l'écran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lecarpla</dc:creator>
  <cp:lastModifiedBy>lecarpla</cp:lastModifiedBy>
  <cp:revision>36</cp:revision>
  <dcterms:created xsi:type="dcterms:W3CDTF">2012-11-28T19:58:36Z</dcterms:created>
  <dcterms:modified xsi:type="dcterms:W3CDTF">2012-11-28T20:25:03Z</dcterms:modified>
</cp:coreProperties>
</file>