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B25FD-A0B1-0302-8447-B91707A0CCC7}" v="506" dt="2025-04-03T07:55:23.028"/>
    <p1510:client id="{F3046A2E-5FB2-4241-89BA-9B63D5D5294C}" v="1" dt="2025-04-03T07:59:05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thabo Ramasela Mokaba" userId="S::st10446572@rcconnect.edu.za::61e52a73-be74-4484-bf09-aaeda4a356e4" providerId="AD" clId="Web-{708B25FD-A0B1-0302-8447-B91707A0CCC7}"/>
    <pc:docChg chg="addSld modSld addMainMaster delMainMaster">
      <pc:chgData name="Lethabo Ramasela Mokaba" userId="S::st10446572@rcconnect.edu.za::61e52a73-be74-4484-bf09-aaeda4a356e4" providerId="AD" clId="Web-{708B25FD-A0B1-0302-8447-B91707A0CCC7}" dt="2025-04-03T07:55:23.028" v="431" actId="1076"/>
      <pc:docMkLst>
        <pc:docMk/>
      </pc:docMkLst>
      <pc:sldChg chg="addSp delSp modSp mod setBg modClrScheme setClrOvrMap chgLayout">
        <pc:chgData name="Lethabo Ramasela Mokaba" userId="S::st10446572@rcconnect.edu.za::61e52a73-be74-4484-bf09-aaeda4a356e4" providerId="AD" clId="Web-{708B25FD-A0B1-0302-8447-B91707A0CCC7}" dt="2025-04-03T07:09:30.265" v="35" actId="20577"/>
        <pc:sldMkLst>
          <pc:docMk/>
          <pc:sldMk cId="109857222" sldId="256"/>
        </pc:sldMkLst>
        <pc:spChg chg="mod">
          <ac:chgData name="Lethabo Ramasela Mokaba" userId="S::st10446572@rcconnect.edu.za::61e52a73-be74-4484-bf09-aaeda4a356e4" providerId="AD" clId="Web-{708B25FD-A0B1-0302-8447-B91707A0CCC7}" dt="2025-04-03T07:09:30.265" v="35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Lethabo Ramasela Mokaba" userId="S::st10446572@rcconnect.edu.za::61e52a73-be74-4484-bf09-aaeda4a356e4" providerId="AD" clId="Web-{708B25FD-A0B1-0302-8447-B91707A0CCC7}" dt="2025-04-03T06:55:10.376" v="14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Lethabo Ramasela Mokaba" userId="S::st10446572@rcconnect.edu.za::61e52a73-be74-4484-bf09-aaeda4a356e4" providerId="AD" clId="Web-{708B25FD-A0B1-0302-8447-B91707A0CCC7}" dt="2025-04-03T06:55:14.423" v="15"/>
          <ac:spMkLst>
            <pc:docMk/>
            <pc:sldMk cId="109857222" sldId="256"/>
            <ac:spMk id="8" creationId="{6E448DB1-4196-18A6-15DA-C72635C1B11E}"/>
          </ac:spMkLst>
        </pc:spChg>
        <pc:spChg chg="add">
          <ac:chgData name="Lethabo Ramasela Mokaba" userId="S::st10446572@rcconnect.edu.za::61e52a73-be74-4484-bf09-aaeda4a356e4" providerId="AD" clId="Web-{708B25FD-A0B1-0302-8447-B91707A0CCC7}" dt="2025-04-03T06:55:14.423" v="15"/>
          <ac:spMkLst>
            <pc:docMk/>
            <pc:sldMk cId="109857222" sldId="256"/>
            <ac:spMk id="10" creationId="{DF15DF8A-891A-1965-E372-1BA1F3B945EF}"/>
          </ac:spMkLst>
        </pc:spChg>
        <pc:spChg chg="add">
          <ac:chgData name="Lethabo Ramasela Mokaba" userId="S::st10446572@rcconnect.edu.za::61e52a73-be74-4484-bf09-aaeda4a356e4" providerId="AD" clId="Web-{708B25FD-A0B1-0302-8447-B91707A0CCC7}" dt="2025-04-03T06:55:14.423" v="15"/>
          <ac:spMkLst>
            <pc:docMk/>
            <pc:sldMk cId="109857222" sldId="256"/>
            <ac:spMk id="12" creationId="{EE69FF8B-EF5E-E29C-E0DB-40ACA11493B7}"/>
          </ac:spMkLst>
        </pc:spChg>
        <pc:picChg chg="add">
          <ac:chgData name="Lethabo Ramasela Mokaba" userId="S::st10446572@rcconnect.edu.za::61e52a73-be74-4484-bf09-aaeda4a356e4" providerId="AD" clId="Web-{708B25FD-A0B1-0302-8447-B91707A0CCC7}" dt="2025-04-03T06:55:14.423" v="15"/>
          <ac:picMkLst>
            <pc:docMk/>
            <pc:sldMk cId="109857222" sldId="256"/>
            <ac:picMk id="4" creationId="{5112F944-FF81-DA57-9737-B898B94A0D82}"/>
          </ac:picMkLst>
        </pc:picChg>
      </pc:sldChg>
      <pc:sldChg chg="addSp delSp modSp new">
        <pc:chgData name="Lethabo Ramasela Mokaba" userId="S::st10446572@rcconnect.edu.za::61e52a73-be74-4484-bf09-aaeda4a356e4" providerId="AD" clId="Web-{708B25FD-A0B1-0302-8447-B91707A0CCC7}" dt="2025-04-03T07:35:42.244" v="289" actId="20577"/>
        <pc:sldMkLst>
          <pc:docMk/>
          <pc:sldMk cId="865714192" sldId="257"/>
        </pc:sldMkLst>
        <pc:spChg chg="mod">
          <ac:chgData name="Lethabo Ramasela Mokaba" userId="S::st10446572@rcconnect.edu.za::61e52a73-be74-4484-bf09-aaeda4a356e4" providerId="AD" clId="Web-{708B25FD-A0B1-0302-8447-B91707A0CCC7}" dt="2025-04-03T07:23:45.373" v="153" actId="20577"/>
          <ac:spMkLst>
            <pc:docMk/>
            <pc:sldMk cId="865714192" sldId="257"/>
            <ac:spMk id="2" creationId="{6B740160-1086-57A1-9BD0-DFEA03CC53ED}"/>
          </ac:spMkLst>
        </pc:spChg>
        <pc:spChg chg="del">
          <ac:chgData name="Lethabo Ramasela Mokaba" userId="S::st10446572@rcconnect.edu.za::61e52a73-be74-4484-bf09-aaeda4a356e4" providerId="AD" clId="Web-{708B25FD-A0B1-0302-8447-B91707A0CCC7}" dt="2025-04-03T07:18:18.086" v="49"/>
          <ac:spMkLst>
            <pc:docMk/>
            <pc:sldMk cId="865714192" sldId="257"/>
            <ac:spMk id="3" creationId="{DA809C06-D633-7482-DC17-F70CF08B6370}"/>
          </ac:spMkLst>
        </pc:spChg>
        <pc:spChg chg="add del">
          <ac:chgData name="Lethabo Ramasela Mokaba" userId="S::st10446572@rcconnect.edu.za::61e52a73-be74-4484-bf09-aaeda4a356e4" providerId="AD" clId="Web-{708B25FD-A0B1-0302-8447-B91707A0CCC7}" dt="2025-04-03T07:19:16.384" v="53"/>
          <ac:spMkLst>
            <pc:docMk/>
            <pc:sldMk cId="865714192" sldId="257"/>
            <ac:spMk id="5" creationId="{F23EBBE0-ED11-BCE0-8A69-D6ABF793F33E}"/>
          </ac:spMkLst>
        </pc:spChg>
        <pc:spChg chg="add mod">
          <ac:chgData name="Lethabo Ramasela Mokaba" userId="S::st10446572@rcconnect.edu.za::61e52a73-be74-4484-bf09-aaeda4a356e4" providerId="AD" clId="Web-{708B25FD-A0B1-0302-8447-B91707A0CCC7}" dt="2025-04-03T07:35:42.244" v="289" actId="20577"/>
          <ac:spMkLst>
            <pc:docMk/>
            <pc:sldMk cId="865714192" sldId="257"/>
            <ac:spMk id="6" creationId="{8A149DA9-48BE-94CD-DEA0-CF67970B6A7D}"/>
          </ac:spMkLst>
        </pc:spChg>
        <pc:picChg chg="add mod ord">
          <ac:chgData name="Lethabo Ramasela Mokaba" userId="S::st10446572@rcconnect.edu.za::61e52a73-be74-4484-bf09-aaeda4a356e4" providerId="AD" clId="Web-{708B25FD-A0B1-0302-8447-B91707A0CCC7}" dt="2025-04-03T07:23:56.310" v="157" actId="14100"/>
          <ac:picMkLst>
            <pc:docMk/>
            <pc:sldMk cId="865714192" sldId="257"/>
            <ac:picMk id="4" creationId="{A6DDF8D1-F7B2-5944-3D09-DA5B24ABAAB4}"/>
          </ac:picMkLst>
        </pc:picChg>
      </pc:sldChg>
      <pc:sldChg chg="addSp delSp modSp new mod setBg">
        <pc:chgData name="Lethabo Ramasela Mokaba" userId="S::st10446572@rcconnect.edu.za::61e52a73-be74-4484-bf09-aaeda4a356e4" providerId="AD" clId="Web-{708B25FD-A0B1-0302-8447-B91707A0CCC7}" dt="2025-04-03T07:40:28.545" v="320" actId="20577"/>
        <pc:sldMkLst>
          <pc:docMk/>
          <pc:sldMk cId="1598302955" sldId="258"/>
        </pc:sldMkLst>
        <pc:spChg chg="mod">
          <ac:chgData name="Lethabo Ramasela Mokaba" userId="S::st10446572@rcconnect.edu.za::61e52a73-be74-4484-bf09-aaeda4a356e4" providerId="AD" clId="Web-{708B25FD-A0B1-0302-8447-B91707A0CCC7}" dt="2025-04-03T07:29:35.519" v="240"/>
          <ac:spMkLst>
            <pc:docMk/>
            <pc:sldMk cId="1598302955" sldId="258"/>
            <ac:spMk id="2" creationId="{2DC9C51B-0856-48C1-3E1C-A91A24FA6E36}"/>
          </ac:spMkLst>
        </pc:spChg>
        <pc:spChg chg="mod ord">
          <ac:chgData name="Lethabo Ramasela Mokaba" userId="S::st10446572@rcconnect.edu.za::61e52a73-be74-4484-bf09-aaeda4a356e4" providerId="AD" clId="Web-{708B25FD-A0B1-0302-8447-B91707A0CCC7}" dt="2025-04-03T07:40:28.545" v="320" actId="20577"/>
          <ac:spMkLst>
            <pc:docMk/>
            <pc:sldMk cId="1598302955" sldId="258"/>
            <ac:spMk id="3" creationId="{3304E162-5809-EB0D-9D2B-6A56333319C6}"/>
          </ac:spMkLst>
        </pc:spChg>
        <pc:spChg chg="add del">
          <ac:chgData name="Lethabo Ramasela Mokaba" userId="S::st10446572@rcconnect.edu.za::61e52a73-be74-4484-bf09-aaeda4a356e4" providerId="AD" clId="Web-{708B25FD-A0B1-0302-8447-B91707A0CCC7}" dt="2025-04-03T07:28:02.017" v="227"/>
          <ac:spMkLst>
            <pc:docMk/>
            <pc:sldMk cId="1598302955" sldId="258"/>
            <ac:spMk id="4" creationId="{818B7107-A977-EB1E-9426-845725083021}"/>
          </ac:spMkLst>
        </pc:spChg>
        <pc:spChg chg="add del">
          <ac:chgData name="Lethabo Ramasela Mokaba" userId="S::st10446572@rcconnect.edu.za::61e52a73-be74-4484-bf09-aaeda4a356e4" providerId="AD" clId="Web-{708B25FD-A0B1-0302-8447-B91707A0CCC7}" dt="2025-04-03T07:29:14.425" v="231"/>
          <ac:spMkLst>
            <pc:docMk/>
            <pc:sldMk cId="1598302955" sldId="258"/>
            <ac:spMk id="10" creationId="{8207B083-EAC0-A5BB-C369-C9589EC7F2F0}"/>
          </ac:spMkLst>
        </pc:spChg>
        <pc:spChg chg="add del">
          <ac:chgData name="Lethabo Ramasela Mokaba" userId="S::st10446572@rcconnect.edu.za::61e52a73-be74-4484-bf09-aaeda4a356e4" providerId="AD" clId="Web-{708B25FD-A0B1-0302-8447-B91707A0CCC7}" dt="2025-04-03T07:29:20.972" v="233"/>
          <ac:spMkLst>
            <pc:docMk/>
            <pc:sldMk cId="1598302955" sldId="258"/>
            <ac:spMk id="12" creationId="{6ACA6F80-D392-A64E-3CF8-F28F1CCEE67B}"/>
          </ac:spMkLst>
        </pc:spChg>
        <pc:spChg chg="add del">
          <ac:chgData name="Lethabo Ramasela Mokaba" userId="S::st10446572@rcconnect.edu.za::61e52a73-be74-4484-bf09-aaeda4a356e4" providerId="AD" clId="Web-{708B25FD-A0B1-0302-8447-B91707A0CCC7}" dt="2025-04-03T07:29:23.488" v="235"/>
          <ac:spMkLst>
            <pc:docMk/>
            <pc:sldMk cId="1598302955" sldId="258"/>
            <ac:spMk id="14" creationId="{43867147-1C83-BF71-39B0-B590EE7F349F}"/>
          </ac:spMkLst>
        </pc:spChg>
        <pc:spChg chg="add del">
          <ac:chgData name="Lethabo Ramasela Mokaba" userId="S::st10446572@rcconnect.edu.za::61e52a73-be74-4484-bf09-aaeda4a356e4" providerId="AD" clId="Web-{708B25FD-A0B1-0302-8447-B91707A0CCC7}" dt="2025-04-03T07:29:31.128" v="237"/>
          <ac:spMkLst>
            <pc:docMk/>
            <pc:sldMk cId="1598302955" sldId="258"/>
            <ac:spMk id="16" creationId="{37B65277-82C6-6D08-6DCA-4A7DCC3B7136}"/>
          </ac:spMkLst>
        </pc:spChg>
        <pc:spChg chg="add del">
          <ac:chgData name="Lethabo Ramasela Mokaba" userId="S::st10446572@rcconnect.edu.za::61e52a73-be74-4484-bf09-aaeda4a356e4" providerId="AD" clId="Web-{708B25FD-A0B1-0302-8447-B91707A0CCC7}" dt="2025-04-03T07:29:35.519" v="239"/>
          <ac:spMkLst>
            <pc:docMk/>
            <pc:sldMk cId="1598302955" sldId="258"/>
            <ac:spMk id="18" creationId="{43867147-1C83-BF71-39B0-B590EE7F349F}"/>
          </ac:spMkLst>
        </pc:spChg>
        <pc:spChg chg="add del">
          <ac:chgData name="Lethabo Ramasela Mokaba" userId="S::st10446572@rcconnect.edu.za::61e52a73-be74-4484-bf09-aaeda4a356e4" providerId="AD" clId="Web-{708B25FD-A0B1-0302-8447-B91707A0CCC7}" dt="2025-04-03T07:39:35.513" v="317"/>
          <ac:spMkLst>
            <pc:docMk/>
            <pc:sldMk cId="1598302955" sldId="258"/>
            <ac:spMk id="20" creationId="{37B65277-82C6-6D08-6DCA-4A7DCC3B7136}"/>
          </ac:spMkLst>
        </pc:spChg>
        <pc:spChg chg="add">
          <ac:chgData name="Lethabo Ramasela Mokaba" userId="S::st10446572@rcconnect.edu.za::61e52a73-be74-4484-bf09-aaeda4a356e4" providerId="AD" clId="Web-{708B25FD-A0B1-0302-8447-B91707A0CCC7}" dt="2025-04-03T07:39:35.513" v="317"/>
          <ac:spMkLst>
            <pc:docMk/>
            <pc:sldMk cId="1598302955" sldId="258"/>
            <ac:spMk id="25" creationId="{37B65277-82C6-6D08-6DCA-4A7DCC3B7136}"/>
          </ac:spMkLst>
        </pc:spChg>
        <pc:picChg chg="add mod">
          <ac:chgData name="Lethabo Ramasela Mokaba" userId="S::st10446572@rcconnect.edu.za::61e52a73-be74-4484-bf09-aaeda4a356e4" providerId="AD" clId="Web-{708B25FD-A0B1-0302-8447-B91707A0CCC7}" dt="2025-04-03T07:39:35.513" v="317"/>
          <ac:picMkLst>
            <pc:docMk/>
            <pc:sldMk cId="1598302955" sldId="258"/>
            <ac:picMk id="5" creationId="{635EAF06-943D-35AD-3FC8-6A6FB64A61E0}"/>
          </ac:picMkLst>
        </pc:picChg>
      </pc:sldChg>
      <pc:sldChg chg="addSp delSp modSp new mod setBg">
        <pc:chgData name="Lethabo Ramasela Mokaba" userId="S::st10446572@rcconnect.edu.za::61e52a73-be74-4484-bf09-aaeda4a356e4" providerId="AD" clId="Web-{708B25FD-A0B1-0302-8447-B91707A0CCC7}" dt="2025-04-03T07:36:15.525" v="296" actId="14100"/>
        <pc:sldMkLst>
          <pc:docMk/>
          <pc:sldMk cId="2869768526" sldId="259"/>
        </pc:sldMkLst>
        <pc:spChg chg="mod">
          <ac:chgData name="Lethabo Ramasela Mokaba" userId="S::st10446572@rcconnect.edu.za::61e52a73-be74-4484-bf09-aaeda4a356e4" providerId="AD" clId="Web-{708B25FD-A0B1-0302-8447-B91707A0CCC7}" dt="2025-04-03T07:34:48.883" v="280"/>
          <ac:spMkLst>
            <pc:docMk/>
            <pc:sldMk cId="2869768526" sldId="259"/>
            <ac:spMk id="2" creationId="{5B88A95F-5314-24C2-D4FC-1D7FB45E21DA}"/>
          </ac:spMkLst>
        </pc:spChg>
        <pc:spChg chg="mod">
          <ac:chgData name="Lethabo Ramasela Mokaba" userId="S::st10446572@rcconnect.edu.za::61e52a73-be74-4484-bf09-aaeda4a356e4" providerId="AD" clId="Web-{708B25FD-A0B1-0302-8447-B91707A0CCC7}" dt="2025-04-03T07:34:48.883" v="280"/>
          <ac:spMkLst>
            <pc:docMk/>
            <pc:sldMk cId="2869768526" sldId="259"/>
            <ac:spMk id="3" creationId="{C88FD6B2-EA7C-5C7A-3147-73D5DBF293AC}"/>
          </ac:spMkLst>
        </pc:spChg>
        <pc:spChg chg="add">
          <ac:chgData name="Lethabo Ramasela Mokaba" userId="S::st10446572@rcconnect.edu.za::61e52a73-be74-4484-bf09-aaeda4a356e4" providerId="AD" clId="Web-{708B25FD-A0B1-0302-8447-B91707A0CCC7}" dt="2025-04-03T07:34:48.883" v="280"/>
          <ac:spMkLst>
            <pc:docMk/>
            <pc:sldMk cId="2869768526" sldId="259"/>
            <ac:spMk id="10" creationId="{37B65277-82C6-6D08-6DCA-4A7DCC3B7136}"/>
          </ac:spMkLst>
        </pc:spChg>
        <pc:picChg chg="add del mod">
          <ac:chgData name="Lethabo Ramasela Mokaba" userId="S::st10446572@rcconnect.edu.za::61e52a73-be74-4484-bf09-aaeda4a356e4" providerId="AD" clId="Web-{708B25FD-A0B1-0302-8447-B91707A0CCC7}" dt="2025-04-03T07:33:52.929" v="276"/>
          <ac:picMkLst>
            <pc:docMk/>
            <pc:sldMk cId="2869768526" sldId="259"/>
            <ac:picMk id="4" creationId="{8A1D3450-58AE-7C99-044C-E82DF750E96C}"/>
          </ac:picMkLst>
        </pc:picChg>
        <pc:picChg chg="add mod">
          <ac:chgData name="Lethabo Ramasela Mokaba" userId="S::st10446572@rcconnect.edu.za::61e52a73-be74-4484-bf09-aaeda4a356e4" providerId="AD" clId="Web-{708B25FD-A0B1-0302-8447-B91707A0CCC7}" dt="2025-04-03T07:36:15.525" v="296" actId="14100"/>
          <ac:picMkLst>
            <pc:docMk/>
            <pc:sldMk cId="2869768526" sldId="259"/>
            <ac:picMk id="5" creationId="{7D58D161-8575-3C2A-9517-B1DD86AD2E64}"/>
          </ac:picMkLst>
        </pc:picChg>
      </pc:sldChg>
      <pc:sldChg chg="addSp modSp new">
        <pc:chgData name="Lethabo Ramasela Mokaba" userId="S::st10446572@rcconnect.edu.za::61e52a73-be74-4484-bf09-aaeda4a356e4" providerId="AD" clId="Web-{708B25FD-A0B1-0302-8447-B91707A0CCC7}" dt="2025-04-03T07:39:22.403" v="316" actId="14100"/>
        <pc:sldMkLst>
          <pc:docMk/>
          <pc:sldMk cId="966005479" sldId="260"/>
        </pc:sldMkLst>
        <pc:spChg chg="mod">
          <ac:chgData name="Lethabo Ramasela Mokaba" userId="S::st10446572@rcconnect.edu.za::61e52a73-be74-4484-bf09-aaeda4a356e4" providerId="AD" clId="Web-{708B25FD-A0B1-0302-8447-B91707A0CCC7}" dt="2025-04-03T07:36:49.276" v="300" actId="20577"/>
          <ac:spMkLst>
            <pc:docMk/>
            <pc:sldMk cId="966005479" sldId="260"/>
            <ac:spMk id="2" creationId="{889E388D-D998-BAA7-78BC-9307D01D5504}"/>
          </ac:spMkLst>
        </pc:spChg>
        <pc:spChg chg="mod">
          <ac:chgData name="Lethabo Ramasela Mokaba" userId="S::st10446572@rcconnect.edu.za::61e52a73-be74-4484-bf09-aaeda4a356e4" providerId="AD" clId="Web-{708B25FD-A0B1-0302-8447-B91707A0CCC7}" dt="2025-04-03T07:38:36.496" v="313" actId="14100"/>
          <ac:spMkLst>
            <pc:docMk/>
            <pc:sldMk cId="966005479" sldId="260"/>
            <ac:spMk id="3" creationId="{02E67DEE-3532-C13F-C742-E4777B512F29}"/>
          </ac:spMkLst>
        </pc:spChg>
        <pc:picChg chg="add mod">
          <ac:chgData name="Lethabo Ramasela Mokaba" userId="S::st10446572@rcconnect.edu.za::61e52a73-be74-4484-bf09-aaeda4a356e4" providerId="AD" clId="Web-{708B25FD-A0B1-0302-8447-B91707A0CCC7}" dt="2025-04-03T07:39:22.403" v="316" actId="14100"/>
          <ac:picMkLst>
            <pc:docMk/>
            <pc:sldMk cId="966005479" sldId="260"/>
            <ac:picMk id="4" creationId="{0B814FF1-F1F9-22C0-95D7-95EA1DF4F6B0}"/>
          </ac:picMkLst>
        </pc:picChg>
      </pc:sldChg>
      <pc:sldChg chg="addSp modSp new">
        <pc:chgData name="Lethabo Ramasela Mokaba" userId="S::st10446572@rcconnect.edu.za::61e52a73-be74-4484-bf09-aaeda4a356e4" providerId="AD" clId="Web-{708B25FD-A0B1-0302-8447-B91707A0CCC7}" dt="2025-04-03T07:44:21.768" v="367" actId="1076"/>
        <pc:sldMkLst>
          <pc:docMk/>
          <pc:sldMk cId="442643593" sldId="261"/>
        </pc:sldMkLst>
        <pc:spChg chg="mod">
          <ac:chgData name="Lethabo Ramasela Mokaba" userId="S::st10446572@rcconnect.edu.za::61e52a73-be74-4484-bf09-aaeda4a356e4" providerId="AD" clId="Web-{708B25FD-A0B1-0302-8447-B91707A0CCC7}" dt="2025-04-03T07:41:23.233" v="331" actId="20577"/>
          <ac:spMkLst>
            <pc:docMk/>
            <pc:sldMk cId="442643593" sldId="261"/>
            <ac:spMk id="2" creationId="{C23DBA68-AFA3-3CC0-041F-5364D4D080E3}"/>
          </ac:spMkLst>
        </pc:spChg>
        <pc:spChg chg="mod">
          <ac:chgData name="Lethabo Ramasela Mokaba" userId="S::st10446572@rcconnect.edu.za::61e52a73-be74-4484-bf09-aaeda4a356e4" providerId="AD" clId="Web-{708B25FD-A0B1-0302-8447-B91707A0CCC7}" dt="2025-04-03T07:44:11.142" v="365" actId="14100"/>
          <ac:spMkLst>
            <pc:docMk/>
            <pc:sldMk cId="442643593" sldId="261"/>
            <ac:spMk id="3" creationId="{57CA2D1F-9069-F6CD-204D-0ADF55F055EE}"/>
          </ac:spMkLst>
        </pc:spChg>
        <pc:picChg chg="add mod">
          <ac:chgData name="Lethabo Ramasela Mokaba" userId="S::st10446572@rcconnect.edu.za::61e52a73-be74-4484-bf09-aaeda4a356e4" providerId="AD" clId="Web-{708B25FD-A0B1-0302-8447-B91707A0CCC7}" dt="2025-04-03T07:44:21.768" v="367" actId="1076"/>
          <ac:picMkLst>
            <pc:docMk/>
            <pc:sldMk cId="442643593" sldId="261"/>
            <ac:picMk id="4" creationId="{C4FACA90-6EA7-EBD5-7E09-AA4E5D5F3C18}"/>
          </ac:picMkLst>
        </pc:picChg>
      </pc:sldChg>
      <pc:sldChg chg="addSp modSp new">
        <pc:chgData name="Lethabo Ramasela Mokaba" userId="S::st10446572@rcconnect.edu.za::61e52a73-be74-4484-bf09-aaeda4a356e4" providerId="AD" clId="Web-{708B25FD-A0B1-0302-8447-B91707A0CCC7}" dt="2025-04-03T07:51:17.727" v="393" actId="20577"/>
        <pc:sldMkLst>
          <pc:docMk/>
          <pc:sldMk cId="2487380443" sldId="262"/>
        </pc:sldMkLst>
        <pc:spChg chg="mod">
          <ac:chgData name="Lethabo Ramasela Mokaba" userId="S::st10446572@rcconnect.edu.za::61e52a73-be74-4484-bf09-aaeda4a356e4" providerId="AD" clId="Web-{708B25FD-A0B1-0302-8447-B91707A0CCC7}" dt="2025-04-03T07:43:22.689" v="362" actId="20577"/>
          <ac:spMkLst>
            <pc:docMk/>
            <pc:sldMk cId="2487380443" sldId="262"/>
            <ac:spMk id="2" creationId="{BC74AA7A-3CDD-0CAC-07C4-CBBEE67249BA}"/>
          </ac:spMkLst>
        </pc:spChg>
        <pc:spChg chg="mod">
          <ac:chgData name="Lethabo Ramasela Mokaba" userId="S::st10446572@rcconnect.edu.za::61e52a73-be74-4484-bf09-aaeda4a356e4" providerId="AD" clId="Web-{708B25FD-A0B1-0302-8447-B91707A0CCC7}" dt="2025-04-03T07:51:17.727" v="393" actId="20577"/>
          <ac:spMkLst>
            <pc:docMk/>
            <pc:sldMk cId="2487380443" sldId="262"/>
            <ac:spMk id="3" creationId="{AA13B05E-A33F-74E0-8444-4A0F02FB4034}"/>
          </ac:spMkLst>
        </pc:spChg>
        <pc:picChg chg="add mod">
          <ac:chgData name="Lethabo Ramasela Mokaba" userId="S::st10446572@rcconnect.edu.za::61e52a73-be74-4484-bf09-aaeda4a356e4" providerId="AD" clId="Web-{708B25FD-A0B1-0302-8447-B91707A0CCC7}" dt="2025-04-03T07:50:18.789" v="386" actId="1076"/>
          <ac:picMkLst>
            <pc:docMk/>
            <pc:sldMk cId="2487380443" sldId="262"/>
            <ac:picMk id="4" creationId="{74BAAE36-964A-F9D6-E58A-0C863017EE2E}"/>
          </ac:picMkLst>
        </pc:picChg>
      </pc:sldChg>
      <pc:sldChg chg="addSp modSp new">
        <pc:chgData name="Lethabo Ramasela Mokaba" userId="S::st10446572@rcconnect.edu.za::61e52a73-be74-4484-bf09-aaeda4a356e4" providerId="AD" clId="Web-{708B25FD-A0B1-0302-8447-B91707A0CCC7}" dt="2025-04-03T07:55:23.028" v="431" actId="1076"/>
        <pc:sldMkLst>
          <pc:docMk/>
          <pc:sldMk cId="638427120" sldId="263"/>
        </pc:sldMkLst>
        <pc:spChg chg="mod">
          <ac:chgData name="Lethabo Ramasela Mokaba" userId="S::st10446572@rcconnect.edu.za::61e52a73-be74-4484-bf09-aaeda4a356e4" providerId="AD" clId="Web-{708B25FD-A0B1-0302-8447-B91707A0CCC7}" dt="2025-04-03T07:52:33.244" v="414" actId="20577"/>
          <ac:spMkLst>
            <pc:docMk/>
            <pc:sldMk cId="638427120" sldId="263"/>
            <ac:spMk id="2" creationId="{6968E0EB-E8FC-63D5-DCFA-D827EFBF5765}"/>
          </ac:spMkLst>
        </pc:spChg>
        <pc:spChg chg="mod">
          <ac:chgData name="Lethabo Ramasela Mokaba" userId="S::st10446572@rcconnect.edu.za::61e52a73-be74-4484-bf09-aaeda4a356e4" providerId="AD" clId="Web-{708B25FD-A0B1-0302-8447-B91707A0CCC7}" dt="2025-04-03T07:55:13.778" v="428" actId="20577"/>
          <ac:spMkLst>
            <pc:docMk/>
            <pc:sldMk cId="638427120" sldId="263"/>
            <ac:spMk id="3" creationId="{A814C109-C594-0247-B2D0-988D0A94B6D0}"/>
          </ac:spMkLst>
        </pc:spChg>
        <pc:picChg chg="add mod">
          <ac:chgData name="Lethabo Ramasela Mokaba" userId="S::st10446572@rcconnect.edu.za::61e52a73-be74-4484-bf09-aaeda4a356e4" providerId="AD" clId="Web-{708B25FD-A0B1-0302-8447-B91707A0CCC7}" dt="2025-04-03T07:55:23.028" v="431" actId="1076"/>
          <ac:picMkLst>
            <pc:docMk/>
            <pc:sldMk cId="638427120" sldId="263"/>
            <ac:picMk id="4" creationId="{A4DC458A-B9DB-2EC7-DCDF-4043783896AF}"/>
          </ac:picMkLst>
        </pc:picChg>
      </pc:sldChg>
      <pc:sldMasterChg chg="del delSldLayout">
        <pc:chgData name="Lethabo Ramasela Mokaba" userId="S::st10446572@rcconnect.edu.za::61e52a73-be74-4484-bf09-aaeda4a356e4" providerId="AD" clId="Web-{708B25FD-A0B1-0302-8447-B91707A0CCC7}" dt="2025-04-03T06:55:14.423" v="15"/>
        <pc:sldMasterMkLst>
          <pc:docMk/>
          <pc:sldMasterMk cId="2460954070" sldId="2147483660"/>
        </pc:sldMasterMkLst>
        <pc:sldLayoutChg chg="del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Lethabo Ramasela Mokaba" userId="S::st10446572@rcconnect.edu.za::61e52a73-be74-4484-bf09-aaeda4a356e4" providerId="AD" clId="Web-{708B25FD-A0B1-0302-8447-B91707A0CCC7}" dt="2025-04-03T06:55:14.423" v="15"/>
        <pc:sldMasterMkLst>
          <pc:docMk/>
          <pc:sldMasterMk cId="1229064213" sldId="2147483672"/>
        </pc:sldMasterMkLst>
        <pc:sldLayoutChg chg="add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1229064213" sldId="2147483672"/>
            <pc:sldLayoutMk cId="142392545" sldId="2147483673"/>
          </pc:sldLayoutMkLst>
        </pc:sldLayoutChg>
        <pc:sldLayoutChg chg="add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1229064213" sldId="2147483672"/>
            <pc:sldLayoutMk cId="3049558851" sldId="2147483674"/>
          </pc:sldLayoutMkLst>
        </pc:sldLayoutChg>
        <pc:sldLayoutChg chg="add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1229064213" sldId="2147483672"/>
            <pc:sldLayoutMk cId="4264837702" sldId="2147483675"/>
          </pc:sldLayoutMkLst>
        </pc:sldLayoutChg>
        <pc:sldLayoutChg chg="add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1229064213" sldId="2147483672"/>
            <pc:sldLayoutMk cId="445936293" sldId="2147483676"/>
          </pc:sldLayoutMkLst>
        </pc:sldLayoutChg>
        <pc:sldLayoutChg chg="add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1229064213" sldId="2147483672"/>
            <pc:sldLayoutMk cId="2809944020" sldId="2147483677"/>
          </pc:sldLayoutMkLst>
        </pc:sldLayoutChg>
        <pc:sldLayoutChg chg="add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1229064213" sldId="2147483672"/>
            <pc:sldLayoutMk cId="3139138179" sldId="2147483678"/>
          </pc:sldLayoutMkLst>
        </pc:sldLayoutChg>
        <pc:sldLayoutChg chg="add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1229064213" sldId="2147483672"/>
            <pc:sldLayoutMk cId="2165274252" sldId="2147483679"/>
          </pc:sldLayoutMkLst>
        </pc:sldLayoutChg>
        <pc:sldLayoutChg chg="add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1229064213" sldId="2147483672"/>
            <pc:sldLayoutMk cId="4028551509" sldId="2147483680"/>
          </pc:sldLayoutMkLst>
        </pc:sldLayoutChg>
        <pc:sldLayoutChg chg="add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1229064213" sldId="2147483672"/>
            <pc:sldLayoutMk cId="1895583726" sldId="2147483681"/>
          </pc:sldLayoutMkLst>
        </pc:sldLayoutChg>
        <pc:sldLayoutChg chg="add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1229064213" sldId="2147483672"/>
            <pc:sldLayoutMk cId="4252001086" sldId="2147483682"/>
          </pc:sldLayoutMkLst>
        </pc:sldLayoutChg>
        <pc:sldLayoutChg chg="add">
          <pc:chgData name="Lethabo Ramasela Mokaba" userId="S::st10446572@rcconnect.edu.za::61e52a73-be74-4484-bf09-aaeda4a356e4" providerId="AD" clId="Web-{708B25FD-A0B1-0302-8447-B91707A0CCC7}" dt="2025-04-03T06:55:14.423" v="15"/>
          <pc:sldLayoutMkLst>
            <pc:docMk/>
            <pc:sldMasterMk cId="1229064213" sldId="2147483672"/>
            <pc:sldLayoutMk cId="192918439" sldId="2147483683"/>
          </pc:sldLayoutMkLst>
        </pc:sldLayoutChg>
      </pc:sldMasterChg>
    </pc:docChg>
  </pc:docChgLst>
  <pc:docChgLst>
    <pc:chgData name="Lethabo Ramasela Mokaba" userId="61e52a73-be74-4484-bf09-aaeda4a356e4" providerId="ADAL" clId="{F3046A2E-5FB2-4241-89BA-9B63D5D5294C}"/>
    <pc:docChg chg="undo custSel addSld delSld">
      <pc:chgData name="Lethabo Ramasela Mokaba" userId="61e52a73-be74-4484-bf09-aaeda4a356e4" providerId="ADAL" clId="{F3046A2E-5FB2-4241-89BA-9B63D5D5294C}" dt="2025-04-03T07:59:05.971" v="3" actId="2696"/>
      <pc:docMkLst>
        <pc:docMk/>
      </pc:docMkLst>
      <pc:sldChg chg="new del">
        <pc:chgData name="Lethabo Ramasela Mokaba" userId="61e52a73-be74-4484-bf09-aaeda4a356e4" providerId="ADAL" clId="{F3046A2E-5FB2-4241-89BA-9B63D5D5294C}" dt="2025-04-03T07:59:05.971" v="3" actId="2696"/>
        <pc:sldMkLst>
          <pc:docMk/>
          <pc:sldMk cId="35612949" sldId="264"/>
        </pc:sldMkLst>
      </pc:sldChg>
      <pc:sldChg chg="new del">
        <pc:chgData name="Lethabo Ramasela Mokaba" userId="61e52a73-be74-4484-bf09-aaeda4a356e4" providerId="ADAL" clId="{F3046A2E-5FB2-4241-89BA-9B63D5D5294C}" dt="2025-04-03T07:58:41.643" v="1" actId="680"/>
        <pc:sldMkLst>
          <pc:docMk/>
          <pc:sldMk cId="458326806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0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8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5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3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3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4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3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7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5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8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6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grey robot with  colorful buttons">
            <a:extLst>
              <a:ext uri="{FF2B5EF4-FFF2-40B4-BE49-F238E27FC236}">
                <a16:creationId xmlns:a16="http://schemas.microsoft.com/office/drawing/2014/main" id="{5112F944-FF81-DA57-9737-B898B94A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56" r="-2" b="150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7351" y="1309452"/>
            <a:ext cx="4470544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3200" b="0">
                <a:solidFill>
                  <a:schemeClr val="bg1"/>
                </a:solidFill>
                <a:latin typeface="Rockwell"/>
                <a:ea typeface="+mj-lt"/>
                <a:cs typeface="+mj-lt"/>
              </a:rPr>
              <a:t>Cybersecurity Chatbot – </a:t>
            </a:r>
            <a:r>
              <a:rPr lang="en-US" sz="3200" b="0" err="1">
                <a:solidFill>
                  <a:schemeClr val="bg1"/>
                </a:solidFill>
                <a:latin typeface="Rockwell"/>
                <a:ea typeface="+mj-lt"/>
                <a:cs typeface="+mj-lt"/>
              </a:rPr>
              <a:t>TrustBot</a:t>
            </a:r>
            <a:br>
              <a:rPr lang="en-US" sz="3200" b="0">
                <a:solidFill>
                  <a:schemeClr val="bg1"/>
                </a:solidFill>
                <a:latin typeface="Rockwell"/>
                <a:ea typeface="+mj-lt"/>
                <a:cs typeface="+mj-lt"/>
              </a:rPr>
            </a:br>
            <a:r>
              <a:rPr lang="en-US" sz="2000" b="0">
                <a:solidFill>
                  <a:schemeClr val="bg1"/>
                </a:solidFill>
                <a:latin typeface="Bradley Hand ITC"/>
                <a:ea typeface="+mj-lt"/>
                <a:cs typeface="+mj-lt"/>
              </a:rPr>
              <a:t>Your Trusted Bot for Safe Searching</a:t>
            </a:r>
            <a:br>
              <a:rPr lang="en-US" sz="3200" b="0">
                <a:latin typeface="Rockwell"/>
                <a:ea typeface="+mj-lt"/>
                <a:cs typeface="+mj-lt"/>
              </a:rPr>
            </a:br>
            <a:endParaRPr lang="en-US" sz="3200" b="0">
              <a:solidFill>
                <a:schemeClr val="bg1"/>
              </a:solidFill>
              <a:latin typeface="Rockwell"/>
              <a:ea typeface="+mj-lt"/>
              <a:cs typeface="+mj-lt"/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EE69FF8B-EF5E-E29C-E0DB-40ACA1149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64" y="117835"/>
            <a:ext cx="7234936" cy="659405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0160-1086-57A1-9BD0-DFEA03CC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78719"/>
            <a:ext cx="10653578" cy="1132258"/>
          </a:xfrm>
        </p:spPr>
        <p:txBody>
          <a:bodyPr/>
          <a:lstStyle/>
          <a:p>
            <a:r>
              <a:rPr lang="en-US" u="sng"/>
              <a:t>Key Features of </a:t>
            </a:r>
            <a:r>
              <a:rPr lang="en-US" u="sng" err="1"/>
              <a:t>TrustBot</a:t>
            </a:r>
            <a:br>
              <a:rPr lang="en-US" u="sng"/>
            </a:br>
            <a:endParaRPr lang="en-US" u="sng"/>
          </a:p>
        </p:txBody>
      </p:sp>
      <p:pic>
        <p:nvPicPr>
          <p:cNvPr id="4" name="Content Placeholder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6DDF8D1-F7B2-5944-3D09-DA5B24ABA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3897" y="1425656"/>
            <a:ext cx="4261685" cy="34089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149DA9-48BE-94CD-DEA0-CF67970B6A7D}"/>
              </a:ext>
            </a:extLst>
          </p:cNvPr>
          <p:cNvSpPr txBox="1"/>
          <p:nvPr/>
        </p:nvSpPr>
        <p:spPr>
          <a:xfrm>
            <a:off x="615496" y="1423586"/>
            <a:ext cx="7119582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sz="1200">
                <a:latin typeface="Rockwell"/>
                <a:ea typeface="+mn-lt"/>
                <a:cs typeface="+mn-lt"/>
              </a:rPr>
            </a:br>
            <a:r>
              <a:rPr lang="en-US" sz="1400" b="1">
                <a:latin typeface="Rockwell"/>
                <a:ea typeface="+mn-lt"/>
                <a:cs typeface="+mn-lt"/>
              </a:rPr>
              <a:t>Let’s examine its attributes and the process of its construction:</a:t>
            </a:r>
            <a:br>
              <a:rPr lang="en-US" sz="1200">
                <a:latin typeface="Rockwell"/>
                <a:ea typeface="+mn-lt"/>
                <a:cs typeface="+mn-lt"/>
              </a:rPr>
            </a:br>
            <a:br>
              <a:rPr lang="en-US" sz="1200">
                <a:latin typeface="Rockwell"/>
                <a:ea typeface="+mn-lt"/>
                <a:cs typeface="+mn-lt"/>
              </a:rPr>
            </a:br>
            <a:r>
              <a:rPr lang="en-US" sz="1500">
                <a:latin typeface="Rockwell"/>
                <a:ea typeface="+mn-lt"/>
                <a:cs typeface="+mn-lt"/>
              </a:rPr>
              <a:t>1. Voice Greeting: Greets users with a pre-recorded announcement.</a:t>
            </a:r>
            <a:br>
              <a:rPr lang="en-US" sz="1500">
                <a:latin typeface="Rockwell"/>
                <a:ea typeface="+mn-lt"/>
                <a:cs typeface="+mn-lt"/>
              </a:rPr>
            </a:br>
            <a:br>
              <a:rPr lang="en-US" sz="1500">
                <a:latin typeface="Rockwell"/>
                <a:ea typeface="+mn-lt"/>
                <a:cs typeface="+mn-lt"/>
              </a:rPr>
            </a:br>
            <a:r>
              <a:rPr lang="en-US" sz="1500">
                <a:latin typeface="Rockwell"/>
                <a:ea typeface="+mn-lt"/>
                <a:cs typeface="+mn-lt"/>
              </a:rPr>
              <a:t>2. ASCII Art Presentation: Displays an awesome ASCII logo during startup.</a:t>
            </a:r>
            <a:br>
              <a:rPr lang="en-US" sz="1500">
                <a:latin typeface="Rockwell"/>
                <a:ea typeface="+mn-lt"/>
                <a:cs typeface="+mn-lt"/>
              </a:rPr>
            </a:br>
            <a:br>
              <a:rPr lang="en-US" sz="1500">
                <a:latin typeface="Rockwell"/>
                <a:ea typeface="+mn-lt"/>
                <a:cs typeface="+mn-lt"/>
              </a:rPr>
            </a:br>
            <a:r>
              <a:rPr lang="en-US" sz="1500">
                <a:latin typeface="Rockwell"/>
                <a:ea typeface="+mn-lt"/>
                <a:cs typeface="+mn-lt"/>
              </a:rPr>
              <a:t>3. User Engagement: Users have the ability to inquire about cybersecurity topics.</a:t>
            </a:r>
            <a:br>
              <a:rPr lang="en-US" sz="1500">
                <a:latin typeface="Rockwell"/>
                <a:ea typeface="+mn-lt"/>
                <a:cs typeface="+mn-lt"/>
              </a:rPr>
            </a:br>
            <a:br>
              <a:rPr lang="en-US" sz="1500">
                <a:latin typeface="Rockwell"/>
                <a:ea typeface="+mn-lt"/>
                <a:cs typeface="+mn-lt"/>
              </a:rPr>
            </a:br>
            <a:r>
              <a:rPr lang="en-US" sz="1500">
                <a:latin typeface="Rockwell"/>
                <a:ea typeface="+mn-lt"/>
                <a:cs typeface="+mn-lt"/>
              </a:rPr>
              <a:t>4. Input Verification: Confirms significant input prior to replying.</a:t>
            </a:r>
            <a:br>
              <a:rPr lang="en-US" sz="1500">
                <a:latin typeface="Rockwell"/>
                <a:ea typeface="+mn-lt"/>
                <a:cs typeface="+mn-lt"/>
              </a:rPr>
            </a:br>
            <a:br>
              <a:rPr lang="en-US" sz="1500">
                <a:latin typeface="Rockwell"/>
                <a:ea typeface="+mn-lt"/>
                <a:cs typeface="+mn-lt"/>
              </a:rPr>
            </a:br>
            <a:r>
              <a:rPr lang="en-US" sz="1500">
                <a:latin typeface="Rockwell"/>
                <a:ea typeface="+mn-lt"/>
                <a:cs typeface="+mn-lt"/>
              </a:rPr>
              <a:t> 5. Improved UI Effects: Typing animation to make replies more captivating.</a:t>
            </a:r>
            <a:br>
              <a:rPr lang="en-US" sz="1500">
                <a:latin typeface="Rockwell"/>
                <a:ea typeface="+mn-lt"/>
                <a:cs typeface="+mn-lt"/>
              </a:rPr>
            </a:br>
            <a:br>
              <a:rPr lang="en-US" sz="1500">
                <a:latin typeface="Rockwell"/>
                <a:ea typeface="+mn-lt"/>
                <a:cs typeface="+mn-lt"/>
              </a:rPr>
            </a:br>
            <a:r>
              <a:rPr lang="en-US" sz="1500">
                <a:latin typeface="Rockwell"/>
                <a:ea typeface="+mn-lt"/>
                <a:cs typeface="+mn-lt"/>
              </a:rPr>
              <a:t> 6. Security Principles: Responds to inquiries regarding subjects such as malware, firewalls, encryption, and others.</a:t>
            </a:r>
            <a:br>
              <a:rPr lang="en-US" sz="1600">
                <a:latin typeface="Rockwell"/>
                <a:ea typeface="+mn-lt"/>
                <a:cs typeface="+mn-lt"/>
              </a:rPr>
            </a:br>
            <a:endParaRPr lang="en-US" sz="1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571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9C51B-0856-48C1-3E1C-A91A24FA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u="sng"/>
              <a:t>How </a:t>
            </a:r>
            <a:r>
              <a:rPr lang="en-US" u="sng" err="1"/>
              <a:t>TrustBot</a:t>
            </a:r>
            <a:r>
              <a:rPr lang="en-US" u="sng"/>
              <a:t>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4E162-5809-EB0D-9D2B-6A5633331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1100">
                <a:latin typeface="Rockwell"/>
                <a:ea typeface="+mn-lt"/>
                <a:cs typeface="+mn-lt"/>
              </a:rPr>
              <a:t> </a:t>
            </a:r>
            <a:r>
              <a:rPr lang="en-US" sz="1800" err="1">
                <a:latin typeface="Rockwell"/>
                <a:ea typeface="+mn-lt"/>
                <a:cs typeface="+mn-lt"/>
              </a:rPr>
              <a:t>TrustBot</a:t>
            </a:r>
            <a:r>
              <a:rPr lang="en-US" sz="1800">
                <a:latin typeface="Rockwell"/>
                <a:ea typeface="+mn-lt"/>
                <a:cs typeface="+mn-lt"/>
              </a:rPr>
              <a:t> begins with an ASCII logo and a welcome message for the user.</a:t>
            </a:r>
          </a:p>
          <a:p>
            <a:pPr>
              <a:lnSpc>
                <a:spcPct val="110000"/>
              </a:lnSpc>
            </a:pPr>
            <a:r>
              <a:rPr lang="en-US" sz="1800">
                <a:latin typeface="Rockwell"/>
                <a:ea typeface="+mn-lt"/>
                <a:cs typeface="+mn-lt"/>
              </a:rPr>
              <a:t>It subsequently requests the user's name and customizes replies.</a:t>
            </a:r>
          </a:p>
          <a:p>
            <a:pPr>
              <a:lnSpc>
                <a:spcPct val="110000"/>
              </a:lnSpc>
            </a:pPr>
            <a:r>
              <a:rPr lang="en-US" sz="1800">
                <a:latin typeface="Rockwell"/>
                <a:ea typeface="+mn-lt"/>
                <a:cs typeface="+mn-lt"/>
              </a:rPr>
              <a:t>The chatbot consistently engages with users and offers cybersecurity guidance based on identified keywords.</a:t>
            </a:r>
          </a:p>
          <a:p>
            <a:pPr>
              <a:lnSpc>
                <a:spcPct val="110000"/>
              </a:lnSpc>
            </a:pPr>
            <a:r>
              <a:rPr lang="en-US" sz="1800">
                <a:latin typeface="Rockwell"/>
                <a:ea typeface="+mn-lt"/>
                <a:cs typeface="+mn-lt"/>
              </a:rPr>
              <a:t>Users can enter keywords such as “firewall,” “malware,” or “password” to receive security advice.</a:t>
            </a:r>
          </a:p>
          <a:p>
            <a:pPr>
              <a:lnSpc>
                <a:spcPct val="110000"/>
              </a:lnSpc>
            </a:pPr>
            <a:r>
              <a:rPr lang="en-US" sz="1800">
                <a:latin typeface="Rockwell"/>
                <a:ea typeface="+mn-lt"/>
                <a:cs typeface="+mn-lt"/>
              </a:rPr>
              <a:t>If the input is not identified, </a:t>
            </a:r>
            <a:r>
              <a:rPr lang="en-US" sz="1800" err="1">
                <a:latin typeface="Rockwell"/>
                <a:ea typeface="+mn-lt"/>
                <a:cs typeface="+mn-lt"/>
              </a:rPr>
              <a:t>TrustBot</a:t>
            </a:r>
            <a:r>
              <a:rPr lang="en-US" sz="1800">
                <a:latin typeface="Rockwell"/>
                <a:ea typeface="+mn-lt"/>
                <a:cs typeface="+mn-lt"/>
              </a:rPr>
              <a:t> urges the user to inquire about something different.</a:t>
            </a:r>
            <a:br>
              <a:rPr lang="en-US" sz="1800">
                <a:ea typeface="+mn-lt"/>
                <a:cs typeface="+mn-lt"/>
              </a:rPr>
            </a:br>
            <a:br>
              <a:rPr lang="en-US" sz="1800">
                <a:ea typeface="+mn-lt"/>
                <a:cs typeface="+mn-lt"/>
              </a:rPr>
            </a:br>
            <a:br>
              <a:rPr lang="en-US" sz="1100">
                <a:ea typeface="+mn-lt"/>
                <a:cs typeface="+mn-lt"/>
              </a:rPr>
            </a:br>
            <a:br>
              <a:rPr lang="en-US" sz="1100">
                <a:ea typeface="+mn-lt"/>
                <a:cs typeface="+mn-lt"/>
              </a:rPr>
            </a:br>
            <a:br>
              <a:rPr lang="en-US" sz="1100">
                <a:ea typeface="+mn-lt"/>
                <a:cs typeface="+mn-lt"/>
              </a:rPr>
            </a:br>
            <a:br>
              <a:rPr lang="en-US" sz="1100">
                <a:ea typeface="+mn-lt"/>
                <a:cs typeface="+mn-lt"/>
              </a:rPr>
            </a:br>
            <a:br>
              <a:rPr lang="en-US" sz="1100">
                <a:ea typeface="+mn-lt"/>
                <a:cs typeface="+mn-lt"/>
              </a:rPr>
            </a:br>
            <a:br>
              <a:rPr lang="en-US" sz="1100">
                <a:ea typeface="+mn-lt"/>
                <a:cs typeface="+mn-lt"/>
              </a:rPr>
            </a:br>
            <a:br>
              <a:rPr lang="en-US" sz="1100">
                <a:ea typeface="+mn-lt"/>
                <a:cs typeface="+mn-lt"/>
              </a:rPr>
            </a:br>
            <a:endParaRPr lang="en-US" sz="11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1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1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1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1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1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1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1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1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1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100">
              <a:ea typeface="+mn-lt"/>
              <a:cs typeface="+mn-lt"/>
            </a:endParaRP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35EAF06-943D-35AD-3FC8-6A6FB64A6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95" y="2126519"/>
            <a:ext cx="4681506" cy="263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0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8A95F-5314-24C2-D4FC-1D7FB45E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u="sng">
                <a:ea typeface="+mj-lt"/>
                <a:cs typeface="+mj-lt"/>
              </a:rPr>
              <a:t>Handling User Queries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FD6B2-EA7C-5C7A-3147-73D5DBF29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>
                <a:latin typeface="Rockwell"/>
                <a:ea typeface="+mn-lt"/>
                <a:cs typeface="+mn-lt"/>
              </a:rPr>
              <a:t>TrustBot monitors for particular keywords and replies with pre-set cybersecurity descriptions</a:t>
            </a:r>
          </a:p>
          <a:p>
            <a:pPr>
              <a:lnSpc>
                <a:spcPct val="110000"/>
              </a:lnSpc>
            </a:pPr>
            <a:r>
              <a:rPr lang="en-US" sz="1500">
                <a:latin typeface="Rockwell"/>
              </a:rPr>
              <a:t>.Employs Regular Expressions (Regex) to identify keywords in user input.</a:t>
            </a:r>
          </a:p>
          <a:p>
            <a:pPr>
              <a:lnSpc>
                <a:spcPct val="110000"/>
              </a:lnSpc>
            </a:pPr>
            <a:r>
              <a:rPr lang="en-US" sz="1500">
                <a:latin typeface="Rockwell"/>
              </a:rPr>
              <a:t>Delivers instructional material on cybersecurity topics such as phishing, malware, and encryption.</a:t>
            </a:r>
          </a:p>
          <a:p>
            <a:pPr>
              <a:lnSpc>
                <a:spcPct val="110000"/>
              </a:lnSpc>
            </a:pPr>
            <a:r>
              <a:rPr lang="en-US" sz="1500">
                <a:latin typeface="Rockwell"/>
              </a:rPr>
              <a:t>If an unrecognized keyword is typed in, </a:t>
            </a:r>
            <a:r>
              <a:rPr lang="en-US" sz="1500" err="1">
                <a:latin typeface="Rockwell"/>
              </a:rPr>
              <a:t>TrustBot</a:t>
            </a:r>
            <a:r>
              <a:rPr lang="en-US" sz="1500">
                <a:latin typeface="Rockwell"/>
              </a:rPr>
              <a:t> prompts the user to ask a different question</a:t>
            </a:r>
            <a:br>
              <a:rPr lang="en-US" sz="1500">
                <a:latin typeface="Rockwell"/>
              </a:rPr>
            </a:br>
            <a:br>
              <a:rPr lang="en-US" sz="1500">
                <a:latin typeface="Rockwell"/>
              </a:rPr>
            </a:br>
            <a:br>
              <a:rPr lang="en-US" sz="1500">
                <a:latin typeface="Rockwell"/>
              </a:rPr>
            </a:br>
            <a:br>
              <a:rPr lang="en-US" sz="1500">
                <a:latin typeface="Rockwell"/>
              </a:rPr>
            </a:br>
            <a:endParaRPr lang="en-US" sz="1500">
              <a:latin typeface="Rockwell"/>
            </a:endParaRPr>
          </a:p>
          <a:p>
            <a:pPr>
              <a:lnSpc>
                <a:spcPct val="110000"/>
              </a:lnSpc>
            </a:pPr>
            <a:endParaRPr lang="en-US" sz="1500">
              <a:latin typeface="Rockwell"/>
            </a:endParaRPr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7D58D161-8575-3C2A-9517-B1DD86AD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95" y="1879217"/>
            <a:ext cx="4681506" cy="285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6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388D-D998-BAA7-78BC-9307D01D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ea typeface="+mj-lt"/>
                <a:cs typeface="+mj-lt"/>
              </a:rPr>
              <a:t>Special Effects – Speech &amp; Typing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67DEE-3532-C13F-C742-E4777B512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685454"/>
            <a:ext cx="5099001" cy="4623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Rockwell"/>
                <a:ea typeface="+mn-lt"/>
                <a:cs typeface="+mn-lt"/>
              </a:rPr>
              <a:t> </a:t>
            </a:r>
            <a:r>
              <a:rPr lang="en-US" sz="1800" err="1">
                <a:latin typeface="Rockwell"/>
                <a:ea typeface="+mn-lt"/>
                <a:cs typeface="+mn-lt"/>
              </a:rPr>
              <a:t>TrustBot</a:t>
            </a:r>
            <a:r>
              <a:rPr lang="en-US" sz="1800">
                <a:latin typeface="Rockwell"/>
                <a:ea typeface="+mn-lt"/>
                <a:cs typeface="+mn-lt"/>
              </a:rPr>
              <a:t> has a voice synthesis function that plays a welcoming audio file.</a:t>
            </a:r>
          </a:p>
          <a:p>
            <a:r>
              <a:rPr lang="en-US" sz="1800">
                <a:latin typeface="Rockwell"/>
                <a:ea typeface="+mn-lt"/>
                <a:cs typeface="+mn-lt"/>
              </a:rPr>
              <a:t>It includes a typing effect to mimic a chatbot experience that feels human-like.</a:t>
            </a:r>
          </a:p>
          <a:p>
            <a:r>
              <a:rPr lang="en-US" sz="1800">
                <a:latin typeface="Rockwell"/>
                <a:ea typeface="+mn-lt"/>
                <a:cs typeface="+mn-lt"/>
              </a:rPr>
              <a:t>These impacts boost user involvement and create more organic interactions.</a:t>
            </a:r>
            <a:br>
              <a:rPr lang="en-US" sz="1800">
                <a:latin typeface="Rockwell"/>
                <a:ea typeface="+mn-lt"/>
                <a:cs typeface="+mn-lt"/>
              </a:rPr>
            </a:br>
            <a:br>
              <a:rPr lang="en-US" sz="1800">
                <a:latin typeface="Rockwell"/>
                <a:ea typeface="+mn-lt"/>
                <a:cs typeface="+mn-lt"/>
              </a:rPr>
            </a:br>
            <a:br>
              <a:rPr lang="en-US" sz="1800">
                <a:latin typeface="Rockwell"/>
                <a:ea typeface="+mn-lt"/>
                <a:cs typeface="+mn-lt"/>
              </a:rPr>
            </a:br>
            <a:br>
              <a:rPr lang="en-US" sz="1800">
                <a:latin typeface="Rockwell"/>
                <a:ea typeface="+mn-lt"/>
                <a:cs typeface="+mn-lt"/>
              </a:rPr>
            </a:br>
            <a:br>
              <a:rPr lang="en-US" sz="1800">
                <a:latin typeface="Rockwell"/>
                <a:ea typeface="+mn-lt"/>
                <a:cs typeface="+mn-lt"/>
              </a:rPr>
            </a:br>
            <a:endParaRPr lang="en-US" sz="1800">
              <a:latin typeface="Rockwell"/>
              <a:ea typeface="+mn-lt"/>
              <a:cs typeface="+mn-lt"/>
            </a:endParaRPr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0B814FF1-F1F9-22C0-95D7-95EA1DF4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858" y="1710741"/>
            <a:ext cx="4410075" cy="30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05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BA68-AFA3-3CC0-041F-5364D4D0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Voice Greeting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2D1F-9069-F6CD-204D-0ADF55F05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685454"/>
            <a:ext cx="5730658" cy="4623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err="1">
                <a:latin typeface="Rockwell"/>
                <a:ea typeface="+mn-lt"/>
                <a:cs typeface="+mn-lt"/>
              </a:rPr>
              <a:t>TrustBot</a:t>
            </a:r>
            <a:r>
              <a:rPr lang="en-US" sz="1800">
                <a:latin typeface="Rockwell"/>
                <a:ea typeface="+mn-lt"/>
                <a:cs typeface="+mn-lt"/>
              </a:rPr>
              <a:t> greets users by playing an audio file.</a:t>
            </a:r>
          </a:p>
          <a:p>
            <a:r>
              <a:rPr lang="en-US" sz="1800">
                <a:latin typeface="Rockwell"/>
                <a:ea typeface="+mn-lt"/>
                <a:cs typeface="+mn-lt"/>
              </a:rPr>
              <a:t>It employs the </a:t>
            </a:r>
            <a:r>
              <a:rPr lang="en-US" sz="1800" err="1">
                <a:latin typeface="Rockwell"/>
                <a:ea typeface="+mn-lt"/>
                <a:cs typeface="+mn-lt"/>
              </a:rPr>
              <a:t>System.Media.SoundPlayer</a:t>
            </a:r>
            <a:r>
              <a:rPr lang="en-US" sz="1800">
                <a:latin typeface="Rockwell"/>
                <a:ea typeface="+mn-lt"/>
                <a:cs typeface="+mn-lt"/>
              </a:rPr>
              <a:t> class to play a .wav file</a:t>
            </a:r>
          </a:p>
          <a:p>
            <a:r>
              <a:rPr lang="en-US" sz="1800">
                <a:latin typeface="Rockwell"/>
                <a:ea typeface="+mn-lt"/>
                <a:cs typeface="+mn-lt"/>
              </a:rPr>
              <a:t>If a mistake happens, the bot notifies the user.</a:t>
            </a:r>
            <a:endParaRPr lang="en-US" sz="1800">
              <a:latin typeface="Rockwell"/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4FACA90-6EA7-EBD5-7E09-AA4E5D5F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954" y="1685675"/>
            <a:ext cx="54292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4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AA7A-3CDD-0CAC-07C4-CBBEE672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>
                <a:ea typeface="+mj-lt"/>
                <a:cs typeface="+mj-lt"/>
              </a:rPr>
              <a:t>Security Topics Covered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3B05E-A33F-74E0-8444-4A0F02FB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685454"/>
            <a:ext cx="5780791" cy="4623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b="1" err="1">
                <a:latin typeface="Rockwell"/>
                <a:ea typeface="+mn-lt"/>
                <a:cs typeface="+mn-lt"/>
              </a:rPr>
              <a:t>TrustBot</a:t>
            </a:r>
            <a:r>
              <a:rPr lang="en-US" sz="1400" b="1">
                <a:latin typeface="Rockwell"/>
                <a:ea typeface="+mn-lt"/>
                <a:cs typeface="+mn-lt"/>
              </a:rPr>
              <a:t> offers guidance on a range of security issues, such as:</a:t>
            </a:r>
            <a:br>
              <a:rPr lang="en-US" sz="1400">
                <a:ea typeface="+mn-lt"/>
                <a:cs typeface="+mn-lt"/>
              </a:rPr>
            </a:br>
            <a:br>
              <a:rPr lang="en-US" sz="1400">
                <a:ea typeface="+mn-lt"/>
                <a:cs typeface="+mn-lt"/>
              </a:rPr>
            </a:br>
            <a:r>
              <a:rPr lang="en-US" sz="1500">
                <a:solidFill>
                  <a:srgbClr val="E34935"/>
                </a:solidFill>
                <a:ea typeface="+mn-lt"/>
                <a:cs typeface="+mn-lt"/>
              </a:rPr>
              <a:t>🔹 </a:t>
            </a:r>
            <a:r>
              <a:rPr lang="en-US" sz="1500">
                <a:latin typeface="Rockwell"/>
                <a:ea typeface="+mn-lt"/>
                <a:cs typeface="+mn-lt"/>
              </a:rPr>
              <a:t>Phishing </a:t>
            </a:r>
            <a:r>
              <a:rPr lang="en-US" sz="1500">
                <a:latin typeface="Neue Haas Grotesk Text Pro"/>
                <a:ea typeface="+mn-lt"/>
                <a:cs typeface="+mn-lt"/>
              </a:rPr>
              <a:t>–</a:t>
            </a:r>
            <a:r>
              <a:rPr lang="en-US" sz="1500">
                <a:latin typeface="Rockwell"/>
                <a:ea typeface="+mn-lt"/>
                <a:cs typeface="+mn-lt"/>
              </a:rPr>
              <a:t> Recognizing and steering clear of fraudulent emails.</a:t>
            </a:r>
            <a:br>
              <a:rPr lang="en-US" sz="1500">
                <a:latin typeface="Neue Haas Grotesk Text Pro"/>
                <a:ea typeface="+mn-lt"/>
                <a:cs typeface="+mn-lt"/>
              </a:rPr>
            </a:br>
            <a:br>
              <a:rPr lang="en-US" sz="1500">
                <a:latin typeface="Neue Haas Grotesk Text Pro"/>
                <a:ea typeface="+mn-lt"/>
                <a:cs typeface="+mn-lt"/>
              </a:rPr>
            </a:br>
            <a:r>
              <a:rPr lang="en-US" sz="1500">
                <a:latin typeface="Neue Haas Grotesk Text Pro"/>
                <a:ea typeface="+mn-lt"/>
                <a:cs typeface="+mn-lt"/>
              </a:rPr>
              <a:t>🔹 </a:t>
            </a:r>
            <a:r>
              <a:rPr lang="en-US" sz="1500">
                <a:latin typeface="Rockwell"/>
                <a:ea typeface="+mn-lt"/>
                <a:cs typeface="+mn-lt"/>
              </a:rPr>
              <a:t>Firewalls </a:t>
            </a:r>
            <a:r>
              <a:rPr lang="en-US" sz="1500">
                <a:latin typeface="Neue Haas Grotesk Text Pro"/>
                <a:ea typeface="+mn-lt"/>
                <a:cs typeface="+mn-lt"/>
              </a:rPr>
              <a:t>–</a:t>
            </a:r>
            <a:r>
              <a:rPr lang="en-US" sz="1500">
                <a:latin typeface="Rockwell"/>
                <a:ea typeface="+mn-lt"/>
                <a:cs typeface="+mn-lt"/>
              </a:rPr>
              <a:t> Safeguarding devices against unauthorized entry.</a:t>
            </a:r>
            <a:endParaRPr lang="en-US" sz="1800">
              <a:latin typeface="Rockwell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500">
                <a:latin typeface="Rockwell"/>
                <a:ea typeface="+mn-lt"/>
                <a:cs typeface="+mn-lt"/>
              </a:rPr>
              <a:t>🔹 Encryption – Safeguarding personal information.</a:t>
            </a:r>
            <a:br>
              <a:rPr lang="en-US" sz="1500">
                <a:latin typeface="Rockwell"/>
                <a:ea typeface="+mn-lt"/>
                <a:cs typeface="+mn-lt"/>
              </a:rPr>
            </a:br>
            <a:br>
              <a:rPr lang="en-US" sz="1500">
                <a:latin typeface="Rockwell"/>
                <a:ea typeface="+mn-lt"/>
                <a:cs typeface="+mn-lt"/>
              </a:rPr>
            </a:br>
            <a:r>
              <a:rPr lang="en-US" sz="1500">
                <a:latin typeface="Rockwell"/>
                <a:ea typeface="+mn-lt"/>
                <a:cs typeface="+mn-lt"/>
              </a:rPr>
              <a:t>🔹 Malware &amp; Ransomware – Stopping and addressing outbreaks.</a:t>
            </a:r>
            <a:br>
              <a:rPr lang="en-US" sz="1500">
                <a:latin typeface="Rockwell"/>
                <a:ea typeface="+mn-lt"/>
                <a:cs typeface="+mn-lt"/>
              </a:rPr>
            </a:br>
            <a:br>
              <a:rPr lang="en-US" sz="1500">
                <a:latin typeface="Rockwell"/>
                <a:ea typeface="+mn-lt"/>
                <a:cs typeface="+mn-lt"/>
              </a:rPr>
            </a:br>
            <a:r>
              <a:rPr lang="en-US" sz="1500">
                <a:latin typeface="Rockwell"/>
                <a:ea typeface="+mn-lt"/>
                <a:cs typeface="+mn-lt"/>
              </a:rPr>
              <a:t>🔹 Two-Step Verification (2SV) – Introducing an additional level of protection.</a:t>
            </a:r>
            <a:br>
              <a:rPr lang="en-US" sz="1200">
                <a:ea typeface="+mn-lt"/>
                <a:cs typeface="+mn-lt"/>
              </a:rPr>
            </a:br>
            <a:br>
              <a:rPr lang="en-US" sz="1500">
                <a:latin typeface="Neue Haas Grotesk Text Pro"/>
                <a:ea typeface="+mn-lt"/>
                <a:cs typeface="+mn-lt"/>
              </a:rPr>
            </a:br>
            <a:endParaRPr lang="en-US" sz="1800">
              <a:latin typeface="Rockwell"/>
              <a:ea typeface="+mn-lt"/>
              <a:cs typeface="+mn-lt"/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4BAAE36-964A-F9D6-E58A-0C863017E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876" y="1798220"/>
            <a:ext cx="5438775" cy="218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8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E0EB-E8FC-63D5-DCFA-D827EFBF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Error Handling and Exit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4C109-C594-0247-B2D0-988D0A94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685454"/>
            <a:ext cx="5991343" cy="4623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err="1">
                <a:latin typeface="Rockwell"/>
                <a:ea typeface="+mn-lt"/>
                <a:cs typeface="+mn-lt"/>
              </a:rPr>
              <a:t>TrustBot</a:t>
            </a:r>
            <a:r>
              <a:rPr lang="en-US" sz="1500">
                <a:latin typeface="Rockwell"/>
                <a:ea typeface="+mn-lt"/>
                <a:cs typeface="+mn-lt"/>
              </a:rPr>
              <a:t> addresses invalid entries by asking the user to submit a correct query again.</a:t>
            </a:r>
            <a:endParaRPr lang="en-US" sz="1200">
              <a:latin typeface="Neue Haas Grotesk Text Pro"/>
              <a:ea typeface="+mn-lt"/>
              <a:cs typeface="+mn-lt"/>
            </a:endParaRPr>
          </a:p>
          <a:p>
            <a:r>
              <a:rPr lang="en-US" sz="1500">
                <a:latin typeface="Rockwell"/>
                <a:ea typeface="+mn-lt"/>
                <a:cs typeface="+mn-lt"/>
              </a:rPr>
              <a:t>The chatbot enables users to leave by entering “exit,” “quit,” or “stop.”</a:t>
            </a:r>
            <a:endParaRPr lang="en-US" sz="1200">
              <a:latin typeface="Neue Haas Grotesk Text Pro"/>
              <a:ea typeface="+mn-lt"/>
              <a:cs typeface="+mn-lt"/>
            </a:endParaRPr>
          </a:p>
          <a:p>
            <a:r>
              <a:rPr lang="en-US" sz="1500">
                <a:latin typeface="Rockwell"/>
                <a:ea typeface="+mn-lt"/>
                <a:cs typeface="+mn-lt"/>
              </a:rPr>
              <a:t>If a command that is not recognized is input, </a:t>
            </a:r>
            <a:r>
              <a:rPr lang="en-US" sz="1500" err="1">
                <a:latin typeface="Rockwell"/>
                <a:ea typeface="+mn-lt"/>
                <a:cs typeface="+mn-lt"/>
              </a:rPr>
              <a:t>TrustBot</a:t>
            </a:r>
            <a:r>
              <a:rPr lang="en-US" sz="1500">
                <a:latin typeface="Rockwell"/>
                <a:ea typeface="+mn-lt"/>
                <a:cs typeface="+mn-lt"/>
              </a:rPr>
              <a:t> replies courteously.</a:t>
            </a:r>
            <a:br>
              <a:rPr lang="en-US" sz="1500">
                <a:latin typeface="Rockwell"/>
                <a:ea typeface="+mn-lt"/>
                <a:cs typeface="+mn-lt"/>
              </a:rPr>
            </a:br>
            <a:br>
              <a:rPr lang="en-US" sz="1500">
                <a:latin typeface="Rockwell"/>
                <a:ea typeface="+mn-lt"/>
                <a:cs typeface="+mn-lt"/>
              </a:rPr>
            </a:br>
            <a:br>
              <a:rPr lang="en-US" sz="1500">
                <a:latin typeface="Rockwell"/>
                <a:ea typeface="+mn-lt"/>
                <a:cs typeface="+mn-lt"/>
              </a:rPr>
            </a:br>
            <a:br>
              <a:rPr lang="en-US" sz="1500">
                <a:latin typeface="Rockwell"/>
                <a:ea typeface="+mn-lt"/>
                <a:cs typeface="+mn-lt"/>
              </a:rPr>
            </a:br>
            <a:br>
              <a:rPr lang="en-US" sz="1500">
                <a:latin typeface="Rockwell"/>
                <a:ea typeface="+mn-lt"/>
                <a:cs typeface="+mn-lt"/>
              </a:rPr>
            </a:br>
            <a:endParaRPr lang="en-US" sz="1200">
              <a:ea typeface="+mn-lt"/>
              <a:cs typeface="+mn-lt"/>
            </a:endParaRPr>
          </a:p>
        </p:txBody>
      </p:sp>
      <p:pic>
        <p:nvPicPr>
          <p:cNvPr id="4" name="Picture 3" descr="A computer code with green text&#10;&#10;AI-generated content may be incorrect.">
            <a:extLst>
              <a:ext uri="{FF2B5EF4-FFF2-40B4-BE49-F238E27FC236}">
                <a16:creationId xmlns:a16="http://schemas.microsoft.com/office/drawing/2014/main" id="{A4DC458A-B9DB-2EC7-DCDF-404378389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291" y="1679157"/>
            <a:ext cx="4600575" cy="26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2712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VanillaVTI</vt:lpstr>
      <vt:lpstr>Cybersecurity Chatbot – TrustBot Your Trusted Bot for Safe Searching </vt:lpstr>
      <vt:lpstr>Key Features of TrustBot </vt:lpstr>
      <vt:lpstr>How TrustBot Works:</vt:lpstr>
      <vt:lpstr>Handling User Queries</vt:lpstr>
      <vt:lpstr>Special Effects – Speech &amp; Typing</vt:lpstr>
      <vt:lpstr>Voice Greeting Feature</vt:lpstr>
      <vt:lpstr>Security Topics Covered</vt:lpstr>
      <vt:lpstr>Error Handling and Exit 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2025-04-03T06:54:07Z</dcterms:created>
  <dcterms:modified xsi:type="dcterms:W3CDTF">2025-04-03T07:59:09Z</dcterms:modified>
</cp:coreProperties>
</file>