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58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데이터 </a:t>
            </a:r>
            <a:r>
              <a:rPr lang="ko-KR" altLang="en-US" dirty="0" err="1"/>
              <a:t>레디스에서</a:t>
            </a:r>
            <a:r>
              <a:rPr lang="ko-KR" altLang="en-US" dirty="0"/>
              <a:t> 지우기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32350" y="55747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22825" y="36538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938F4-5901-40AD-8017-59C98231C5B4}"/>
              </a:ext>
            </a:extLst>
          </p:cNvPr>
          <p:cNvSpPr/>
          <p:nvPr/>
        </p:nvSpPr>
        <p:spPr>
          <a:xfrm>
            <a:off x="6293027" y="374606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RE_REQ_REMOVE_GAMESERVER_DATA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FC6F6-6BEB-4E0F-AA81-26A5EA419441}"/>
              </a:ext>
            </a:extLst>
          </p:cNvPr>
          <p:cNvSpPr/>
          <p:nvPr/>
        </p:nvSpPr>
        <p:spPr>
          <a:xfrm>
            <a:off x="6293027" y="5652896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RE_RES_REMOVE_GAMESERVER_DATA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863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0017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89825" y="4693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27925" y="9360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62325" y="3458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381375" y="22479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400425" y="2324100"/>
              <a:ext cx="178446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</a:t>
              </a:r>
              <a:r>
                <a:rPr lang="en-US" altLang="ko-KR" dirty="0"/>
                <a:t>INFO</a:t>
              </a:r>
              <a:endParaRPr lang="ko-KR" altLang="en-US" sz="1100" dirty="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43275" y="3557105"/>
              <a:ext cx="17524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DB_RES_GET_USER_INFO</a:t>
              </a:r>
              <a:endParaRPr lang="ko-KR" altLang="en-US" sz="1100" dirty="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177484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GAMESEVER_REQ_GAMESERVER_INFO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GAMESEVER_RES_GAMESERVER_INFO</a:t>
              </a:r>
              <a:endParaRPr lang="ko-KR" altLang="en-US" sz="11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RE_REQ_REMOVE_USER_AUTHKEY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_USER_AUTHKEY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781</Words>
  <Application>Microsoft Office PowerPoint</Application>
  <PresentationFormat>와이드스크린</PresentationFormat>
  <Paragraphs>204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유저 하트비트</vt:lpstr>
      <vt:lpstr>게임 서버 하트비트 요청</vt:lpstr>
      <vt:lpstr>게임 서버 데이터 레디스에서 지우기</vt:lpstr>
      <vt:lpstr>로그아웃</vt:lpstr>
      <vt:lpstr>게임서버의 정보 저장과 갱신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12</cp:revision>
  <dcterms:created xsi:type="dcterms:W3CDTF">2017-08-31T08:14:10Z</dcterms:created>
  <dcterms:modified xsi:type="dcterms:W3CDTF">2017-08-31T13:52:49Z</dcterms:modified>
</cp:coreProperties>
</file>