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58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데이터 </a:t>
            </a:r>
            <a:r>
              <a:rPr lang="ko-KR" altLang="en-US" dirty="0" err="1"/>
              <a:t>레디스에서</a:t>
            </a:r>
            <a:r>
              <a:rPr lang="ko-KR" altLang="en-US" dirty="0"/>
              <a:t> 지우기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32350" y="55747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22825" y="36538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938F4-5901-40AD-8017-59C98231C5B4}"/>
              </a:ext>
            </a:extLst>
          </p:cNvPr>
          <p:cNvSpPr/>
          <p:nvPr/>
        </p:nvSpPr>
        <p:spPr>
          <a:xfrm>
            <a:off x="6293027" y="374606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RE_REQ_REMOVE_GAMESERVER_DATA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FC6F6-6BEB-4E0F-AA81-26A5EA419441}"/>
              </a:ext>
            </a:extLst>
          </p:cNvPr>
          <p:cNvSpPr/>
          <p:nvPr/>
        </p:nvSpPr>
        <p:spPr>
          <a:xfrm>
            <a:off x="6293027" y="5652896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RE_RES_REMOVE_GAMESERVER_DATA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AB9BA-7166-4F7A-88EC-92422C6F202C}"/>
              </a:ext>
            </a:extLst>
          </p:cNvPr>
          <p:cNvSpPr txBox="1"/>
          <p:nvPr/>
        </p:nvSpPr>
        <p:spPr>
          <a:xfrm>
            <a:off x="9589925" y="45212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D9E38-F1B7-48DD-ADDE-E95AA48B5974}"/>
              </a:ext>
            </a:extLst>
          </p:cNvPr>
          <p:cNvSpPr txBox="1"/>
          <p:nvPr/>
        </p:nvSpPr>
        <p:spPr>
          <a:xfrm>
            <a:off x="7924800" y="1219200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로그아웃은 게임서버에게 요청하고</a:t>
            </a:r>
            <a:endParaRPr lang="en-US" altLang="ko-KR" dirty="0"/>
          </a:p>
          <a:p>
            <a:r>
              <a:rPr lang="ko-KR" altLang="en-US" dirty="0"/>
              <a:t>데이터를 정리하는 것도 게임 서버가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17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89825" y="4693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27925" y="9360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6BA01-35D1-4929-AC47-73149D30528E}"/>
              </a:ext>
            </a:extLst>
          </p:cNvPr>
          <p:cNvSpPr txBox="1"/>
          <p:nvPr/>
        </p:nvSpPr>
        <p:spPr>
          <a:xfrm>
            <a:off x="10151008" y="2642518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77519" y="260247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406094" y="2082889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342438" y="2099121"/>
              <a:ext cx="178446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</a:t>
              </a:r>
              <a:r>
                <a:rPr lang="en-US" altLang="ko-KR" dirty="0"/>
                <a:t>INFO</a:t>
              </a:r>
              <a:endParaRPr lang="ko-KR" altLang="en-US" sz="1100" dirty="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58469" y="2700932"/>
              <a:ext cx="17524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DB_RES_GET_USER_INFO</a:t>
              </a:r>
              <a:endParaRPr lang="ko-KR" altLang="en-US" sz="1100" dirty="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F5AF88-E502-45F0-87F0-E7121254607C}"/>
              </a:ext>
            </a:extLst>
          </p:cNvPr>
          <p:cNvSpPr txBox="1"/>
          <p:nvPr/>
        </p:nvSpPr>
        <p:spPr>
          <a:xfrm>
            <a:off x="9664700" y="1338069"/>
            <a:ext cx="1645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GetGameData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AddAuth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177484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3BAC8F-6D3F-49E7-9572-3814D94CB5B5}"/>
              </a:ext>
            </a:extLst>
          </p:cNvPr>
          <p:cNvSpPr/>
          <p:nvPr/>
        </p:nvSpPr>
        <p:spPr>
          <a:xfrm>
            <a:off x="8586276" y="827988"/>
            <a:ext cx="27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checkAuth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/>
              <a:t>SetGameServerUserNum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GAMESEVER_REQ_GAMESERVER_INFO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GAMESEVER_RES_GAMESERVER_INFO</a:t>
              </a:r>
              <a:endParaRPr lang="ko-KR" altLang="en-US" sz="11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24BDE-7B91-43E3-8D97-F58CBADD1C7A}"/>
              </a:ext>
            </a:extLst>
          </p:cNvPr>
          <p:cNvSpPr txBox="1"/>
          <p:nvPr/>
        </p:nvSpPr>
        <p:spPr>
          <a:xfrm>
            <a:off x="9829800" y="3525641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UpdateGameData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 AUTH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 AUTH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78906-3F56-451A-AA57-90783F1A90E4}"/>
              </a:ext>
            </a:extLst>
          </p:cNvPr>
          <p:cNvSpPr txBox="1"/>
          <p:nvPr/>
        </p:nvSpPr>
        <p:spPr>
          <a:xfrm>
            <a:off x="9804400" y="48133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801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유저 하트비트</vt:lpstr>
      <vt:lpstr>게임 서버 하트비트 요청</vt:lpstr>
      <vt:lpstr>게임 서버 데이터 레디스에서 지우기</vt:lpstr>
      <vt:lpstr>로그아웃</vt:lpstr>
      <vt:lpstr>게임서버의 정보 저장과 갱신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23</cp:revision>
  <dcterms:created xsi:type="dcterms:W3CDTF">2017-08-31T08:14:10Z</dcterms:created>
  <dcterms:modified xsi:type="dcterms:W3CDTF">2017-09-03T15:26:36Z</dcterms:modified>
</cp:coreProperties>
</file>