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2D59-7338-4E6B-A0EF-ECFD238F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B8C9-8891-4F81-AAE8-8015FBB1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53655-DD1E-4FBB-94B5-27DAC48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DAA53-7A55-4FCE-91AD-0E3574F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4B62-78CD-437B-8E00-59A8B48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36A-DB44-4006-89A8-40F2A7C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4CA-6815-4D5B-9649-2AF75B2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8F27-7B5C-4406-B1B1-47F4FF6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11C4-FFD2-4A19-B477-0E0D4C1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DB088-0C61-400D-8278-853F247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BD01-9692-43AA-8976-6C512022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75F9-3CB5-471F-B007-8F4BB00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7AD90-CC67-4925-B5DA-F0FDF9C1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6C97-94AA-4AF7-BE65-6A9C7B6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03B4-1035-4045-9C52-78F117A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CE70-56AD-4A9D-80A1-1D2393B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2359E-3F7A-445D-B5A8-D6429A4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5346-54D6-4078-952C-BAE10F55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F278-73E6-43F4-84AA-6CA7ACDE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A4F0-CC46-4503-A28F-320DC90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EA03-4FBE-41BA-A01E-CE2CB7A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E531-AF96-4607-9394-FF2A96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501C3-8E04-4466-B990-726F7FA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10D2-EF49-4E42-939A-46E27AEF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7F50-546D-48A2-B5C5-1517EE4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9228-4870-49FD-9C76-0249BD9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BEBE8-1785-4D07-974F-7F61E04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63CBF-C607-4C21-B705-20B2D76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9F6A-8CAF-477D-B2FA-2B040C1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24E70-E2CD-4129-8917-E70098F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9A2A6-674B-4F8E-95ED-F6F9B23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08D2-E53D-4A44-A770-26AA6B28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FE5E-867A-48CE-8973-9E6E6A26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7834A-6018-4CEA-8CA5-3B3D9FB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33971-BE54-45BA-9930-D498DDDE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214CBD-A6E9-41E4-82DD-8B2FD626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BC2DC-FFC7-4318-8E49-608C2E5E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2A32-2C0A-4907-BD37-4BF8625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7A7BD-12DD-4B59-94F6-FD552DA7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F770-0769-4A80-AB3C-AC38F45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0F6A1-87E2-4082-9794-AB4B385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03DA3-6080-44D6-B86D-25058C6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62CBE-7ABA-4D44-8419-2B85D07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353E6-DA08-4D47-96A5-DB4C5012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99C8A-D000-4DCE-A4D9-84F9CBF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B2A2-04AB-4658-BFD5-3A00919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B19A-37FE-4779-8AC3-8EFD1AEE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65C7-52C8-46B1-855E-8BCF548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C19C-4714-4BD0-A3D0-EE64088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35C9-0BA1-4448-829B-43E354A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2309-2FFA-4EBD-A171-9AD4ACA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7145-DA6A-42DF-ACC2-C69157B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658C-55BC-4900-BE25-8D90C0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DA97E-CA5F-422F-B067-C4707DA1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7FF10-B4F4-4348-8534-49173CD0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50BC-5757-4EE6-8826-040589E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548FF-A7C5-495B-8BCE-12B27C58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298C1-6578-43DD-9947-6A236E3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A125-DDE4-4329-9B3A-899229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1D9E-A059-4762-A41C-D6A0F8DB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EA269-D4C5-4E26-8BDF-43F2C56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8B6-0A1B-4CEC-AFD3-DFB3462955B7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6EA4-80D8-4CF9-9736-57C65DB7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017C-3DAC-448B-9222-513A4E65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0259-DA2B-45A7-92BE-A4C496BB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0A7AD-3DDC-4D71-8824-F358545A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하트비트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8CE045-7255-4B6D-8215-894CF102EA03}"/>
              </a:ext>
            </a:extLst>
          </p:cNvPr>
          <p:cNvGrpSpPr/>
          <p:nvPr/>
        </p:nvGrpSpPr>
        <p:grpSpPr>
          <a:xfrm>
            <a:off x="273615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67B1F1-6E86-4980-B4DB-60C363C16F0D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B6AA81-52D2-4E34-B3D0-A38B83AB2E45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그래픽 3" descr="컴퓨터">
                <a:extLst>
                  <a:ext uri="{FF2B5EF4-FFF2-40B4-BE49-F238E27FC236}">
                    <a16:creationId xmlns:a16="http://schemas.microsoft.com/office/drawing/2014/main" id="{BA162C1E-77C6-4383-8EAC-943380AD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06771CE-B43D-4C2D-BB27-A467E52A2126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1B7250-E1E1-4893-9C38-5F08D9A1FE49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래픽 6" descr="신문">
                <a:extLst>
                  <a:ext uri="{FF2B5EF4-FFF2-40B4-BE49-F238E27FC236}">
                    <a16:creationId xmlns:a16="http://schemas.microsoft.com/office/drawing/2014/main" id="{2CBB23D4-410A-4D99-AB36-5B4E84113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93590-3BB0-4D4A-90C8-122538F87802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40B56D-8178-4E5C-8FEB-903C0D64CBDE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1" name="그래픽 9" descr="광 디스크">
                <a:extLst>
                  <a:ext uri="{FF2B5EF4-FFF2-40B4-BE49-F238E27FC236}">
                    <a16:creationId xmlns:a16="http://schemas.microsoft.com/office/drawing/2014/main" id="{2C59E65E-EE7B-4D89-85AE-FE756FB59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0" descr="광 디스크">
                <a:extLst>
                  <a:ext uri="{FF2B5EF4-FFF2-40B4-BE49-F238E27FC236}">
                    <a16:creationId xmlns:a16="http://schemas.microsoft.com/office/drawing/2014/main" id="{4C9258AF-7401-4B9A-A76D-FCAB6115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" name="그래픽 11" descr="광 디스크">
                <a:extLst>
                  <a:ext uri="{FF2B5EF4-FFF2-40B4-BE49-F238E27FC236}">
                    <a16:creationId xmlns:a16="http://schemas.microsoft.com/office/drawing/2014/main" id="{C1C131D1-28D1-4860-9A01-5CDA5A6E1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08742-01B4-48A0-9400-B1D4088631A2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AA8528-46B5-4712-8973-76FF675AB63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CB27C2F-9439-41B5-AB55-FF40C762DBCA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98483" y="53800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08008" y="3239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65673ED6-87D6-48A9-9D10-E694F96C6C7C}"/>
              </a:ext>
            </a:extLst>
          </p:cNvPr>
          <p:cNvSpPr txBox="1"/>
          <p:nvPr/>
        </p:nvSpPr>
        <p:spPr>
          <a:xfrm>
            <a:off x="6163041" y="329323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RE_REQ_GAMESERVER_HEARTBEAT</a:t>
            </a:r>
            <a:endParaRPr lang="ko-KR" altLang="en-US" sz="1100" dirty="0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D2FC258-CC73-4044-B419-6493EC8A62C6}"/>
              </a:ext>
            </a:extLst>
          </p:cNvPr>
          <p:cNvSpPr txBox="1"/>
          <p:nvPr/>
        </p:nvSpPr>
        <p:spPr>
          <a:xfrm>
            <a:off x="6191616" y="5476475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RE_RES_GAMESERVER_HEARTBEAT</a:t>
            </a:r>
            <a:endParaRPr lang="ko-KR" altLang="en-US" sz="11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F0AEDD1-438C-4B72-9005-118B402B57EA}"/>
              </a:ext>
            </a:extLst>
          </p:cNvPr>
          <p:cNvSpPr txBox="1"/>
          <p:nvPr/>
        </p:nvSpPr>
        <p:spPr>
          <a:xfrm>
            <a:off x="8915766" y="3481194"/>
            <a:ext cx="2640542" cy="12772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 err="1"/>
              <a:t>레디스에서</a:t>
            </a:r>
            <a:r>
              <a:rPr lang="ko-KR" altLang="en-US" sz="1100" dirty="0"/>
              <a:t> 서버의 정보를 지워서</a:t>
            </a:r>
            <a:endParaRPr lang="en-US" altLang="ko-KR" sz="1100" dirty="0"/>
          </a:p>
          <a:p>
            <a:r>
              <a:rPr lang="ko-KR" altLang="en-US" dirty="0"/>
              <a:t>더 이상 로그인 서버가 이 게임 서버에 </a:t>
            </a:r>
            <a:endParaRPr lang="en-US" altLang="ko-KR" dirty="0"/>
          </a:p>
          <a:p>
            <a:r>
              <a:rPr lang="ko-KR" altLang="en-US" sz="1100" dirty="0"/>
              <a:t>할당하지 못하게 해야 한다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서버에서 이작업을 해야 스케일 아웃이 </a:t>
            </a:r>
            <a:r>
              <a:rPr lang="ko-KR" altLang="en-US" dirty="0" err="1"/>
              <a:t>편할듯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5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80017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게임서버의 정보 저장과 갱신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AE0CCE-FEC0-473C-9BDA-5905EB2495C5}"/>
              </a:ext>
            </a:extLst>
          </p:cNvPr>
          <p:cNvGrpSpPr/>
          <p:nvPr/>
        </p:nvGrpSpPr>
        <p:grpSpPr>
          <a:xfrm>
            <a:off x="928921" y="1338069"/>
            <a:ext cx="10333516" cy="5019675"/>
            <a:chOff x="0" y="0"/>
            <a:chExt cx="10333516" cy="5019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826EB4-5FC6-41E4-9A3B-9C3673E1F35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F3ECD3A-D993-4653-91E9-B1D98D63FE8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516925F-310C-4066-BD79-4ABA0FBF3A24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4" name="그래픽 15" descr="컴퓨터">
                  <a:extLst>
                    <a:ext uri="{FF2B5EF4-FFF2-40B4-BE49-F238E27FC236}">
                      <a16:creationId xmlns:a16="http://schemas.microsoft.com/office/drawing/2014/main" id="{F14B4652-BB2F-461E-BFE7-E751A9B30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2774D0-4A9A-4BB6-95B2-E5E5BFDD78C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95BE34E-15B3-4495-8F8A-602357BC8DE4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그래픽 13" descr="신문">
                  <a:extLst>
                    <a:ext uri="{FF2B5EF4-FFF2-40B4-BE49-F238E27FC236}">
                      <a16:creationId xmlns:a16="http://schemas.microsoft.com/office/drawing/2014/main" id="{0DC582FF-127F-4218-8F31-9FF56394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A3BA20-1133-4C77-B438-D25D108F280D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3C5EC35-7091-4FD0-B5C0-FA85BA74BE0F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38" name="그래픽 9" descr="광 디스크">
                  <a:extLst>
                    <a:ext uri="{FF2B5EF4-FFF2-40B4-BE49-F238E27FC236}">
                      <a16:creationId xmlns:a16="http://schemas.microsoft.com/office/drawing/2014/main" id="{B59A1AFB-1FBE-42D4-A914-2ACE5997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그래픽 10" descr="광 디스크">
                  <a:extLst>
                    <a:ext uri="{FF2B5EF4-FFF2-40B4-BE49-F238E27FC236}">
                      <a16:creationId xmlns:a16="http://schemas.microsoft.com/office/drawing/2014/main" id="{25C6D4D5-E1C3-4915-B99B-F5205956C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40" name="그래픽 11" descr="광 디스크">
                  <a:extLst>
                    <a:ext uri="{FF2B5EF4-FFF2-40B4-BE49-F238E27FC236}">
                      <a16:creationId xmlns:a16="http://schemas.microsoft.com/office/drawing/2014/main" id="{D664A592-7288-4B9E-BA04-3B2FE03EF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916AA52-A053-4203-B4BF-CE1B7884530F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02B82F5-D491-46AB-8085-B1CDF52FE56B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43753F4-12E1-4783-B337-27353A75493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641415EA-E46B-42EC-AB90-73C92B1E95A6}"/>
                </a:ext>
              </a:extLst>
            </p:cNvPr>
            <p:cNvSpPr txBox="1"/>
            <p:nvPr/>
          </p:nvSpPr>
          <p:spPr>
            <a:xfrm>
              <a:off x="6705600" y="1695450"/>
              <a:ext cx="3627916" cy="19543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게임서버가 시동이 되면 </a:t>
              </a:r>
              <a:endParaRPr lang="en-US" altLang="ko-KR" sz="1100" dirty="0"/>
            </a:p>
            <a:p>
              <a:r>
                <a:rPr lang="ko-KR" altLang="en-US" sz="1100" dirty="0"/>
                <a:t>게임 서버 리스트에 등록을 하고</a:t>
              </a:r>
              <a:endParaRPr lang="en-US" altLang="ko-KR" sz="1100" dirty="0"/>
            </a:p>
            <a:p>
              <a:r>
                <a:rPr lang="ko-KR" altLang="en-US" sz="1100" dirty="0"/>
                <a:t>등록된 서버 아이디에</a:t>
              </a:r>
              <a:endParaRPr lang="en-US" altLang="ko-KR" sz="1100" dirty="0"/>
            </a:p>
            <a:p>
              <a:r>
                <a:rPr lang="ko-KR" altLang="en-US" sz="1100" dirty="0"/>
                <a:t>인원수를 저장한다</a:t>
              </a:r>
              <a:r>
                <a:rPr lang="en-US" altLang="ko-KR" sz="110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게임서버가 꺼지면 데이터를 지운다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만약 게임서버가 죽게 되면 </a:t>
              </a:r>
              <a:r>
                <a:rPr lang="en-US" altLang="ko-KR" sz="1100" baseline="0" dirty="0"/>
                <a:t>DB</a:t>
              </a:r>
              <a:r>
                <a:rPr lang="ko-KR" altLang="en-US" sz="1100" baseline="0" dirty="0"/>
                <a:t>서버에서 알아서 지운다</a:t>
              </a:r>
              <a:endParaRPr lang="en-US" altLang="ko-KR" sz="1100" baseline="0" dirty="0"/>
            </a:p>
            <a:p>
              <a:r>
                <a:rPr lang="ko-KR" altLang="en-US" sz="1100" baseline="0" dirty="0"/>
                <a:t>즉 게임 서버에 대한 하트비트가 </a:t>
              </a:r>
              <a:r>
                <a:rPr lang="ko-KR" altLang="en-US" sz="1100" baseline="0" dirty="0" err="1"/>
                <a:t>필요할듯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일단 생각만 해놓자</a:t>
              </a:r>
              <a:r>
                <a:rPr lang="en-US" altLang="ko-KR" sz="1100" baseline="0" dirty="0"/>
                <a:t>.</a:t>
              </a:r>
              <a:endParaRPr lang="ko-KR" altLang="en-US" sz="11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73583" y="4524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11683" y="919162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89825" y="4693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27925" y="9360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1DF-3FE2-464F-AC68-E5C0BE2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C4C94C-8060-4080-94B7-AE48FB424BDB}"/>
              </a:ext>
            </a:extLst>
          </p:cNvPr>
          <p:cNvGrpSpPr/>
          <p:nvPr/>
        </p:nvGrpSpPr>
        <p:grpSpPr>
          <a:xfrm>
            <a:off x="2844670" y="144167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A2A3E1E-A081-485A-8B4E-D01E71AC09E3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0DCE5C-A287-4374-B833-58C70F1F2FC0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5E644827-BBE8-44D8-BC8E-028A16D80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F971D2-90E5-4CD5-BDBC-AE4995F4E959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D55D6F-289F-4253-AB38-23D7DC209200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Login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5D8F61E4-97B5-419F-BECC-D6FEC822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5CFA8-77D6-4F0F-8FF5-350E14FFCE5B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D98DF9-AF55-4934-BB50-69EC5A07B107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BA1805B2-39B0-43F8-9058-7D17EF9A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C68B9A3A-839D-401A-B81A-8E473FCD2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2470964-056C-4D71-9812-6A1B8AB80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775987A-C113-4EF2-B41B-C7A3B34C7F0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28650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25743EF-E8D9-4E23-8EDA-191CDFA1615D}"/>
                </a:ext>
              </a:extLst>
            </p:cNvPr>
            <p:cNvCxnSpPr/>
            <p:nvPr/>
          </p:nvCxnSpPr>
          <p:spPr>
            <a:xfrm flipH="1">
              <a:off x="3362325" y="139065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DA7247-A86A-4366-8CFC-4CCD784598F5}"/>
                </a:ext>
              </a:extLst>
            </p:cNvPr>
            <p:cNvCxnSpPr/>
            <p:nvPr/>
          </p:nvCxnSpPr>
          <p:spPr>
            <a:xfrm flipH="1">
              <a:off x="609600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950195" y="3847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988295" y="8514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416CD-D40A-40D3-A8F6-8A9DC14500C9}"/>
              </a:ext>
            </a:extLst>
          </p:cNvPr>
          <p:cNvGrpSpPr/>
          <p:nvPr/>
        </p:nvGrpSpPr>
        <p:grpSpPr>
          <a:xfrm>
            <a:off x="2520455" y="1385693"/>
            <a:ext cx="9306461" cy="5019675"/>
            <a:chOff x="0" y="0"/>
            <a:chExt cx="9306461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AB8D89-F703-4988-ABA8-56A1914F8C7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C266AA-954A-442A-8355-197EEB9B5D7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7D7D8D-9A53-48AF-A88E-F0CF94E34330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7" name="그래픽 15" descr="컴퓨터">
                  <a:extLst>
                    <a:ext uri="{FF2B5EF4-FFF2-40B4-BE49-F238E27FC236}">
                      <a16:creationId xmlns:a16="http://schemas.microsoft.com/office/drawing/2014/main" id="{04DB60AC-0F78-4EF8-B41A-95E7BFAF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76C5A40-116B-4A2C-A216-D0BFADD7616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6E804E1-72EC-4E43-A17A-12BAFD54CF4F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3" descr="신문">
                  <a:extLst>
                    <a:ext uri="{FF2B5EF4-FFF2-40B4-BE49-F238E27FC236}">
                      <a16:creationId xmlns:a16="http://schemas.microsoft.com/office/drawing/2014/main" id="{CBD6FF98-1D6E-4DA6-A92B-026F9F25A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701732E-46C7-4F80-8412-52ACD154F44F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67E4255-B7A7-41AD-B8A2-5D39E26BFC9D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1" name="그래픽 9" descr="광 디스크">
                  <a:extLst>
                    <a:ext uri="{FF2B5EF4-FFF2-40B4-BE49-F238E27FC236}">
                      <a16:creationId xmlns:a16="http://schemas.microsoft.com/office/drawing/2014/main" id="{4AA898AD-D47F-4777-94C4-98F4320FD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10" descr="광 디스크">
                  <a:extLst>
                    <a:ext uri="{FF2B5EF4-FFF2-40B4-BE49-F238E27FC236}">
                      <a16:creationId xmlns:a16="http://schemas.microsoft.com/office/drawing/2014/main" id="{27B65E9F-AEB9-41C7-BFC5-BF1773CAA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3" name="그래픽 11" descr="광 디스크">
                  <a:extLst>
                    <a:ext uri="{FF2B5EF4-FFF2-40B4-BE49-F238E27FC236}">
                      <a16:creationId xmlns:a16="http://schemas.microsoft.com/office/drawing/2014/main" id="{F8A94DB0-6428-4B5B-A237-1AF700B05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3100C5E-6056-4A93-91CD-F6FD49EAC152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7DF33B0-C56E-483D-9EA7-1F88BA9A1523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B12240-8773-4F97-B145-4E549C19FE6B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8951923-008F-4A1F-9079-9D2C032113BD}"/>
                </a:ext>
              </a:extLst>
            </p:cNvPr>
            <p:cNvCxnSpPr/>
            <p:nvPr/>
          </p:nvCxnSpPr>
          <p:spPr>
            <a:xfrm flipH="1" flipV="1">
              <a:off x="628650" y="3790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CA1FE5-EFA6-4049-913F-D5A373CBFAC4}"/>
                </a:ext>
              </a:extLst>
            </p:cNvPr>
            <p:cNvCxnSpPr/>
            <p:nvPr/>
          </p:nvCxnSpPr>
          <p:spPr>
            <a:xfrm>
              <a:off x="647700" y="19431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873428C-B15B-43BB-B330-256E4982B715}"/>
                </a:ext>
              </a:extLst>
            </p:cNvPr>
            <p:cNvCxnSpPr/>
            <p:nvPr/>
          </p:nvCxnSpPr>
          <p:spPr>
            <a:xfrm>
              <a:off x="3381375" y="2562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C1AE5E-D2A5-40D3-96CE-DDFCBF0F3446}"/>
                </a:ext>
              </a:extLst>
            </p:cNvPr>
            <p:cNvCxnSpPr/>
            <p:nvPr/>
          </p:nvCxnSpPr>
          <p:spPr>
            <a:xfrm flipH="1" flipV="1">
              <a:off x="3409950" y="3409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0F56FD5-8892-4849-9BE3-9570B1E8F331}"/>
                </a:ext>
              </a:extLst>
            </p:cNvPr>
            <p:cNvSpPr txBox="1"/>
            <p:nvPr/>
          </p:nvSpPr>
          <p:spPr>
            <a:xfrm>
              <a:off x="923925" y="2047875"/>
              <a:ext cx="2104166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LOGINSEVER_REQ_CREATE_USER</a:t>
              </a:r>
              <a:endParaRPr lang="ko-KR" altLang="en-US" sz="1100"/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2B2916-16C7-4BD0-9E98-B2E5A9333804}"/>
                </a:ext>
              </a:extLst>
            </p:cNvPr>
            <p:cNvSpPr txBox="1"/>
            <p:nvPr/>
          </p:nvSpPr>
          <p:spPr>
            <a:xfrm>
              <a:off x="981075" y="3933825"/>
              <a:ext cx="207409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LOGINSEVER_RES_CREATE_USER</a:t>
              </a:r>
              <a:endParaRPr lang="ko-KR" altLang="en-US" sz="110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FFB18416-5BEC-4E59-A794-66F707575793}"/>
                </a:ext>
              </a:extLst>
            </p:cNvPr>
            <p:cNvSpPr txBox="1"/>
            <p:nvPr/>
          </p:nvSpPr>
          <p:spPr>
            <a:xfrm>
              <a:off x="3914775" y="3505200"/>
              <a:ext cx="151015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DB_RES_CREATE_USER</a:t>
              </a:r>
              <a:endParaRPr lang="ko-KR" altLang="en-US" sz="1100" dirty="0"/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90EA433A-4BC9-4CF3-B587-D795426C6636}"/>
                </a:ext>
              </a:extLst>
            </p:cNvPr>
            <p:cNvSpPr txBox="1"/>
            <p:nvPr/>
          </p:nvSpPr>
          <p:spPr>
            <a:xfrm>
              <a:off x="6314103" y="2562226"/>
              <a:ext cx="2992358" cy="11092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</a:t>
              </a:r>
              <a:endParaRPr lang="en-US" altLang="ko-KR" sz="1100" dirty="0"/>
            </a:p>
            <a:p>
              <a:r>
                <a:rPr lang="ko-KR" altLang="en-US" sz="1100" dirty="0"/>
                <a:t>유저 계정정보 컬렉션에 도큐먼트를 생성하고</a:t>
              </a:r>
              <a:endParaRPr lang="en-US" altLang="ko-KR" sz="1100" dirty="0"/>
            </a:p>
            <a:p>
              <a:r>
                <a:rPr lang="ko-KR" altLang="en-US" sz="1100" dirty="0"/>
                <a:t>게임데이터를 </a:t>
              </a:r>
              <a:r>
                <a:rPr lang="ko-KR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컬렉션에 도큐먼트를 </a:t>
              </a:r>
              <a:r>
                <a:rPr lang="ko-KR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생성한</a:t>
              </a:r>
              <a:r>
                <a:rPr lang="ko-KR" altLang="en-US" sz="1100" dirty="0"/>
                <a:t>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이때 </a:t>
              </a:r>
              <a:r>
                <a:rPr lang="ko-KR" altLang="en-US" sz="1100" dirty="0" err="1"/>
                <a:t>레이팅은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기준값을</a:t>
              </a:r>
              <a:r>
                <a:rPr lang="ko-KR" altLang="en-US" sz="1100" dirty="0"/>
                <a:t> 할당한다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승 </a:t>
              </a:r>
              <a:r>
                <a:rPr lang="ko-KR" altLang="en-US" sz="1100" dirty="0" err="1"/>
                <a:t>패수도</a:t>
              </a:r>
              <a:r>
                <a:rPr lang="ko-KR" altLang="en-US" sz="1100" dirty="0"/>
                <a:t> 기록한다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32C0D07D-8DF4-443A-A349-B1899FEC31CE}"/>
              </a:ext>
            </a:extLst>
          </p:cNvPr>
          <p:cNvSpPr txBox="1"/>
          <p:nvPr/>
        </p:nvSpPr>
        <p:spPr>
          <a:xfrm>
            <a:off x="6435229" y="4033644"/>
            <a:ext cx="164339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DB_REQ_CREATE_USER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961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33426-6B8E-4FAC-A21B-E848A3361E38}"/>
              </a:ext>
            </a:extLst>
          </p:cNvPr>
          <p:cNvGrpSpPr/>
          <p:nvPr/>
        </p:nvGrpSpPr>
        <p:grpSpPr>
          <a:xfrm>
            <a:off x="1370919" y="1469668"/>
            <a:ext cx="9972675" cy="5019675"/>
            <a:chOff x="0" y="0"/>
            <a:chExt cx="9972675" cy="501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1EFF46-7ABA-4994-A5EE-27CC8E18DD9E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A6FC3A-02F6-49E3-8B27-7C2D3101D208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4BE9C32-14BA-4708-8C0C-87CB665257B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1" name="그래픽 15" descr="컴퓨터">
                  <a:extLst>
                    <a:ext uri="{FF2B5EF4-FFF2-40B4-BE49-F238E27FC236}">
                      <a16:creationId xmlns:a16="http://schemas.microsoft.com/office/drawing/2014/main" id="{D60F7EC0-BFE5-45DA-BB91-BC2A0726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8ED9A5-89F0-4CC1-B18D-DCD6F750982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A76CC8B-47FA-403C-9A3D-F01209C9599B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9" name="그래픽 13" descr="신문">
                  <a:extLst>
                    <a:ext uri="{FF2B5EF4-FFF2-40B4-BE49-F238E27FC236}">
                      <a16:creationId xmlns:a16="http://schemas.microsoft.com/office/drawing/2014/main" id="{8AF458D0-1563-4B79-9D7B-C705C846A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44C67F-8590-4E12-B8B2-836D54ACB2B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919F1A2-EE90-449D-8F31-4719136C7F30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55" name="그래픽 9" descr="광 디스크">
                  <a:extLst>
                    <a:ext uri="{FF2B5EF4-FFF2-40B4-BE49-F238E27FC236}">
                      <a16:creationId xmlns:a16="http://schemas.microsoft.com/office/drawing/2014/main" id="{A9D0362B-518D-4721-B8A6-8FFBFFAD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그래픽 10" descr="광 디스크">
                  <a:extLst>
                    <a:ext uri="{FF2B5EF4-FFF2-40B4-BE49-F238E27FC236}">
                      <a16:creationId xmlns:a16="http://schemas.microsoft.com/office/drawing/2014/main" id="{FA58B647-CFDD-4CAC-8FFF-3AC3FC2E3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57" name="그래픽 11" descr="광 디스크">
                  <a:extLst>
                    <a:ext uri="{FF2B5EF4-FFF2-40B4-BE49-F238E27FC236}">
                      <a16:creationId xmlns:a16="http://schemas.microsoft.com/office/drawing/2014/main" id="{27A3D379-0FEA-4526-AB15-0BDDDF0CC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F759D2-23F1-46CF-836D-E721387D7BE7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B57C507-2A1C-4EF1-BC8F-7B6CC332E982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43D30B3-AD4C-41B2-B388-0ED421933029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6D377-56D6-4061-BA73-707004B408FF}"/>
                </a:ext>
              </a:extLst>
            </p:cNvPr>
            <p:cNvCxnSpPr/>
            <p:nvPr/>
          </p:nvCxnSpPr>
          <p:spPr>
            <a:xfrm>
              <a:off x="647700" y="1800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B3B964-AE4C-41D1-8478-430BFFBADCFE}"/>
                </a:ext>
              </a:extLst>
            </p:cNvPr>
            <p:cNvCxnSpPr/>
            <p:nvPr/>
          </p:nvCxnSpPr>
          <p:spPr>
            <a:xfrm flipH="1" flipV="1">
              <a:off x="3362325" y="3458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941BED-4DB9-414A-B2A2-E7338864465C}"/>
                </a:ext>
              </a:extLst>
            </p:cNvPr>
            <p:cNvCxnSpPr/>
            <p:nvPr/>
          </p:nvCxnSpPr>
          <p:spPr>
            <a:xfrm>
              <a:off x="3381375" y="22479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19B384-69A6-4B0E-A9FF-655F41AA3331}"/>
                </a:ext>
              </a:extLst>
            </p:cNvPr>
            <p:cNvCxnSpPr/>
            <p:nvPr/>
          </p:nvCxnSpPr>
          <p:spPr>
            <a:xfrm flipH="1" flipV="1">
              <a:off x="657225" y="39147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69E445E2-3D3C-4FC2-8B05-83D91BF3AACE}"/>
                </a:ext>
              </a:extLst>
            </p:cNvPr>
            <p:cNvSpPr txBox="1"/>
            <p:nvPr/>
          </p:nvSpPr>
          <p:spPr>
            <a:xfrm>
              <a:off x="1095375" y="1866900"/>
              <a:ext cx="166141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LOGINSEVER_REQ_LOGIN</a:t>
              </a:r>
              <a:endParaRPr lang="ko-KR" altLang="en-US" sz="1100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DC740E-8356-442E-B9F8-E6526C2AD679}"/>
                </a:ext>
              </a:extLst>
            </p:cNvPr>
            <p:cNvSpPr txBox="1"/>
            <p:nvPr/>
          </p:nvSpPr>
          <p:spPr>
            <a:xfrm>
              <a:off x="3400425" y="2324100"/>
              <a:ext cx="269182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DB_REQ_GET_USER_ACCOUNT_AND_DATA</a:t>
              </a:r>
              <a:endParaRPr lang="ko-KR" altLang="en-US" sz="1100"/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910A6D69-21BA-4E2B-8EDF-3CB93350C5D4}"/>
                </a:ext>
              </a:extLst>
            </p:cNvPr>
            <p:cNvSpPr txBox="1"/>
            <p:nvPr/>
          </p:nvSpPr>
          <p:spPr>
            <a:xfrm>
              <a:off x="3343275" y="3557105"/>
              <a:ext cx="266175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DB_RES_GET_USER_</a:t>
              </a:r>
              <a:r>
                <a:rPr lang="en-US" altLang="ko-KR" sz="11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ACCOUNT_AND_DATA</a:t>
              </a:r>
              <a:endParaRPr lang="ko-KR" altLang="en-US" sz="1100"/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8331D8E-C1F6-4D1E-A788-83020C280F19}"/>
                </a:ext>
              </a:extLst>
            </p:cNvPr>
            <p:cNvSpPr txBox="1"/>
            <p:nvPr/>
          </p:nvSpPr>
          <p:spPr>
            <a:xfrm>
              <a:off x="1152525" y="4048125"/>
              <a:ext cx="163134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LOGINSEVER_RES_LOGIN</a:t>
              </a:r>
              <a:endParaRPr lang="ko-KR" altLang="en-US" sz="1100"/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691E235A-ACB7-42A3-8578-5E5B4A2B0480}"/>
                </a:ext>
              </a:extLst>
            </p:cNvPr>
            <p:cNvSpPr txBox="1"/>
            <p:nvPr/>
          </p:nvSpPr>
          <p:spPr>
            <a:xfrm>
              <a:off x="6324600" y="1495425"/>
              <a:ext cx="3648075" cy="3257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디비에서</a:t>
              </a:r>
              <a:r>
                <a:rPr lang="ko-KR" altLang="en-US" sz="1100" dirty="0"/>
                <a:t> 유저 계정을 확인한후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토큰을 생성해서 </a:t>
              </a:r>
              <a:r>
                <a:rPr lang="ko-KR" altLang="en-US" sz="1100" dirty="0" err="1"/>
                <a:t>레디스에</a:t>
              </a:r>
              <a:r>
                <a:rPr lang="ko-KR" altLang="en-US" sz="1100" dirty="0"/>
                <a:t> 저장한후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baseline="0" dirty="0"/>
                <a:t>게임서버들의 정보를 </a:t>
              </a:r>
              <a:r>
                <a:rPr lang="ko-KR" altLang="en-US" sz="1100" baseline="0" dirty="0" err="1"/>
                <a:t>레디스에서</a:t>
              </a:r>
              <a:r>
                <a:rPr lang="ko-KR" altLang="en-US" sz="1100" baseline="0" dirty="0"/>
                <a:t> 읽어서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적당한 게임 서버를 할당하고 유저에게 할당된 게임서버를 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저장 한다</a:t>
              </a:r>
              <a:r>
                <a:rPr lang="en-US" altLang="ko-KR" sz="1100" baseline="0" dirty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게임 데이터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레이팅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와 접속할 서버 정보를 보낸다</a:t>
              </a:r>
              <a:r>
                <a:rPr lang="en-US" altLang="ko-KR" sz="1100" dirty="0"/>
                <a:t>. 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없다면 오류코드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게임서버에 입장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ABDEEE-B857-4992-B93B-F783FAD017AF}"/>
              </a:ext>
            </a:extLst>
          </p:cNvPr>
          <p:cNvGrpSpPr/>
          <p:nvPr/>
        </p:nvGrpSpPr>
        <p:grpSpPr>
          <a:xfrm>
            <a:off x="2686050" y="1569049"/>
            <a:ext cx="8551289" cy="5019675"/>
            <a:chOff x="0" y="0"/>
            <a:chExt cx="8551289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FBF605-04EE-42EA-A282-22303C80FF9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B44A22-8682-4470-A7B9-D874A0D9642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D280144-5F90-4CA1-8A55-E1D9C4534D63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5" descr="컴퓨터">
                  <a:extLst>
                    <a:ext uri="{FF2B5EF4-FFF2-40B4-BE49-F238E27FC236}">
                      <a16:creationId xmlns:a16="http://schemas.microsoft.com/office/drawing/2014/main" id="{3090A4FC-D388-4A72-8A86-DD7F22813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90EE65-CC69-40AB-BF5A-FE9226F9234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7E3729-F88A-4CF3-AF12-67E026E86973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3" descr="신문">
                  <a:extLst>
                    <a:ext uri="{FF2B5EF4-FFF2-40B4-BE49-F238E27FC236}">
                      <a16:creationId xmlns:a16="http://schemas.microsoft.com/office/drawing/2014/main" id="{F32D397E-F6BC-4A28-B105-C28F01BC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224261-35D2-44AD-9ADF-E23A2AFA6B11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3E6E721-6E45-45E5-80AE-88CFC8CAD14A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9" name="그래픽 9" descr="광 디스크">
                  <a:extLst>
                    <a:ext uri="{FF2B5EF4-FFF2-40B4-BE49-F238E27FC236}">
                      <a16:creationId xmlns:a16="http://schemas.microsoft.com/office/drawing/2014/main" id="{006BA029-1A7F-4A9B-ADF1-07E89D0230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0" descr="광 디스크">
                  <a:extLst>
                    <a:ext uri="{FF2B5EF4-FFF2-40B4-BE49-F238E27FC236}">
                      <a16:creationId xmlns:a16="http://schemas.microsoft.com/office/drawing/2014/main" id="{A23FEE91-A368-473D-B333-9A0656B9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1" name="그래픽 11" descr="광 디스크">
                  <a:extLst>
                    <a:ext uri="{FF2B5EF4-FFF2-40B4-BE49-F238E27FC236}">
                      <a16:creationId xmlns:a16="http://schemas.microsoft.com/office/drawing/2014/main" id="{697B7DE3-9184-4B25-8C88-024927C03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A463577-4F7D-4484-923B-FBA766C66339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DAF318-9A64-4392-AFD5-F47EFFBC15BD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5E1CE9A-5E78-4ADC-ACEA-5C5CD494AFC4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1D2DBF0-6C54-4DB5-A2CA-FE560C0381FD}"/>
                </a:ext>
              </a:extLst>
            </p:cNvPr>
            <p:cNvCxnSpPr/>
            <p:nvPr/>
          </p:nvCxnSpPr>
          <p:spPr>
            <a:xfrm flipH="1" flipV="1">
              <a:off x="619514" y="4185744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1EC3E4-2C06-417A-A912-81E1F58E97E6}"/>
                </a:ext>
              </a:extLst>
            </p:cNvPr>
            <p:cNvCxnSpPr/>
            <p:nvPr/>
          </p:nvCxnSpPr>
          <p:spPr>
            <a:xfrm>
              <a:off x="662546" y="1582208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93D3DCEC-AB78-4CEA-8EC6-85C7101D19D0}"/>
                </a:ext>
              </a:extLst>
            </p:cNvPr>
            <p:cNvSpPr txBox="1"/>
            <p:nvPr/>
          </p:nvSpPr>
          <p:spPr>
            <a:xfrm>
              <a:off x="644269" y="170341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GAMESEVER_REQ_GAMESERVER_ENTER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6FAC6366-0F03-40B9-A7A3-20B0A2EF42A0}"/>
                </a:ext>
              </a:extLst>
            </p:cNvPr>
            <p:cNvSpPr txBox="1"/>
            <p:nvPr/>
          </p:nvSpPr>
          <p:spPr>
            <a:xfrm>
              <a:off x="666750" y="427730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</a:t>
              </a:r>
              <a:r>
                <a:rPr lang="en-US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GAMESERVER</a:t>
              </a:r>
              <a:r>
                <a:rPr lang="en-US" altLang="ko-KR" sz="1100" dirty="0"/>
                <a:t>_ENTER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6FC085AA-C051-4075-A19E-260AD67AC682}"/>
                </a:ext>
              </a:extLst>
            </p:cNvPr>
            <p:cNvSpPr txBox="1"/>
            <p:nvPr/>
          </p:nvSpPr>
          <p:spPr>
            <a:xfrm>
              <a:off x="6192951" y="2313022"/>
              <a:ext cx="2358338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로그인이 완료 되었으므로 </a:t>
              </a:r>
              <a:endParaRPr lang="en-US" altLang="ko-KR" sz="1100" dirty="0"/>
            </a:p>
            <a:p>
              <a:r>
                <a:rPr lang="ko-KR" altLang="en-US" sz="1100" dirty="0"/>
                <a:t>게임서버에 입장을 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우선 알맞은 유저인지 </a:t>
              </a:r>
              <a:r>
                <a:rPr lang="en-US" altLang="ko-KR" sz="1100" dirty="0"/>
                <a:t>AUTHKEY</a:t>
              </a:r>
              <a:r>
                <a:rPr lang="ko-KR" altLang="en-US" sz="1100" dirty="0"/>
                <a:t>를</a:t>
              </a:r>
              <a:endParaRPr lang="en-US" altLang="ko-KR" sz="1100" dirty="0"/>
            </a:p>
            <a:p>
              <a:r>
                <a:rPr lang="ko-KR" altLang="en-US" dirty="0"/>
                <a:t>이용해서 확인하고</a:t>
              </a:r>
              <a:endParaRPr lang="en-US" altLang="ko-KR" dirty="0"/>
            </a:p>
            <a:p>
              <a:r>
                <a:rPr lang="ko-KR" altLang="en-US" dirty="0"/>
                <a:t>맞는 게임 서버에 왔는지 확인한후</a:t>
              </a:r>
              <a:endParaRPr lang="en-US" altLang="ko-KR" dirty="0"/>
            </a:p>
            <a:p>
              <a:r>
                <a:rPr lang="ko-KR" altLang="en-US" sz="1100" dirty="0" err="1"/>
                <a:t>맞다면</a:t>
              </a:r>
              <a:endParaRPr lang="en-US" altLang="ko-KR" sz="1100" dirty="0"/>
            </a:p>
            <a:p>
              <a:r>
                <a:rPr lang="ko-KR" altLang="en-US" dirty="0"/>
                <a:t>입장을 하면 </a:t>
              </a:r>
              <a:r>
                <a:rPr lang="ko-KR" altLang="en-US" dirty="0" err="1"/>
                <a:t>레디스에</a:t>
              </a:r>
              <a:r>
                <a:rPr lang="ko-KR" altLang="en-US" dirty="0"/>
                <a:t> 저장된</a:t>
              </a:r>
              <a:endParaRPr lang="en-US" altLang="ko-KR" dirty="0"/>
            </a:p>
            <a:p>
              <a:r>
                <a:rPr lang="ko-KR" altLang="en-US" dirty="0"/>
                <a:t>인원수의</a:t>
              </a:r>
              <a:r>
                <a:rPr lang="en-US" altLang="ko-KR" dirty="0"/>
                <a:t> </a:t>
              </a:r>
              <a:r>
                <a:rPr lang="ko-KR" altLang="en-US" sz="1100" dirty="0"/>
                <a:t>명수를 늘린다</a:t>
              </a:r>
              <a:r>
                <a:rPr lang="en-US" altLang="ko-KR" sz="1100" dirty="0"/>
                <a:t>.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F52582-9739-4CE0-8FF1-1CEF641E9C10}"/>
                </a:ext>
              </a:extLst>
            </p:cNvPr>
            <p:cNvCxnSpPr/>
            <p:nvPr/>
          </p:nvCxnSpPr>
          <p:spPr>
            <a:xfrm flipH="1" flipV="1">
              <a:off x="619514" y="4715451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50DF90-BA77-4022-9CD0-7BEEFFA29C99}"/>
                </a:ext>
              </a:extLst>
            </p:cNvPr>
            <p:cNvSpPr txBox="1"/>
            <p:nvPr/>
          </p:nvSpPr>
          <p:spPr>
            <a:xfrm>
              <a:off x="833134" y="4750835"/>
              <a:ext cx="1925655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GAMESEVER_NTF_NEW_USER</a:t>
              </a:r>
              <a:endParaRPr lang="ko-KR" altLang="en-US" sz="11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528B85-C1FA-49E6-8259-24F451F76141}"/>
              </a:ext>
            </a:extLst>
          </p:cNvPr>
          <p:cNvCxnSpPr/>
          <p:nvPr/>
        </p:nvCxnSpPr>
        <p:spPr>
          <a:xfrm>
            <a:off x="6076561" y="3452347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CEF0C0-E8A1-4AC6-8508-7A1D13C91930}"/>
              </a:ext>
            </a:extLst>
          </p:cNvPr>
          <p:cNvCxnSpPr/>
          <p:nvPr/>
        </p:nvCxnSpPr>
        <p:spPr>
          <a:xfrm flipH="1" flipV="1">
            <a:off x="6067155" y="385114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>
            <a:extLst>
              <a:ext uri="{FF2B5EF4-FFF2-40B4-BE49-F238E27FC236}">
                <a16:creationId xmlns:a16="http://schemas.microsoft.com/office/drawing/2014/main" id="{156E5E14-D73C-47C0-80C1-58E9501AE8A3}"/>
              </a:ext>
            </a:extLst>
          </p:cNvPr>
          <p:cNvSpPr txBox="1"/>
          <p:nvPr/>
        </p:nvSpPr>
        <p:spPr>
          <a:xfrm>
            <a:off x="6381361" y="3174258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RE_REQ_GET_USER_AUTHKEY</a:t>
            </a:r>
            <a:endParaRPr lang="ko-KR" altLang="en-US" sz="11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335B17E-3EA9-449D-AC91-8FF4429A91BD}"/>
              </a:ext>
            </a:extLst>
          </p:cNvPr>
          <p:cNvSpPr txBox="1"/>
          <p:nvPr/>
        </p:nvSpPr>
        <p:spPr>
          <a:xfrm>
            <a:off x="6404211" y="3537020"/>
            <a:ext cx="201208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RE_RES_GET_USER_AUTHKEY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62B218-3C9C-4BB4-960F-327C622B4AE2}"/>
              </a:ext>
            </a:extLst>
          </p:cNvPr>
          <p:cNvCxnSpPr/>
          <p:nvPr/>
        </p:nvCxnSpPr>
        <p:spPr>
          <a:xfrm>
            <a:off x="6057900" y="523977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10033-B099-47E9-BEA6-7E328FE74669}"/>
              </a:ext>
            </a:extLst>
          </p:cNvPr>
          <p:cNvCxnSpPr/>
          <p:nvPr/>
        </p:nvCxnSpPr>
        <p:spPr>
          <a:xfrm flipH="1" flipV="1">
            <a:off x="6017320" y="556630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931223A6-A4E1-4772-A7B2-013F229CB359}"/>
              </a:ext>
            </a:extLst>
          </p:cNvPr>
          <p:cNvSpPr txBox="1"/>
          <p:nvPr/>
        </p:nvSpPr>
        <p:spPr>
          <a:xfrm>
            <a:off x="6017320" y="4939139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762C1270-C8DC-4AD4-B1AF-A931D18873D0}"/>
              </a:ext>
            </a:extLst>
          </p:cNvPr>
          <p:cNvSpPr txBox="1"/>
          <p:nvPr/>
        </p:nvSpPr>
        <p:spPr>
          <a:xfrm>
            <a:off x="5979414" y="5275583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CA8524-6B11-4F64-9C9E-3DEFA933791D}"/>
              </a:ext>
            </a:extLst>
          </p:cNvPr>
          <p:cNvCxnSpPr/>
          <p:nvPr/>
        </p:nvCxnSpPr>
        <p:spPr>
          <a:xfrm>
            <a:off x="6085967" y="42661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D82DE30-9DB5-4CF2-8AE0-3B3EA7150115}"/>
              </a:ext>
            </a:extLst>
          </p:cNvPr>
          <p:cNvCxnSpPr/>
          <p:nvPr/>
        </p:nvCxnSpPr>
        <p:spPr>
          <a:xfrm flipH="1" flipV="1">
            <a:off x="6076561" y="466492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8">
            <a:extLst>
              <a:ext uri="{FF2B5EF4-FFF2-40B4-BE49-F238E27FC236}">
                <a16:creationId xmlns:a16="http://schemas.microsoft.com/office/drawing/2014/main" id="{1ED80E47-CA0C-4638-BB75-38CA90FE2AA4}"/>
              </a:ext>
            </a:extLst>
          </p:cNvPr>
          <p:cNvSpPr txBox="1"/>
          <p:nvPr/>
        </p:nvSpPr>
        <p:spPr>
          <a:xfrm>
            <a:off x="6138774" y="4001186"/>
            <a:ext cx="2571538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RE_REQ_GET_USER_GAMSERVERINFO</a:t>
            </a:r>
            <a:endParaRPr lang="ko-KR" altLang="en-US" sz="1100" dirty="0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1EFC94DD-B3D0-49D3-9137-D1FB42AA64A2}"/>
              </a:ext>
            </a:extLst>
          </p:cNvPr>
          <p:cNvSpPr txBox="1"/>
          <p:nvPr/>
        </p:nvSpPr>
        <p:spPr>
          <a:xfrm>
            <a:off x="6191657" y="4406646"/>
            <a:ext cx="2539478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RE_RES_GET_USER_GAMSERVERINFO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D1464-2515-414A-89F4-9A3E365DB130}"/>
              </a:ext>
            </a:extLst>
          </p:cNvPr>
          <p:cNvSpPr txBox="1"/>
          <p:nvPr/>
        </p:nvSpPr>
        <p:spPr>
          <a:xfrm>
            <a:off x="8839200" y="30904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하나로</a:t>
            </a:r>
            <a:endParaRPr lang="en-US" altLang="ko-KR" dirty="0"/>
          </a:p>
          <a:p>
            <a:r>
              <a:rPr lang="ko-KR" altLang="en-US" dirty="0" err="1"/>
              <a:t>합칠수도</a:t>
            </a:r>
            <a:r>
              <a:rPr lang="ko-KR" altLang="en-US" dirty="0"/>
              <a:t> 있겠군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7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유저가 게임서버의 정보요청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9DC173-7989-4FD6-828E-D6E238FCC801}"/>
              </a:ext>
            </a:extLst>
          </p:cNvPr>
          <p:cNvGrpSpPr/>
          <p:nvPr/>
        </p:nvGrpSpPr>
        <p:grpSpPr>
          <a:xfrm>
            <a:off x="2788687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D66EE7-542C-4E99-AF83-264DD74BC0B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424540-8E5B-48E8-95BE-FCE646261D6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BCC39F8-0162-4BDA-ACF7-ADB88E48536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6D8B9748-50C0-41F5-93C6-8C459BAD0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6EE13F-C1E2-4AFB-8BFC-292BDA7A059A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700A2FE-1A38-4BF7-8B83-2CC15BEACE6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BC34FB43-5202-453D-B78B-67D652DF7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111B83-1C84-432D-8BCE-1DDE8B3C3DF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CEE8E0A-EB3E-4386-96E9-88B33E6354DB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AAE8F621-A8B0-453D-8A26-931F67A9B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D7147E4A-BC1C-45FD-80ED-2AA9623B5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73E9BBB4-0CED-42D0-A1D5-9CDBB61B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24E31EF-D317-409B-BD4C-99D159D83CF7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4B59C85-6CF7-4A8B-A6E3-CE47E95C2175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2BA20A-6348-4D0A-986F-0A1F361A854A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B6BE513-40F7-4175-B1E1-9FD840DD4E8C}"/>
                </a:ext>
              </a:extLst>
            </p:cNvPr>
            <p:cNvCxnSpPr/>
            <p:nvPr/>
          </p:nvCxnSpPr>
          <p:spPr>
            <a:xfrm flipH="1" flipV="1">
              <a:off x="647700" y="313372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B023B4-8E97-484E-8B46-E674AF2AEC52}"/>
                </a:ext>
              </a:extLst>
            </p:cNvPr>
            <p:cNvCxnSpPr/>
            <p:nvPr/>
          </p:nvCxnSpPr>
          <p:spPr>
            <a:xfrm>
              <a:off x="619125" y="204787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9A902F-1904-4CFE-A218-EB1FC5B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5288" y="2792319"/>
              <a:ext cx="1859441" cy="682811"/>
            </a:xfrm>
            <a:prstGeom prst="rect">
              <a:avLst/>
            </a:prstGeom>
          </p:spPr>
        </p:pic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6197BD-39E0-4C7A-824B-CB48792DF46A}"/>
                </a:ext>
              </a:extLst>
            </p:cNvPr>
            <p:cNvSpPr txBox="1"/>
            <p:nvPr/>
          </p:nvSpPr>
          <p:spPr>
            <a:xfrm>
              <a:off x="790575" y="2162175"/>
              <a:ext cx="2435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GAMESEVER_REQ_GAMESERVER_INFO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EFE32992-9E5A-4F53-BE01-4D4D3D38B6F1}"/>
                </a:ext>
              </a:extLst>
            </p:cNvPr>
            <p:cNvSpPr txBox="1"/>
            <p:nvPr/>
          </p:nvSpPr>
          <p:spPr>
            <a:xfrm>
              <a:off x="790575" y="3248025"/>
              <a:ext cx="240585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GAMESEVER_RES_GAMESERVER_INFO</a:t>
              </a:r>
              <a:endParaRPr lang="ko-KR" altLang="en-US" sz="11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A782E-773D-400C-A5B7-D471A6B0CEE0}"/>
              </a:ext>
            </a:extLst>
          </p:cNvPr>
          <p:cNvGrpSpPr/>
          <p:nvPr/>
        </p:nvGrpSpPr>
        <p:grpSpPr>
          <a:xfrm>
            <a:off x="6160537" y="3332946"/>
            <a:ext cx="2752606" cy="686410"/>
            <a:chOff x="6067155" y="3174258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82768E2-2752-4DC8-89BC-A28AF9B9B035}"/>
                </a:ext>
              </a:extLst>
            </p:cNvPr>
            <p:cNvCxnSpPr/>
            <p:nvPr/>
          </p:nvCxnSpPr>
          <p:spPr>
            <a:xfrm>
              <a:off x="6076561" y="3452347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472B72-E5AC-4523-9547-E4B3177A635E}"/>
                </a:ext>
              </a:extLst>
            </p:cNvPr>
            <p:cNvCxnSpPr/>
            <p:nvPr/>
          </p:nvCxnSpPr>
          <p:spPr>
            <a:xfrm flipH="1" flipV="1">
              <a:off x="6067155" y="385114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257D6AEE-533F-4E64-8BFC-4EC46DEC7A7D}"/>
                </a:ext>
              </a:extLst>
            </p:cNvPr>
            <p:cNvSpPr txBox="1"/>
            <p:nvPr/>
          </p:nvSpPr>
          <p:spPr>
            <a:xfrm>
              <a:off x="6381361" y="3174258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4872E88-92CB-4417-B647-B76DBCC1F72D}"/>
                </a:ext>
              </a:extLst>
            </p:cNvPr>
            <p:cNvSpPr txBox="1"/>
            <p:nvPr/>
          </p:nvSpPr>
          <p:spPr>
            <a:xfrm>
              <a:off x="6404211" y="3537020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배 배치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7E90F-9BF3-495A-8A05-7C3897F581E4}"/>
              </a:ext>
            </a:extLst>
          </p:cNvPr>
          <p:cNvGrpSpPr/>
          <p:nvPr/>
        </p:nvGrpSpPr>
        <p:grpSpPr>
          <a:xfrm>
            <a:off x="250876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9B6FF9-95B4-4D6B-A75D-6342F44EA86C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938B4F-B0EB-4E56-B6D2-71A17FC6DCE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22AC201-0C77-413E-B922-387BA1243AB9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9D04415B-11E6-4386-9ED2-DF1DAFD0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7A8EF4D-50F3-487C-A5C4-0049F7489A3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50508E3-434B-47A2-A23D-DF5C4A4AE60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7364E5DE-B3E0-4EC2-B6B7-F2D13E50B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C28F45-CB73-4A25-ABED-71B25B6D1AB2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80B1F4-D386-4DC0-BD5F-E4DE19EF3292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9808E0D1-88FD-4AA4-B9C5-557AD4DBE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3C93242F-04C8-45D0-8288-554062161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3FD315A2-530F-478C-AFBD-D39E407D3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960CB6-55D4-436C-B36B-25886B128DDB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E5A7ABA-61B7-4111-8B94-5ADD36643B54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BA5CDD-609A-4191-A99A-5766AEACCFB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7F0B1-A373-45CC-B420-DB8968E8FB8A}"/>
                </a:ext>
              </a:extLst>
            </p:cNvPr>
            <p:cNvCxnSpPr/>
            <p:nvPr/>
          </p:nvCxnSpPr>
          <p:spPr>
            <a:xfrm flipH="1" flipV="1">
              <a:off x="628650" y="323850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46B36CD-520A-49D6-8DEF-EA82CC7F6437}"/>
                </a:ext>
              </a:extLst>
            </p:cNvPr>
            <p:cNvCxnSpPr/>
            <p:nvPr/>
          </p:nvCxnSpPr>
          <p:spPr>
            <a:xfrm>
              <a:off x="628650" y="20002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042FB049-7D90-4011-A72A-5AE68D1874E5}"/>
                </a:ext>
              </a:extLst>
            </p:cNvPr>
            <p:cNvSpPr txBox="1"/>
            <p:nvPr/>
          </p:nvSpPr>
          <p:spPr>
            <a:xfrm>
              <a:off x="781050" y="2019300"/>
              <a:ext cx="242149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GAMESEVER_REQ_SHIP_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43D7DD-91E4-4AD3-A95A-1E49A0C1BB61}"/>
                </a:ext>
              </a:extLst>
            </p:cNvPr>
            <p:cNvSpPr txBox="1"/>
            <p:nvPr/>
          </p:nvSpPr>
          <p:spPr>
            <a:xfrm>
              <a:off x="781050" y="3324225"/>
              <a:ext cx="239142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GAMESEVER_RES_SHIP_</a:t>
              </a:r>
              <a:r>
                <a:rPr lang="en-US" altLang="ko-KR" sz="1100" b="0" i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79F65A82-EAF5-4E78-915B-FEE2CC6D801E}"/>
                </a:ext>
              </a:extLst>
            </p:cNvPr>
            <p:cNvSpPr txBox="1"/>
            <p:nvPr/>
          </p:nvSpPr>
          <p:spPr>
            <a:xfrm>
              <a:off x="3745819" y="3032581"/>
              <a:ext cx="2266967" cy="93871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유저 객체</a:t>
              </a:r>
              <a:r>
                <a:rPr lang="ko-KR" altLang="en-US" sz="1100" dirty="0"/>
                <a:t>에 배 배치 정보를</a:t>
              </a:r>
              <a:endParaRPr lang="en-US" altLang="ko-KR" sz="1100" dirty="0"/>
            </a:p>
            <a:p>
              <a:r>
                <a:rPr lang="ko-KR" altLang="en-US" sz="1100" dirty="0"/>
                <a:t>저장하고 </a:t>
              </a:r>
              <a:r>
                <a:rPr lang="ko-KR" altLang="en-US" sz="1100" dirty="0" err="1"/>
                <a:t>리스폰스를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100" dirty="0"/>
                <a:t>단 배 배치가 유효한지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확인 해야</a:t>
              </a:r>
              <a:endParaRPr lang="en-US" altLang="ko-KR" sz="1100" dirty="0"/>
            </a:p>
            <a:p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9CB3D7-766B-4BFF-81EE-5C3A3D88D919}"/>
              </a:ext>
            </a:extLst>
          </p:cNvPr>
          <p:cNvGrpSpPr/>
          <p:nvPr/>
        </p:nvGrpSpPr>
        <p:grpSpPr>
          <a:xfrm>
            <a:off x="5865291" y="3332761"/>
            <a:ext cx="2752606" cy="686410"/>
            <a:chOff x="5865291" y="3332761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B353CC-3D3B-4D21-89F0-1A1CF57E51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3FC198F-7089-40CA-AB01-B6BA1A8C6A07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10555F03-CE92-406F-B38A-7D6CD43D6B3B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64C9F0EE-0596-4105-8A60-AC8414B22E03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8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준비 요청</a:t>
            </a:r>
            <a:r>
              <a:rPr lang="en-US" altLang="ko-KR" dirty="0"/>
              <a:t>,</a:t>
            </a:r>
            <a:r>
              <a:rPr lang="ko-KR" altLang="en-US" dirty="0"/>
              <a:t>시작 통지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F67F27-8BD1-4AA0-B07E-07233643FE34}"/>
              </a:ext>
            </a:extLst>
          </p:cNvPr>
          <p:cNvGrpSpPr/>
          <p:nvPr/>
        </p:nvGrpSpPr>
        <p:grpSpPr>
          <a:xfrm>
            <a:off x="6084680" y="3224683"/>
            <a:ext cx="2752606" cy="686410"/>
            <a:chOff x="5865291" y="3332761"/>
            <a:chExt cx="2752606" cy="68641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AE3405-C3CB-4707-9A8F-FAEA13881C6A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B6EC9B-BE57-49EF-8BFC-62D99C5E7EAD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1286C0C-133F-4A55-B14B-CE8B5EC138D6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E41207F7-8363-49ED-8681-418DD5B3B098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B1FBA7-BC11-4992-A81E-7F2C47019BBC}"/>
              </a:ext>
            </a:extLst>
          </p:cNvPr>
          <p:cNvGrpSpPr/>
          <p:nvPr/>
        </p:nvGrpSpPr>
        <p:grpSpPr>
          <a:xfrm>
            <a:off x="2703930" y="1390582"/>
            <a:ext cx="6819900" cy="5019675"/>
            <a:chOff x="0" y="0"/>
            <a:chExt cx="6819900" cy="50196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491A66B-5092-49A5-BCED-8E10177B2433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EA79FE-AA70-4A42-BDCA-E51498DBCA35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DD188E4-B2AA-41A5-9B42-0A9924848C45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8" name="그래픽 15" descr="컴퓨터">
                  <a:extLst>
                    <a:ext uri="{FF2B5EF4-FFF2-40B4-BE49-F238E27FC236}">
                      <a16:creationId xmlns:a16="http://schemas.microsoft.com/office/drawing/2014/main" id="{CB876ABB-656F-4692-A209-554F37212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B52A81-3828-4B61-84E0-3F342A73DBF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C5A55E5-6EFE-4247-9AD2-C5BF9AF02BE6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" name="그래픽 13" descr="신문">
                  <a:extLst>
                    <a:ext uri="{FF2B5EF4-FFF2-40B4-BE49-F238E27FC236}">
                      <a16:creationId xmlns:a16="http://schemas.microsoft.com/office/drawing/2014/main" id="{0572CDE7-51EC-4B99-85A1-F29535167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38E8C7-CBA8-461E-9D2B-E86A05887B10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A3095E2-B1A4-467C-B3E2-5DD70BA7A3A3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2" name="그래픽 9" descr="광 디스크">
                  <a:extLst>
                    <a:ext uri="{FF2B5EF4-FFF2-40B4-BE49-F238E27FC236}">
                      <a16:creationId xmlns:a16="http://schemas.microsoft.com/office/drawing/2014/main" id="{C7B4107E-BF2A-44DD-9CC6-3CD13F487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그래픽 10" descr="광 디스크">
                  <a:extLst>
                    <a:ext uri="{FF2B5EF4-FFF2-40B4-BE49-F238E27FC236}">
                      <a16:creationId xmlns:a16="http://schemas.microsoft.com/office/drawing/2014/main" id="{B60EAE54-81D2-4554-B2EF-19CE6E799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4" name="그래픽 11" descr="광 디스크">
                  <a:extLst>
                    <a:ext uri="{FF2B5EF4-FFF2-40B4-BE49-F238E27FC236}">
                      <a16:creationId xmlns:a16="http://schemas.microsoft.com/office/drawing/2014/main" id="{E5292A77-89B1-44D6-9F95-AE9909C59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7D16F72-1636-4005-A8DB-66D62CDEA2D3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CF330E-D44B-4240-8BC3-268B6E61143F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8E94152-03CB-450A-A7C3-A6D56635AB17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12A9FEE-CCA7-49B2-8BA1-519E9305344D}"/>
                </a:ext>
              </a:extLst>
            </p:cNvPr>
            <p:cNvCxnSpPr/>
            <p:nvPr/>
          </p:nvCxnSpPr>
          <p:spPr>
            <a:xfrm flipH="1" flipV="1">
              <a:off x="628650" y="30003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AB30AC-0940-40D4-B2C4-291C761A18F5}"/>
                </a:ext>
              </a:extLst>
            </p:cNvPr>
            <p:cNvCxnSpPr/>
            <p:nvPr/>
          </p:nvCxnSpPr>
          <p:spPr>
            <a:xfrm>
              <a:off x="647700" y="18097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659F878-BD5A-42F6-BC0C-2B003568B420}"/>
                </a:ext>
              </a:extLst>
            </p:cNvPr>
            <p:cNvSpPr txBox="1"/>
            <p:nvPr/>
          </p:nvSpPr>
          <p:spPr>
            <a:xfrm>
              <a:off x="657225" y="1924050"/>
              <a:ext cx="2258952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GAMESEVER_REQ_GAME_READY</a:t>
              </a:r>
              <a:endParaRPr lang="ko-KR" altLang="en-US" sz="11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8C17146-C067-4C7F-8482-C3577EC4FA6A}"/>
                </a:ext>
              </a:extLst>
            </p:cNvPr>
            <p:cNvSpPr txBox="1"/>
            <p:nvPr/>
          </p:nvSpPr>
          <p:spPr>
            <a:xfrm>
              <a:off x="657225" y="3067050"/>
              <a:ext cx="227658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</a:t>
              </a:r>
              <a:r>
                <a:rPr lang="en-US" altLang="ko-KR" dirty="0"/>
                <a:t>_ READY</a:t>
              </a:r>
              <a:endParaRPr lang="ko-KR" altLang="en-US" sz="11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9B86848-F407-4F80-B3BC-CBED43526A24}"/>
                </a:ext>
              </a:extLst>
            </p:cNvPr>
            <p:cNvSpPr txBox="1"/>
            <p:nvPr/>
          </p:nvSpPr>
          <p:spPr>
            <a:xfrm>
              <a:off x="3346144" y="3159708"/>
              <a:ext cx="2831224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서버에서 </a:t>
              </a:r>
              <a:r>
                <a:rPr lang="ko-KR" altLang="en-US" sz="1100" dirty="0" err="1"/>
                <a:t>레이팅이</a:t>
              </a:r>
              <a:r>
                <a:rPr lang="ko-KR" altLang="en-US" sz="1100" dirty="0"/>
                <a:t> 차이가 가장 적은 사람</a:t>
              </a:r>
              <a:endParaRPr lang="en-US" altLang="ko-KR" sz="1100" dirty="0"/>
            </a:p>
            <a:p>
              <a:r>
                <a:rPr lang="ko-KR" altLang="en-US" sz="1100" dirty="0"/>
                <a:t>을 찾아서 매치를 만든다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만약에 사람이 없다면 매치 실패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매치가 성립된 두명에게  통지를 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점수가 낮은 사람</a:t>
              </a:r>
              <a:r>
                <a:rPr lang="en-US" altLang="ko-KR" dirty="0"/>
                <a:t>, </a:t>
              </a:r>
              <a:r>
                <a:rPr lang="ko-KR" altLang="en-US" dirty="0"/>
                <a:t>같다면 랜덤하게</a:t>
              </a:r>
              <a:endParaRPr lang="en-US" altLang="ko-KR" dirty="0"/>
            </a:p>
            <a:p>
              <a:r>
                <a:rPr lang="ko-KR" altLang="en-US" sz="1100" dirty="0" err="1"/>
                <a:t>턴시작</a:t>
              </a:r>
              <a:r>
                <a:rPr lang="ko-KR" altLang="en-US" sz="1100" dirty="0"/>
                <a:t> 알림도 같이 보낸다</a:t>
              </a:r>
              <a:r>
                <a:rPr lang="en-US" altLang="ko-KR" sz="1100" dirty="0"/>
                <a:t>.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5DA4B4-2561-4DC7-B8AD-EF4DFCA8136B}"/>
              </a:ext>
            </a:extLst>
          </p:cNvPr>
          <p:cNvCxnSpPr/>
          <p:nvPr/>
        </p:nvCxnSpPr>
        <p:spPr>
          <a:xfrm flipH="1" flipV="1">
            <a:off x="3314633" y="539108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>
            <a:extLst>
              <a:ext uri="{FF2B5EF4-FFF2-40B4-BE49-F238E27FC236}">
                <a16:creationId xmlns:a16="http://schemas.microsoft.com/office/drawing/2014/main" id="{1047B2A3-3533-405C-AA61-BAD50C7482BE}"/>
              </a:ext>
            </a:extLst>
          </p:cNvPr>
          <p:cNvSpPr txBox="1"/>
          <p:nvPr/>
        </p:nvSpPr>
        <p:spPr>
          <a:xfrm>
            <a:off x="3528890" y="5505114"/>
            <a:ext cx="2265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GAMESEVER_NTF_GAME</a:t>
            </a:r>
            <a:r>
              <a:rPr lang="en-US" altLang="ko-KR" dirty="0"/>
              <a:t>_ 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8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폭탄 발사 요청</a:t>
            </a:r>
            <a:r>
              <a:rPr lang="en-US" altLang="ko-KR" dirty="0"/>
              <a:t>,</a:t>
            </a:r>
            <a:r>
              <a:rPr lang="ko-KR" altLang="en-US" dirty="0"/>
              <a:t>게임 종료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A0AAFF-620A-4494-85E1-EBC60F8A6311}"/>
              </a:ext>
            </a:extLst>
          </p:cNvPr>
          <p:cNvGrpSpPr/>
          <p:nvPr/>
        </p:nvGrpSpPr>
        <p:grpSpPr>
          <a:xfrm>
            <a:off x="2710758" y="1338069"/>
            <a:ext cx="6819900" cy="5019675"/>
            <a:chOff x="0" y="0"/>
            <a:chExt cx="6819900" cy="50196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F7D147-6F07-4C8C-B864-7D63C5869F68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3AA5FF8-3DD9-471A-97E6-C4EDB890E65D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3" name="그래픽 3" descr="컴퓨터">
                <a:extLst>
                  <a:ext uri="{FF2B5EF4-FFF2-40B4-BE49-F238E27FC236}">
                    <a16:creationId xmlns:a16="http://schemas.microsoft.com/office/drawing/2014/main" id="{1B64E196-AB1A-46FF-B357-AFF782F05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869EE8-795B-44CF-A2CC-38A6B01B5385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F0F66-9BA0-4501-B774-4ED43836EA3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1" name="그래픽 6" descr="신문">
                <a:extLst>
                  <a:ext uri="{FF2B5EF4-FFF2-40B4-BE49-F238E27FC236}">
                    <a16:creationId xmlns:a16="http://schemas.microsoft.com/office/drawing/2014/main" id="{A669B823-F6DA-491C-B49E-4C2CEEA2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030E-1A04-4251-8D81-4903432A9307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B011E9-0D3D-4B1A-B9D5-0974CAAAB7BB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37" name="그래픽 9" descr="광 디스크">
                <a:extLst>
                  <a:ext uri="{FF2B5EF4-FFF2-40B4-BE49-F238E27FC236}">
                    <a16:creationId xmlns:a16="http://schemas.microsoft.com/office/drawing/2014/main" id="{AA9E8A54-B86C-4EB9-9C91-850D200B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10" descr="광 디스크">
                <a:extLst>
                  <a:ext uri="{FF2B5EF4-FFF2-40B4-BE49-F238E27FC236}">
                    <a16:creationId xmlns:a16="http://schemas.microsoft.com/office/drawing/2014/main" id="{C92DE9DB-63B7-49F4-BFBB-025F364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9" name="그래픽 11" descr="광 디스크">
                <a:extLst>
                  <a:ext uri="{FF2B5EF4-FFF2-40B4-BE49-F238E27FC236}">
                    <a16:creationId xmlns:a16="http://schemas.microsoft.com/office/drawing/2014/main" id="{7E93E5D9-80BC-457F-BA42-4A9B352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54DD2D-B4A0-4753-BF46-9495261316DE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23078-EA92-4B6B-A276-77E0E4182769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14271B-9A1B-40B9-862B-39A58058EC5E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83639" y="55182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3358458" y="32644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>
            <a:extLst>
              <a:ext uri="{FF2B5EF4-FFF2-40B4-BE49-F238E27FC236}">
                <a16:creationId xmlns:a16="http://schemas.microsoft.com/office/drawing/2014/main" id="{EA6655FB-B53D-4A9E-B253-E450B84207AD}"/>
              </a:ext>
            </a:extLst>
          </p:cNvPr>
          <p:cNvSpPr txBox="1"/>
          <p:nvPr/>
        </p:nvSpPr>
        <p:spPr>
          <a:xfrm>
            <a:off x="3734712" y="2950339"/>
            <a:ext cx="177163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GAMESEVER_REQ_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6AECF4-5D73-4788-9F81-EFC0B75FC0BF}"/>
              </a:ext>
            </a:extLst>
          </p:cNvPr>
          <p:cNvGrpSpPr/>
          <p:nvPr/>
        </p:nvGrpSpPr>
        <p:grpSpPr>
          <a:xfrm>
            <a:off x="6101658" y="3183710"/>
            <a:ext cx="2752606" cy="686410"/>
            <a:chOff x="5865291" y="3332761"/>
            <a:chExt cx="2752606" cy="68641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95BD3F3-677B-45E1-A285-7D25F35C4B6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900C52-A5AD-47C6-9684-C5E503E434EB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DFED9FE-B0A5-4B38-8307-1F99FFD4264D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D200649-3177-47A4-B1ED-A26448CFA713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047FF-B48F-448C-A7C0-E04E7023AE47}"/>
              </a:ext>
            </a:extLst>
          </p:cNvPr>
          <p:cNvSpPr txBox="1"/>
          <p:nvPr/>
        </p:nvSpPr>
        <p:spPr>
          <a:xfrm>
            <a:off x="251465" y="3058209"/>
            <a:ext cx="3113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누구의 턴인지 확인한후</a:t>
            </a:r>
            <a:endParaRPr lang="en-US" altLang="ko-KR" sz="1100" dirty="0"/>
          </a:p>
          <a:p>
            <a:r>
              <a:rPr lang="ko-KR" altLang="en-US" sz="1100" dirty="0"/>
              <a:t>아니면 오류</a:t>
            </a:r>
            <a:endParaRPr lang="en-US" altLang="ko-KR" sz="1100" dirty="0"/>
          </a:p>
          <a:p>
            <a:r>
              <a:rPr lang="ko-KR" altLang="en-US" sz="1100" dirty="0"/>
              <a:t>맞는 턴이면 위치를 봐서</a:t>
            </a:r>
            <a:endParaRPr lang="en-US" altLang="ko-KR" sz="1100" dirty="0"/>
          </a:p>
          <a:p>
            <a:r>
              <a:rPr lang="ko-KR" altLang="en-US" sz="1100" dirty="0"/>
              <a:t>이미 폭탄이 있다면 오류</a:t>
            </a:r>
            <a:endParaRPr lang="en-US" altLang="ko-KR" sz="1100" dirty="0"/>
          </a:p>
          <a:p>
            <a:r>
              <a:rPr lang="ko-KR" altLang="en-US" sz="1100" dirty="0"/>
              <a:t>폭탄이 없다면</a:t>
            </a:r>
            <a:endParaRPr lang="en-US" altLang="ko-KR" sz="1100" dirty="0"/>
          </a:p>
          <a:p>
            <a:r>
              <a:rPr lang="ko-KR" altLang="en-US" sz="1100" dirty="0"/>
              <a:t>폭탄이 있다고 기록하고</a:t>
            </a:r>
            <a:endParaRPr lang="en-US" altLang="ko-KR" sz="1100" dirty="0"/>
          </a:p>
          <a:p>
            <a:r>
              <a:rPr lang="ko-KR" altLang="en-US" sz="1100" dirty="0"/>
              <a:t>배가 있다면 상대 유저의 체력</a:t>
            </a:r>
            <a:r>
              <a:rPr lang="en-US" altLang="ko-KR" sz="1100" dirty="0"/>
              <a:t>(</a:t>
            </a:r>
            <a:r>
              <a:rPr lang="ko-KR" altLang="en-US" sz="1100" dirty="0"/>
              <a:t>모든 배</a:t>
            </a:r>
            <a:endParaRPr lang="en-US" altLang="ko-KR" sz="1100" dirty="0"/>
          </a:p>
          <a:p>
            <a:r>
              <a:rPr lang="ko-KR" altLang="en-US" sz="1100" dirty="0"/>
              <a:t>가 차지하고 있는 칸의 수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깍고</a:t>
            </a:r>
            <a:r>
              <a:rPr lang="ko-KR" altLang="en-US" sz="1100" dirty="0"/>
              <a:t> 답변을 보낸다</a:t>
            </a:r>
            <a:endParaRPr lang="en-US" altLang="ko-KR" sz="1100" dirty="0"/>
          </a:p>
          <a:p>
            <a:r>
              <a:rPr lang="ko-KR" altLang="en-US" sz="1100" dirty="0"/>
              <a:t>단 맞추면 턴은 유지 하고</a:t>
            </a:r>
            <a:endParaRPr lang="en-US" altLang="ko-KR" sz="1100" dirty="0"/>
          </a:p>
          <a:p>
            <a:r>
              <a:rPr lang="ko-KR" altLang="en-US" sz="1100" dirty="0"/>
              <a:t>아니면 턴을 바꿔준다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상대에게 통지한다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만약 누군가의 체력이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된다면</a:t>
            </a:r>
            <a:endParaRPr lang="en-US" altLang="ko-KR" sz="1100" dirty="0"/>
          </a:p>
          <a:p>
            <a:r>
              <a:rPr lang="ko-KR" altLang="en-US" sz="1100" dirty="0"/>
              <a:t>게임 끝 통지 </a:t>
            </a:r>
            <a:r>
              <a:rPr lang="ko-KR" altLang="en-US" sz="1100" dirty="0" err="1"/>
              <a:t>두명</a:t>
            </a:r>
            <a:r>
              <a:rPr lang="ko-KR" altLang="en-US" sz="1100" dirty="0"/>
              <a:t> 모두에게 같이 보낸다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승패와 갱신된 </a:t>
            </a:r>
            <a:r>
              <a:rPr lang="ko-KR" altLang="en-US" sz="1100" dirty="0" err="1"/>
              <a:t>레이팅을</a:t>
            </a:r>
            <a:r>
              <a:rPr lang="ko-KR" altLang="en-US" sz="1100" dirty="0"/>
              <a:t> 계산한후 몽고 </a:t>
            </a:r>
            <a:r>
              <a:rPr lang="ko-KR" altLang="en-US" sz="1100" dirty="0" err="1"/>
              <a:t>디비에</a:t>
            </a:r>
            <a:endParaRPr lang="en-US" altLang="ko-KR" sz="1100" dirty="0"/>
          </a:p>
          <a:p>
            <a:r>
              <a:rPr lang="ko-KR" altLang="en-US" sz="1100" dirty="0"/>
              <a:t>저장한후  패킷을 보낸다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D862C3-C23C-4313-8781-E1030218274E}"/>
              </a:ext>
            </a:extLst>
          </p:cNvPr>
          <p:cNvCxnSpPr/>
          <p:nvPr/>
        </p:nvCxnSpPr>
        <p:spPr>
          <a:xfrm flipH="1" flipV="1">
            <a:off x="3339408" y="43508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94777-01C5-4946-8034-3FD0374CAD60}"/>
              </a:ext>
            </a:extLst>
          </p:cNvPr>
          <p:cNvCxnSpPr/>
          <p:nvPr/>
        </p:nvCxnSpPr>
        <p:spPr>
          <a:xfrm flipH="1" flipV="1">
            <a:off x="3344278" y="48157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1F9E5235-FA1F-4D8D-B9A3-891475FAC95A}"/>
              </a:ext>
            </a:extLst>
          </p:cNvPr>
          <p:cNvSpPr txBox="1"/>
          <p:nvPr/>
        </p:nvSpPr>
        <p:spPr>
          <a:xfrm>
            <a:off x="3793962" y="3998985"/>
            <a:ext cx="173957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GAMESEVER_RES_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2891DD20-D785-4118-9F38-AAB5693F8F61}"/>
              </a:ext>
            </a:extLst>
          </p:cNvPr>
          <p:cNvSpPr txBox="1"/>
          <p:nvPr/>
        </p:nvSpPr>
        <p:spPr>
          <a:xfrm>
            <a:off x="3785946" y="4529018"/>
            <a:ext cx="175560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8535C-0FF9-4792-A31C-3B205E53AD2D}"/>
              </a:ext>
            </a:extLst>
          </p:cNvPr>
          <p:cNvCxnSpPr/>
          <p:nvPr/>
        </p:nvCxnSpPr>
        <p:spPr>
          <a:xfrm flipH="1" flipV="1">
            <a:off x="3339408" y="58278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1C1C2217-89C4-4FF8-853F-607FCC35CF3A}"/>
              </a:ext>
            </a:extLst>
          </p:cNvPr>
          <p:cNvSpPr txBox="1"/>
          <p:nvPr/>
        </p:nvSpPr>
        <p:spPr>
          <a:xfrm>
            <a:off x="3767423" y="5514560"/>
            <a:ext cx="195758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_GAMEND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1F5534-57B2-42B3-8090-90CA6AAD0306}"/>
              </a:ext>
            </a:extLst>
          </p:cNvPr>
          <p:cNvCxnSpPr/>
          <p:nvPr/>
        </p:nvCxnSpPr>
        <p:spPr>
          <a:xfrm>
            <a:off x="6120708" y="51948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0A35F798-D4C6-4E80-A8FD-B1017CAA9792}"/>
              </a:ext>
            </a:extLst>
          </p:cNvPr>
          <p:cNvSpPr txBox="1"/>
          <p:nvPr/>
        </p:nvSpPr>
        <p:spPr>
          <a:xfrm>
            <a:off x="6449126" y="4902304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DB_REQ_SET_USER_DATA</a:t>
            </a:r>
            <a:endParaRPr lang="ko-KR" altLang="en-US" sz="1100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9973FD50-BA92-4B0E-80F6-4E2F5E433CE5}"/>
              </a:ext>
            </a:extLst>
          </p:cNvPr>
          <p:cNvSpPr txBox="1"/>
          <p:nvPr/>
        </p:nvSpPr>
        <p:spPr>
          <a:xfrm>
            <a:off x="6449126" y="5522321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DB_RES_SET_USER_DATA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065392-8667-4BCC-AD9A-CCEC78E185B3}"/>
              </a:ext>
            </a:extLst>
          </p:cNvPr>
          <p:cNvCxnSpPr/>
          <p:nvPr/>
        </p:nvCxnSpPr>
        <p:spPr>
          <a:xfrm>
            <a:off x="3063453" y="4902304"/>
            <a:ext cx="646720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6E2035-6909-4ACF-9CC3-F505714F1266}"/>
              </a:ext>
            </a:extLst>
          </p:cNvPr>
          <p:cNvSpPr txBox="1"/>
          <p:nvPr/>
        </p:nvSpPr>
        <p:spPr>
          <a:xfrm>
            <a:off x="8884403" y="496159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종료 상황의 경우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3013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하트비트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670BC-4CED-4AF4-A6A9-E96E7418E50A}"/>
              </a:ext>
            </a:extLst>
          </p:cNvPr>
          <p:cNvGrpSpPr/>
          <p:nvPr/>
        </p:nvGrpSpPr>
        <p:grpSpPr>
          <a:xfrm>
            <a:off x="2686050" y="1338069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B32FA4-D39A-44B8-8B6A-4A06D5C06ECC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9FF828-EB79-4FEB-89B3-ACD2AEFDF0C4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FE25DA95-7371-4CDE-B090-6B30801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FF0D1C-38D5-40AF-BB82-CED22E03A30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C6A8FE-5E53-4D27-A60E-60A316A9A786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2FA6F70E-BD50-4000-8B6B-D524D150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C05C8-9BCB-4687-94B1-507B084F7FF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FB4DF9-A027-46B0-800C-24C4B535D280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74E5C2FD-110F-48FF-AE3E-D3F0EF20E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1A89A3B0-059A-47CC-96C6-28AEE207F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F889EC4F-9DAA-4708-9736-38A91D50C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CDBCCC-AEAB-41A4-A864-1C372F384ACB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11354D-21CA-4544-B31D-FFDDAED6A462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BFE08C-A1EA-4149-A771-9AE2B0AC3C27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0D7E0E-6BBF-4995-80E3-D3822E8E4DFA}"/>
              </a:ext>
            </a:extLst>
          </p:cNvPr>
          <p:cNvCxnSpPr/>
          <p:nvPr/>
        </p:nvCxnSpPr>
        <p:spPr>
          <a:xfrm>
            <a:off x="3314700" y="345261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382000" y="35930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420100" y="826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D46297-86C8-42F7-A8ED-186A13F6A58D}"/>
              </a:ext>
            </a:extLst>
          </p:cNvPr>
          <p:cNvCxnSpPr/>
          <p:nvPr/>
        </p:nvCxnSpPr>
        <p:spPr>
          <a:xfrm flipH="1" flipV="1">
            <a:off x="3314700" y="509217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F9892D-3CE4-4876-983B-B44AB8FD8A52}"/>
              </a:ext>
            </a:extLst>
          </p:cNvPr>
          <p:cNvGrpSpPr/>
          <p:nvPr/>
        </p:nvGrpSpPr>
        <p:grpSpPr>
          <a:xfrm>
            <a:off x="6057900" y="3371046"/>
            <a:ext cx="2752606" cy="686410"/>
            <a:chOff x="5865291" y="3332761"/>
            <a:chExt cx="2752606" cy="68641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76F708-4756-473A-8AAC-A36066BBFE0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5E8AA5-0797-486D-B46D-3C4447513EEC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8E4D0F62-8051-4F7F-817C-D22BBE1F6924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RE_REQ_GET_USER_AUTHKEY</a:t>
              </a:r>
              <a:endParaRPr lang="ko-KR" altLang="en-US" sz="11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039B4C18-4A09-4FCC-9B03-7E4C9F1CF6D9}"/>
                </a:ext>
              </a:extLst>
            </p:cNvPr>
            <p:cNvSpPr txBox="1"/>
            <p:nvPr/>
          </p:nvSpPr>
          <p:spPr>
            <a:xfrm>
              <a:off x="6202347" y="3695523"/>
              <a:ext cx="2012089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RE_RES_GET_USER_AUTHKEY</a:t>
              </a:r>
              <a:endParaRPr lang="ko-KR" altLang="en-US" sz="1100" dirty="0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BB7C30F6-BFC6-4FF5-B8E3-9569FF180A8C}"/>
              </a:ext>
            </a:extLst>
          </p:cNvPr>
          <p:cNvSpPr txBox="1"/>
          <p:nvPr/>
        </p:nvSpPr>
        <p:spPr>
          <a:xfrm>
            <a:off x="3379258" y="3029731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GAMSERVER_REQ_USER_HEARTBEAT</a:t>
            </a:r>
            <a:endParaRPr lang="ko-KR" altLang="en-US" sz="11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28168B8-933E-4F77-B129-1F087BA2EDC6}"/>
              </a:ext>
            </a:extLst>
          </p:cNvPr>
          <p:cNvSpPr txBox="1"/>
          <p:nvPr/>
        </p:nvSpPr>
        <p:spPr>
          <a:xfrm>
            <a:off x="3419761" y="4721393"/>
            <a:ext cx="255953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 USER_HEARTBEAT</a:t>
            </a:r>
            <a:endParaRPr lang="ko-KR" altLang="en-US" sz="1100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07389A90-4854-4683-AFA5-779114490A93}"/>
              </a:ext>
            </a:extLst>
          </p:cNvPr>
          <p:cNvSpPr txBox="1"/>
          <p:nvPr/>
        </p:nvSpPr>
        <p:spPr>
          <a:xfrm>
            <a:off x="8915766" y="3481194"/>
            <a:ext cx="2640542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/>
              <a:t>게임 서버에서 유저의 데이터를 삭제한후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유저 데이터를 </a:t>
            </a:r>
            <a:r>
              <a:rPr lang="ko-KR" altLang="en-US" sz="1100" dirty="0" err="1"/>
              <a:t>레디스에서</a:t>
            </a:r>
            <a:r>
              <a:rPr lang="ko-KR" altLang="en-US" sz="1100" dirty="0"/>
              <a:t> 삭제 하도록 해야 한다</a:t>
            </a:r>
            <a:r>
              <a:rPr lang="en-US" altLang="ko-KR" sz="11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FFFCBB-7AE5-4C0D-AEB2-90EBDE1ACEE1}"/>
              </a:ext>
            </a:extLst>
          </p:cNvPr>
          <p:cNvGrpSpPr/>
          <p:nvPr/>
        </p:nvGrpSpPr>
        <p:grpSpPr>
          <a:xfrm>
            <a:off x="6038850" y="5474727"/>
            <a:ext cx="2882208" cy="696187"/>
            <a:chOff x="5865291" y="3322984"/>
            <a:chExt cx="2882208" cy="69618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9D7E99-AD4F-4486-BD2E-D8C898CC33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4960512-9746-4BB0-8FF1-B4544946A496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94A853B8-EC14-4CB4-9AD1-82AE1EFF435D}"/>
                </a:ext>
              </a:extLst>
            </p:cNvPr>
            <p:cNvSpPr txBox="1"/>
            <p:nvPr/>
          </p:nvSpPr>
          <p:spPr>
            <a:xfrm>
              <a:off x="5997679" y="3322984"/>
              <a:ext cx="2749820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RE_REQ_REMOVE_USER_AUTHKEY</a:t>
              </a:r>
              <a:endParaRPr lang="ko-KR" altLang="en-US" sz="1100" dirty="0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6D8C996-6A31-402E-8D40-0260CE9CEE21}"/>
                </a:ext>
              </a:extLst>
            </p:cNvPr>
            <p:cNvSpPr txBox="1"/>
            <p:nvPr/>
          </p:nvSpPr>
          <p:spPr>
            <a:xfrm>
              <a:off x="5940925" y="3715409"/>
              <a:ext cx="25447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 REMOVE _USER_AUTHKEY</a:t>
              </a:r>
              <a:endParaRPr lang="ko-KR" altLang="en-US" sz="110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FD395B-8E5E-4535-9B44-98D7EC827E52}"/>
              </a:ext>
            </a:extLst>
          </p:cNvPr>
          <p:cNvCxnSpPr/>
          <p:nvPr/>
        </p:nvCxnSpPr>
        <p:spPr>
          <a:xfrm>
            <a:off x="2616200" y="5240867"/>
            <a:ext cx="72813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75AB99-EA86-46E3-83C1-C395B02CC647}"/>
              </a:ext>
            </a:extLst>
          </p:cNvPr>
          <p:cNvSpPr/>
          <p:nvPr/>
        </p:nvSpPr>
        <p:spPr>
          <a:xfrm>
            <a:off x="8782050" y="5250393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기간 동안 하트비트가 오지</a:t>
            </a:r>
            <a:endParaRPr lang="en-US" altLang="ko-KR" dirty="0"/>
          </a:p>
          <a:p>
            <a:r>
              <a:rPr lang="ko-KR" altLang="en-US" dirty="0" err="1"/>
              <a:t>않은경우</a:t>
            </a:r>
            <a:r>
              <a:rPr lang="ko-KR" altLang="en-US" dirty="0"/>
              <a:t> 다음을 수행</a:t>
            </a:r>
          </a:p>
        </p:txBody>
      </p:sp>
    </p:spTree>
    <p:extLst>
      <p:ext uri="{BB962C8B-B14F-4D97-AF65-F5344CB8AC3E}">
        <p14:creationId xmlns:p14="http://schemas.microsoft.com/office/powerpoint/2010/main" val="25635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779</Words>
  <Application>Microsoft Office PowerPoint</Application>
  <PresentationFormat>와이드스크린</PresentationFormat>
  <Paragraphs>198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유저 생성</vt:lpstr>
      <vt:lpstr>로그인</vt:lpstr>
      <vt:lpstr>게임서버에 입장</vt:lpstr>
      <vt:lpstr>유저가 게임서버의 정보요청</vt:lpstr>
      <vt:lpstr>배 배치 완료</vt:lpstr>
      <vt:lpstr>게임 준비 요청,시작 통지</vt:lpstr>
      <vt:lpstr>폭탄 발사 요청,게임 종료</vt:lpstr>
      <vt:lpstr>유저 하트비트</vt:lpstr>
      <vt:lpstr>게임 서버 하트비트 요청</vt:lpstr>
      <vt:lpstr>로그아웃</vt:lpstr>
      <vt:lpstr>게임서버의 정보 저장과 갱신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LongShore</dc:creator>
  <cp:lastModifiedBy>LongShore</cp:lastModifiedBy>
  <cp:revision>10</cp:revision>
  <dcterms:created xsi:type="dcterms:W3CDTF">2017-08-31T08:14:10Z</dcterms:created>
  <dcterms:modified xsi:type="dcterms:W3CDTF">2017-08-31T09:42:58Z</dcterms:modified>
</cp:coreProperties>
</file>