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72" d="100"/>
          <a:sy n="72" d="100"/>
        </p:scale>
        <p:origin x="3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057A7-40C6-4620-9030-9A5DD83D5F2A}" type="datetimeFigureOut">
              <a:rPr lang="ko-KR" altLang="en-US" smtClean="0"/>
              <a:t>2016-12-06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F86F-8674-4808-815E-CD30B1742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19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057A7-40C6-4620-9030-9A5DD83D5F2A}" type="datetimeFigureOut">
              <a:rPr lang="ko-KR" altLang="en-US" smtClean="0"/>
              <a:t>2016-12-06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F86F-8674-4808-815E-CD30B1742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940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057A7-40C6-4620-9030-9A5DD83D5F2A}" type="datetimeFigureOut">
              <a:rPr lang="ko-KR" altLang="en-US" smtClean="0"/>
              <a:t>2016-12-06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F86F-8674-4808-815E-CD30B1742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995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057A7-40C6-4620-9030-9A5DD83D5F2A}" type="datetimeFigureOut">
              <a:rPr lang="ko-KR" altLang="en-US" smtClean="0"/>
              <a:t>2016-12-06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F86F-8674-4808-815E-CD30B1742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431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057A7-40C6-4620-9030-9A5DD83D5F2A}" type="datetimeFigureOut">
              <a:rPr lang="ko-KR" altLang="en-US" smtClean="0"/>
              <a:t>2016-12-06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F86F-8674-4808-815E-CD30B1742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976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057A7-40C6-4620-9030-9A5DD83D5F2A}" type="datetimeFigureOut">
              <a:rPr lang="ko-KR" altLang="en-US" smtClean="0"/>
              <a:t>2016-12-06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F86F-8674-4808-815E-CD30B1742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727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057A7-40C6-4620-9030-9A5DD83D5F2A}" type="datetimeFigureOut">
              <a:rPr lang="ko-KR" altLang="en-US" smtClean="0"/>
              <a:t>2016-12-06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F86F-8674-4808-815E-CD30B1742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973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057A7-40C6-4620-9030-9A5DD83D5F2A}" type="datetimeFigureOut">
              <a:rPr lang="ko-KR" altLang="en-US" smtClean="0"/>
              <a:t>2016-12-06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F86F-8674-4808-815E-CD30B1742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13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057A7-40C6-4620-9030-9A5DD83D5F2A}" type="datetimeFigureOut">
              <a:rPr lang="ko-KR" altLang="en-US" smtClean="0"/>
              <a:t>2016-12-06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F86F-8674-4808-815E-CD30B1742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521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057A7-40C6-4620-9030-9A5DD83D5F2A}" type="datetimeFigureOut">
              <a:rPr lang="ko-KR" altLang="en-US" smtClean="0"/>
              <a:t>2016-12-06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F86F-8674-4808-815E-CD30B1742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212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057A7-40C6-4620-9030-9A5DD83D5F2A}" type="datetimeFigureOut">
              <a:rPr lang="ko-KR" altLang="en-US" smtClean="0"/>
              <a:t>2016-12-06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F86F-8674-4808-815E-CD30B1742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900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057A7-40C6-4620-9030-9A5DD83D5F2A}" type="datetimeFigureOut">
              <a:rPr lang="ko-KR" altLang="en-US" smtClean="0"/>
              <a:t>2016-12-06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EF86F-8674-4808-815E-CD30B1742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479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	Storm Earth and Fire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영화</a:t>
            </a:r>
            <a:r>
              <a:rPr lang="en-US" altLang="ko-KR" dirty="0"/>
              <a:t>,</a:t>
            </a:r>
            <a:r>
              <a:rPr lang="ko-KR" altLang="en-US" dirty="0"/>
              <a:t>드라마 관리 프로그램</a:t>
            </a:r>
          </a:p>
        </p:txBody>
      </p:sp>
    </p:spTree>
    <p:extLst>
      <p:ext uri="{BB962C8B-B14F-4D97-AF65-F5344CB8AC3E}">
        <p14:creationId xmlns:p14="http://schemas.microsoft.com/office/powerpoint/2010/main" val="2584472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11.24~11.30 DB</a:t>
            </a:r>
            <a:r>
              <a:rPr lang="ko-KR" altLang="en-US" dirty="0"/>
              <a:t>데이터 만들기 </a:t>
            </a:r>
            <a:endParaRPr lang="en-US" altLang="ko-KR" dirty="0"/>
          </a:p>
          <a:p>
            <a:r>
              <a:rPr lang="en-US" altLang="ko-KR" dirty="0"/>
              <a:t>12.01~12.07 DB</a:t>
            </a:r>
            <a:r>
              <a:rPr lang="ko-KR" altLang="en-US" dirty="0" err="1"/>
              <a:t>완성및</a:t>
            </a:r>
            <a:r>
              <a:rPr lang="ko-KR" altLang="en-US" dirty="0"/>
              <a:t> 기본동작 구현 </a:t>
            </a:r>
            <a:r>
              <a:rPr lang="en-US" altLang="ko-KR" dirty="0"/>
              <a:t>(</a:t>
            </a:r>
            <a:r>
              <a:rPr lang="ko-KR" altLang="en-US" dirty="0"/>
              <a:t>상세하게</a:t>
            </a:r>
            <a:r>
              <a:rPr lang="en-US" altLang="ko-KR" dirty="0"/>
              <a:t> </a:t>
            </a:r>
            <a:r>
              <a:rPr lang="ko-KR" altLang="en-US" dirty="0"/>
              <a:t>계획이 필요</a:t>
            </a:r>
            <a:r>
              <a:rPr lang="en-US" altLang="ko-KR" dirty="0"/>
              <a:t>. </a:t>
            </a:r>
            <a:r>
              <a:rPr lang="en-US" altLang="ko-KR" dirty="0" err="1"/>
              <a:t>Ui</a:t>
            </a:r>
            <a:r>
              <a:rPr lang="ko-KR" altLang="en-US" dirty="0"/>
              <a:t>프로토타입 필요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12.08~12.14 </a:t>
            </a:r>
            <a:r>
              <a:rPr lang="ko-KR" altLang="en-US" dirty="0" err="1"/>
              <a:t>동작구현완료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5733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12</a:t>
            </a:r>
            <a:r>
              <a:rPr lang="ko-KR" altLang="en-US" dirty="0"/>
              <a:t>월 </a:t>
            </a:r>
            <a:r>
              <a:rPr lang="en-US" altLang="ko-KR" dirty="0"/>
              <a:t>7</a:t>
            </a:r>
            <a:r>
              <a:rPr lang="ko-KR" altLang="en-US" dirty="0"/>
              <a:t>일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수정사항 수정과</a:t>
            </a:r>
            <a:r>
              <a:rPr lang="en-US" altLang="ko-KR" dirty="0"/>
              <a:t>. </a:t>
            </a:r>
            <a:r>
              <a:rPr lang="ko-KR" altLang="en-US" dirty="0"/>
              <a:t>프로토타입 보고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유아이부터 구현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같이 </a:t>
            </a:r>
            <a:r>
              <a:rPr lang="ko-KR" altLang="en-US" dirty="0" err="1"/>
              <a:t>진행되야할</a:t>
            </a:r>
            <a:r>
              <a:rPr lang="ko-KR" altLang="en-US" dirty="0"/>
              <a:t> 기능이 있다면 </a:t>
            </a:r>
            <a:r>
              <a:rPr lang="ko-KR" altLang="en-US" dirty="0" err="1"/>
              <a:t>트랜젝션으로</a:t>
            </a:r>
            <a:r>
              <a:rPr lang="ko-KR" altLang="en-US" dirty="0"/>
              <a:t> </a:t>
            </a:r>
            <a:r>
              <a:rPr lang="ko-KR" altLang="en-US" dirty="0" err="1"/>
              <a:t>묶으면됨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검색 추가 수정 순으로 우선 구현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5008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2309091" y="572654"/>
            <a:ext cx="7915563" cy="579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1599" y="572655"/>
            <a:ext cx="1963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전체 기본 크기는</a:t>
            </a:r>
            <a:endParaRPr lang="en-US" altLang="ko-KR" dirty="0"/>
          </a:p>
          <a:p>
            <a:r>
              <a:rPr lang="en-US" altLang="ko-KR" dirty="0"/>
              <a:t>800*600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2308302" y="895820"/>
            <a:ext cx="79163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308302" y="894855"/>
            <a:ext cx="914400" cy="32316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rgbClr val="FF0000"/>
                </a:solidFill>
              </a:rPr>
              <a:t>보관함삭제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2308302" y="1218986"/>
            <a:ext cx="79163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308302" y="549571"/>
            <a:ext cx="2475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Storm Earth And Fire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222702" y="896407"/>
            <a:ext cx="1193181" cy="32316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영상추가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3914078" y="1214130"/>
            <a:ext cx="0" cy="51545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308302" y="1231116"/>
            <a:ext cx="1605776" cy="3301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456878" y="1231116"/>
            <a:ext cx="457200" cy="33016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검색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2514600" y="1620984"/>
            <a:ext cx="1170878" cy="3456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모두보기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2486722" y="2407466"/>
            <a:ext cx="1170878" cy="3456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태그 </a:t>
            </a:r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2488243" y="4215216"/>
            <a:ext cx="1170878" cy="3456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배우 </a:t>
            </a:r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2815880" y="2775357"/>
            <a:ext cx="752510" cy="3456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액션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815880" y="3127395"/>
            <a:ext cx="752510" cy="3456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syfy</a:t>
            </a:r>
            <a:endParaRPr lang="ko-KR" altLang="en-US" sz="1100" dirty="0"/>
          </a:p>
        </p:txBody>
      </p:sp>
      <p:sp>
        <p:nvSpPr>
          <p:cNvPr id="27" name="직사각형 26"/>
          <p:cNvSpPr/>
          <p:nvPr/>
        </p:nvSpPr>
        <p:spPr>
          <a:xfrm>
            <a:off x="2815880" y="3470654"/>
            <a:ext cx="752510" cy="3456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드라마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815880" y="4690470"/>
            <a:ext cx="752510" cy="3456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배우</a:t>
            </a:r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29" name="직사각형 28"/>
          <p:cNvSpPr/>
          <p:nvPr/>
        </p:nvSpPr>
        <p:spPr>
          <a:xfrm>
            <a:off x="2815880" y="5051139"/>
            <a:ext cx="752510" cy="3456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배우</a:t>
            </a:r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30" name="직사각형 29"/>
          <p:cNvSpPr/>
          <p:nvPr/>
        </p:nvSpPr>
        <p:spPr>
          <a:xfrm>
            <a:off x="2815880" y="5396826"/>
            <a:ext cx="752510" cy="3456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배우</a:t>
            </a:r>
            <a:r>
              <a:rPr lang="en-US" altLang="ko-KR" sz="1100" dirty="0"/>
              <a:t>3</a:t>
            </a:r>
            <a:endParaRPr lang="ko-KR" altLang="en-US" sz="1100" dirty="0"/>
          </a:p>
        </p:txBody>
      </p:sp>
      <p:sp>
        <p:nvSpPr>
          <p:cNvPr id="50" name="TextBox 49"/>
          <p:cNvSpPr txBox="1"/>
          <p:nvPr/>
        </p:nvSpPr>
        <p:spPr>
          <a:xfrm>
            <a:off x="85604" y="1171097"/>
            <a:ext cx="24256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맨 위에는</a:t>
            </a:r>
            <a:endParaRPr lang="en-US" altLang="ko-KR" dirty="0"/>
          </a:p>
          <a:p>
            <a:r>
              <a:rPr lang="ko-KR" altLang="en-US" dirty="0"/>
              <a:t>프로그램 이름</a:t>
            </a:r>
            <a:endParaRPr lang="en-US" altLang="ko-KR" dirty="0"/>
          </a:p>
          <a:p>
            <a:r>
              <a:rPr lang="ko-KR" altLang="en-US" dirty="0"/>
              <a:t>일단 가로는 </a:t>
            </a:r>
            <a:r>
              <a:rPr lang="en-US" altLang="ko-KR" dirty="0"/>
              <a:t>800</a:t>
            </a:r>
            <a:r>
              <a:rPr lang="ko-KR" altLang="en-US" dirty="0"/>
              <a:t>만큼</a:t>
            </a:r>
            <a:endParaRPr lang="en-US" altLang="ko-KR" dirty="0"/>
          </a:p>
          <a:p>
            <a:r>
              <a:rPr lang="ko-KR" altLang="en-US" dirty="0"/>
              <a:t>세로는 직접 만들면서</a:t>
            </a:r>
            <a:endParaRPr lang="en-US" altLang="ko-KR" dirty="0"/>
          </a:p>
          <a:p>
            <a:r>
              <a:rPr lang="ko-KR" altLang="en-US" dirty="0"/>
              <a:t>정해야 할 </a:t>
            </a:r>
            <a:r>
              <a:rPr lang="ko-KR" altLang="en-US" dirty="0" err="1"/>
              <a:t>것같음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56122" y="2802735"/>
            <a:ext cx="31457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 아래에는 </a:t>
            </a:r>
            <a:endParaRPr lang="en-US" altLang="ko-KR" dirty="0"/>
          </a:p>
          <a:p>
            <a:r>
              <a:rPr lang="ko-KR" altLang="en-US" dirty="0"/>
              <a:t>각각 보관함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영상</a:t>
            </a:r>
            <a:endParaRPr lang="en-US" altLang="ko-KR" dirty="0"/>
          </a:p>
          <a:p>
            <a:r>
              <a:rPr lang="ko-KR" altLang="en-US" dirty="0" err="1"/>
              <a:t>를</a:t>
            </a:r>
            <a:r>
              <a:rPr lang="ko-KR" altLang="en-US" dirty="0"/>
              <a:t> 추가 수정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endParaRPr lang="en-US" altLang="ko-KR" dirty="0"/>
          </a:p>
          <a:p>
            <a:r>
              <a:rPr lang="ko-KR" altLang="en-US" dirty="0" err="1"/>
              <a:t>할수</a:t>
            </a:r>
            <a:r>
              <a:rPr lang="ko-KR" altLang="en-US" dirty="0"/>
              <a:t> 있는 창으로 갈수</a:t>
            </a:r>
            <a:endParaRPr lang="en-US" altLang="ko-KR" dirty="0"/>
          </a:p>
          <a:p>
            <a:r>
              <a:rPr lang="ko-KR" altLang="en-US" dirty="0"/>
              <a:t>있는 버튼이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세로는 이름과 같은 </a:t>
            </a:r>
            <a:endParaRPr lang="en-US" altLang="ko-KR" dirty="0"/>
          </a:p>
          <a:p>
            <a:r>
              <a:rPr lang="ko-KR" altLang="en-US" dirty="0"/>
              <a:t>크기 </a:t>
            </a:r>
            <a:r>
              <a:rPr lang="ko-KR" altLang="en-US" dirty="0" err="1"/>
              <a:t>각각의버튼</a:t>
            </a:r>
            <a:r>
              <a:rPr lang="ko-KR" altLang="en-US" dirty="0"/>
              <a:t> 이름의</a:t>
            </a:r>
            <a:endParaRPr lang="en-US" altLang="ko-KR" dirty="0"/>
          </a:p>
          <a:p>
            <a:r>
              <a:rPr lang="ko-KR" altLang="en-US" dirty="0" err="1"/>
              <a:t>길이에따라서</a:t>
            </a:r>
            <a:r>
              <a:rPr lang="ko-KR" altLang="en-US" dirty="0"/>
              <a:t> 만들면서 봐야 </a:t>
            </a:r>
            <a:endParaRPr lang="en-US" altLang="ko-KR" dirty="0"/>
          </a:p>
          <a:p>
            <a:r>
              <a:rPr lang="ko-KR" altLang="en-US" dirty="0" err="1"/>
              <a:t>할것</a:t>
            </a:r>
            <a:r>
              <a:rPr lang="ko-KR" altLang="en-US" dirty="0"/>
              <a:t> 같음</a:t>
            </a:r>
            <a:r>
              <a:rPr lang="en-US" altLang="ko-KR" dirty="0"/>
              <a:t>.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999219" y="1249383"/>
            <a:ext cx="5957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제목으로 </a:t>
            </a:r>
            <a:r>
              <a:rPr lang="ko-KR" altLang="en-US" sz="1000" dirty="0" err="1"/>
              <a:t>검색할때</a:t>
            </a:r>
            <a:r>
              <a:rPr lang="ko-KR" altLang="en-US" sz="1000" dirty="0"/>
              <a:t> 입력하는 창 제목의 부분으로도 검색가능 세로 크기는 위의 이름줄이나 버튼줄과 </a:t>
            </a:r>
            <a:r>
              <a:rPr lang="ko-KR" altLang="en-US" sz="1000" dirty="0" err="1"/>
              <a:t>같은크기이고</a:t>
            </a:r>
            <a:r>
              <a:rPr lang="ko-KR" altLang="en-US" sz="1000" dirty="0"/>
              <a:t> 가로는 전체크기의 </a:t>
            </a:r>
            <a:r>
              <a:rPr lang="en-US" altLang="ko-KR" sz="1000" dirty="0"/>
              <a:t>5</a:t>
            </a:r>
            <a:r>
              <a:rPr lang="ko-KR" altLang="en-US" sz="1000" dirty="0"/>
              <a:t>분의</a:t>
            </a:r>
            <a:r>
              <a:rPr lang="en-US" altLang="ko-KR" sz="1000" dirty="0"/>
              <a:t>1</a:t>
            </a:r>
            <a:endParaRPr lang="ko-KR" altLang="en-US" sz="1000" dirty="0"/>
          </a:p>
        </p:txBody>
      </p:sp>
      <p:grpSp>
        <p:nvGrpSpPr>
          <p:cNvPr id="74" name="그룹 73"/>
          <p:cNvGrpSpPr/>
          <p:nvPr/>
        </p:nvGrpSpPr>
        <p:grpSpPr>
          <a:xfrm>
            <a:off x="3701725" y="1571652"/>
            <a:ext cx="201006" cy="4797001"/>
            <a:chOff x="3701725" y="1571652"/>
            <a:chExt cx="201006" cy="4797001"/>
          </a:xfrm>
        </p:grpSpPr>
        <p:sp>
          <p:nvSpPr>
            <p:cNvPr id="58" name="직사각형 57"/>
            <p:cNvSpPr/>
            <p:nvPr/>
          </p:nvSpPr>
          <p:spPr>
            <a:xfrm>
              <a:off x="3701725" y="1571652"/>
              <a:ext cx="201006" cy="47970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739577" y="2131569"/>
              <a:ext cx="122087" cy="33016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809821" y="5629372"/>
            <a:ext cx="72090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왼쪽의 구역에는 각각 태그와 배우가 </a:t>
            </a:r>
            <a:r>
              <a:rPr lang="ko-KR" altLang="en-US" dirty="0" err="1"/>
              <a:t>사전순</a:t>
            </a:r>
            <a:r>
              <a:rPr lang="ko-KR" altLang="en-US" dirty="0"/>
              <a:t> 혹은 추가순으로 </a:t>
            </a:r>
            <a:endParaRPr lang="en-US" altLang="ko-KR" dirty="0"/>
          </a:p>
          <a:p>
            <a:r>
              <a:rPr lang="ko-KR" altLang="en-US" dirty="0" err="1"/>
              <a:t>정렬되어있고</a:t>
            </a:r>
            <a:r>
              <a:rPr lang="en-US" altLang="ko-KR" dirty="0"/>
              <a:t> </a:t>
            </a:r>
            <a:r>
              <a:rPr lang="ko-KR" altLang="en-US" dirty="0"/>
              <a:t>스크롤로 모두 </a:t>
            </a:r>
            <a:r>
              <a:rPr lang="ko-KR" altLang="en-US" dirty="0" err="1"/>
              <a:t>볼수</a:t>
            </a:r>
            <a:r>
              <a:rPr lang="ko-KR" altLang="en-US" dirty="0"/>
              <a:t> 있다</a:t>
            </a:r>
            <a:r>
              <a:rPr lang="en-US" altLang="ko-KR" dirty="0"/>
              <a:t>(</a:t>
            </a:r>
            <a:r>
              <a:rPr lang="ko-KR" altLang="en-US" dirty="0"/>
              <a:t>만약 스크롤구현이 어렵다면</a:t>
            </a:r>
            <a:endParaRPr lang="en-US" altLang="ko-KR" dirty="0"/>
          </a:p>
          <a:p>
            <a:r>
              <a:rPr lang="ko-KR" altLang="en-US" dirty="0"/>
              <a:t>버튼으로 바꿔서 </a:t>
            </a:r>
            <a:r>
              <a:rPr lang="ko-KR" altLang="en-US" dirty="0" err="1"/>
              <a:t>새창을</a:t>
            </a:r>
            <a:r>
              <a:rPr lang="ko-KR" altLang="en-US" dirty="0"/>
              <a:t> 띄워서 거기서 </a:t>
            </a:r>
            <a:r>
              <a:rPr lang="ko-KR" altLang="en-US" dirty="0" err="1"/>
              <a:t>다볼수</a:t>
            </a:r>
            <a:r>
              <a:rPr lang="ko-KR" altLang="en-US" dirty="0"/>
              <a:t> </a:t>
            </a:r>
            <a:r>
              <a:rPr lang="ko-KR" altLang="en-US" dirty="0" err="1"/>
              <a:t>있는것으로</a:t>
            </a:r>
            <a:r>
              <a:rPr lang="ko-KR" altLang="en-US" dirty="0"/>
              <a:t> 한다</a:t>
            </a:r>
            <a:r>
              <a:rPr lang="en-US" altLang="ko-KR" dirty="0"/>
              <a:t>.)</a:t>
            </a:r>
          </a:p>
          <a:p>
            <a:r>
              <a:rPr lang="ko-KR" altLang="en-US" dirty="0"/>
              <a:t>크기는 가로크기의 </a:t>
            </a:r>
            <a:r>
              <a:rPr lang="en-US" altLang="ko-KR" dirty="0"/>
              <a:t>5</a:t>
            </a:r>
            <a:r>
              <a:rPr lang="ko-KR" altLang="en-US" dirty="0"/>
              <a:t>분의 </a:t>
            </a:r>
            <a:r>
              <a:rPr lang="en-US" altLang="ko-KR" dirty="0"/>
              <a:t>1  +</a:t>
            </a:r>
            <a:r>
              <a:rPr lang="ko-KR" altLang="en-US" dirty="0"/>
              <a:t>를 누르면 추가 </a:t>
            </a:r>
          </a:p>
        </p:txBody>
      </p:sp>
      <p:grpSp>
        <p:nvGrpSpPr>
          <p:cNvPr id="63" name="그룹 62"/>
          <p:cNvGrpSpPr/>
          <p:nvPr/>
        </p:nvGrpSpPr>
        <p:grpSpPr>
          <a:xfrm>
            <a:off x="4526267" y="1630947"/>
            <a:ext cx="2359381" cy="3559889"/>
            <a:chOff x="4526267" y="1630947"/>
            <a:chExt cx="2359381" cy="3559889"/>
          </a:xfrm>
        </p:grpSpPr>
        <p:sp>
          <p:nvSpPr>
            <p:cNvPr id="31" name="직사각형 30"/>
            <p:cNvSpPr/>
            <p:nvPr/>
          </p:nvSpPr>
          <p:spPr>
            <a:xfrm>
              <a:off x="4526267" y="1630947"/>
              <a:ext cx="2358480" cy="355988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4526267" y="3065290"/>
              <a:ext cx="2358480" cy="3456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제목</a:t>
              </a: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527168" y="3404898"/>
              <a:ext cx="2358480" cy="3456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배우</a:t>
              </a:r>
              <a:r>
                <a:rPr lang="en-US" altLang="ko-KR" sz="1100" dirty="0"/>
                <a:t>,</a:t>
              </a:r>
              <a:r>
                <a:rPr lang="ko-KR" altLang="en-US" sz="1100" dirty="0"/>
                <a:t>배우</a:t>
              </a:r>
              <a:r>
                <a:rPr lang="en-US" altLang="ko-KR" sz="1100" dirty="0"/>
                <a:t>,</a:t>
              </a:r>
              <a:r>
                <a:rPr lang="ko-KR" altLang="en-US" sz="1100" dirty="0"/>
                <a:t>배우</a:t>
              </a:r>
              <a:r>
                <a:rPr lang="en-US" altLang="ko-KR" sz="1100" dirty="0"/>
                <a:t>,</a:t>
              </a:r>
              <a:r>
                <a:rPr lang="ko-KR" altLang="en-US" sz="1100" dirty="0"/>
                <a:t>배우</a:t>
              </a: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526267" y="3731538"/>
              <a:ext cx="2358480" cy="3456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태그</a:t>
              </a:r>
              <a:r>
                <a:rPr lang="en-US" altLang="ko-KR" sz="1100" dirty="0"/>
                <a:t>,</a:t>
              </a:r>
              <a:r>
                <a:rPr lang="ko-KR" altLang="en-US" sz="1100" dirty="0"/>
                <a:t>태그</a:t>
              </a:r>
              <a:r>
                <a:rPr lang="en-US" altLang="ko-KR" sz="1100" dirty="0"/>
                <a:t>,</a:t>
              </a:r>
              <a:r>
                <a:rPr lang="ko-KR" altLang="en-US" sz="1100" dirty="0"/>
                <a:t>태그</a:t>
              </a:r>
              <a:r>
                <a:rPr lang="en-US" altLang="ko-KR" sz="1100" dirty="0"/>
                <a:t>,</a:t>
              </a:r>
              <a:r>
                <a:rPr lang="ko-KR" altLang="en-US" sz="1100" dirty="0"/>
                <a:t>태그</a:t>
              </a: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526267" y="4071146"/>
              <a:ext cx="2358480" cy="3456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감독</a:t>
              </a:r>
              <a:r>
                <a:rPr lang="en-US" altLang="ko-KR" sz="1100" dirty="0"/>
                <a:t>,</a:t>
              </a:r>
              <a:r>
                <a:rPr lang="ko-KR" altLang="en-US" sz="1100" dirty="0"/>
                <a:t>제작사</a:t>
              </a:r>
            </a:p>
          </p:txBody>
        </p:sp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0786" y="1742945"/>
              <a:ext cx="909442" cy="1285951"/>
            </a:xfrm>
            <a:prstGeom prst="rect">
              <a:avLst/>
            </a:prstGeom>
          </p:spPr>
        </p:pic>
        <p:sp>
          <p:nvSpPr>
            <p:cNvPr id="61" name="직사각형 60"/>
            <p:cNvSpPr/>
            <p:nvPr/>
          </p:nvSpPr>
          <p:spPr>
            <a:xfrm>
              <a:off x="4526267" y="4416833"/>
              <a:ext cx="2358480" cy="3456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날짜</a:t>
              </a: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4526267" y="4756441"/>
              <a:ext cx="2358480" cy="3456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파일 크기</a:t>
              </a: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7374559" y="1624953"/>
            <a:ext cx="2359381" cy="3559889"/>
            <a:chOff x="4526267" y="1630947"/>
            <a:chExt cx="2359381" cy="3559889"/>
          </a:xfrm>
        </p:grpSpPr>
        <p:sp>
          <p:nvSpPr>
            <p:cNvPr id="65" name="직사각형 64"/>
            <p:cNvSpPr/>
            <p:nvPr/>
          </p:nvSpPr>
          <p:spPr>
            <a:xfrm>
              <a:off x="4526267" y="1630947"/>
              <a:ext cx="2358480" cy="355988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4526267" y="3065290"/>
              <a:ext cx="2358480" cy="3456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제목</a:t>
              </a: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527168" y="3404898"/>
              <a:ext cx="2358480" cy="3456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배우</a:t>
              </a:r>
              <a:r>
                <a:rPr lang="en-US" altLang="ko-KR" sz="1100" dirty="0"/>
                <a:t>,</a:t>
              </a:r>
              <a:r>
                <a:rPr lang="ko-KR" altLang="en-US" sz="1100" dirty="0"/>
                <a:t>배우</a:t>
              </a:r>
              <a:r>
                <a:rPr lang="en-US" altLang="ko-KR" sz="1100" dirty="0"/>
                <a:t>,</a:t>
              </a:r>
              <a:r>
                <a:rPr lang="ko-KR" altLang="en-US" sz="1100" dirty="0"/>
                <a:t>배우</a:t>
              </a:r>
              <a:r>
                <a:rPr lang="en-US" altLang="ko-KR" sz="1100" dirty="0"/>
                <a:t>,</a:t>
              </a:r>
              <a:r>
                <a:rPr lang="ko-KR" altLang="en-US" sz="1100" dirty="0"/>
                <a:t>배우</a:t>
              </a: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4526267" y="3731538"/>
              <a:ext cx="2358480" cy="3456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태그</a:t>
              </a:r>
              <a:r>
                <a:rPr lang="en-US" altLang="ko-KR" sz="1100" dirty="0"/>
                <a:t>,</a:t>
              </a:r>
              <a:r>
                <a:rPr lang="ko-KR" altLang="en-US" sz="1100" dirty="0"/>
                <a:t>태그</a:t>
              </a:r>
              <a:r>
                <a:rPr lang="en-US" altLang="ko-KR" sz="1100" dirty="0"/>
                <a:t>,</a:t>
              </a:r>
              <a:r>
                <a:rPr lang="ko-KR" altLang="en-US" sz="1100" dirty="0"/>
                <a:t>태그</a:t>
              </a:r>
              <a:r>
                <a:rPr lang="en-US" altLang="ko-KR" sz="1100" dirty="0"/>
                <a:t>,</a:t>
              </a:r>
              <a:r>
                <a:rPr lang="ko-KR" altLang="en-US" sz="1100" dirty="0"/>
                <a:t>태그</a:t>
              </a: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4526267" y="4071146"/>
              <a:ext cx="2358480" cy="3456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감독</a:t>
              </a:r>
              <a:r>
                <a:rPr lang="en-US" altLang="ko-KR" sz="1100" dirty="0"/>
                <a:t>,</a:t>
              </a:r>
              <a:r>
                <a:rPr lang="ko-KR" altLang="en-US" sz="1100" dirty="0"/>
                <a:t>제작사</a:t>
              </a:r>
            </a:p>
          </p:txBody>
        </p:sp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0786" y="1742945"/>
              <a:ext cx="909442" cy="1285951"/>
            </a:xfrm>
            <a:prstGeom prst="rect">
              <a:avLst/>
            </a:prstGeom>
          </p:spPr>
        </p:pic>
        <p:sp>
          <p:nvSpPr>
            <p:cNvPr id="71" name="직사각형 70"/>
            <p:cNvSpPr/>
            <p:nvPr/>
          </p:nvSpPr>
          <p:spPr>
            <a:xfrm>
              <a:off x="4526267" y="4416833"/>
              <a:ext cx="2358480" cy="3456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날짜</a:t>
              </a: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526267" y="4756441"/>
              <a:ext cx="2358480" cy="3456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파일 크기</a:t>
              </a:r>
            </a:p>
          </p:txBody>
        </p:sp>
      </p:grpSp>
      <p:pic>
        <p:nvPicPr>
          <p:cNvPr id="38" name="그림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332" y="1746132"/>
            <a:ext cx="907188" cy="1282764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10295857" y="1686405"/>
            <a:ext cx="196399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각각의</a:t>
            </a:r>
            <a:endParaRPr lang="en-US" altLang="ko-KR" dirty="0"/>
          </a:p>
          <a:p>
            <a:r>
              <a:rPr lang="ko-KR" altLang="en-US" dirty="0"/>
              <a:t>영상의</a:t>
            </a:r>
            <a:endParaRPr lang="en-US" altLang="ko-KR" dirty="0"/>
          </a:p>
          <a:p>
            <a:r>
              <a:rPr lang="ko-KR" altLang="en-US" dirty="0"/>
              <a:t>정보를 보는 </a:t>
            </a:r>
            <a:endParaRPr lang="en-US" altLang="ko-KR" dirty="0"/>
          </a:p>
          <a:p>
            <a:r>
              <a:rPr lang="ko-KR" altLang="en-US" dirty="0"/>
              <a:t>창은 나머지 </a:t>
            </a:r>
            <a:endParaRPr lang="en-US" altLang="ko-KR" dirty="0"/>
          </a:p>
          <a:p>
            <a:r>
              <a:rPr lang="ko-KR" altLang="en-US" dirty="0"/>
              <a:t>공간이고</a:t>
            </a:r>
            <a:endParaRPr lang="en-US" altLang="ko-KR" dirty="0"/>
          </a:p>
          <a:p>
            <a:r>
              <a:rPr lang="ko-KR" altLang="en-US" dirty="0"/>
              <a:t>가로로는 두줄</a:t>
            </a:r>
            <a:endParaRPr lang="en-US" altLang="ko-KR" dirty="0"/>
          </a:p>
          <a:p>
            <a:r>
              <a:rPr lang="ko-KR" altLang="en-US" dirty="0"/>
              <a:t>의 영상이</a:t>
            </a:r>
            <a:endParaRPr lang="en-US" altLang="ko-KR" dirty="0"/>
          </a:p>
          <a:p>
            <a:r>
              <a:rPr lang="ko-KR" altLang="en-US" dirty="0"/>
              <a:t>들어간다</a:t>
            </a:r>
            <a:endParaRPr lang="en-US" altLang="ko-KR" dirty="0"/>
          </a:p>
          <a:p>
            <a:r>
              <a:rPr lang="ko-KR" altLang="en-US" dirty="0"/>
              <a:t>스크롤이 존재</a:t>
            </a:r>
            <a:endParaRPr lang="en-US" altLang="ko-KR" dirty="0"/>
          </a:p>
          <a:p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각각 영상의 </a:t>
            </a:r>
            <a:endParaRPr lang="en-US" altLang="ko-KR" dirty="0"/>
          </a:p>
          <a:p>
            <a:r>
              <a:rPr lang="ko-KR" altLang="en-US" dirty="0"/>
              <a:t>포스터 영역 이외</a:t>
            </a:r>
            <a:endParaRPr lang="en-US" altLang="ko-KR" dirty="0"/>
          </a:p>
          <a:p>
            <a:r>
              <a:rPr lang="ko-KR" altLang="en-US" dirty="0"/>
              <a:t>의 부분을 </a:t>
            </a:r>
            <a:r>
              <a:rPr lang="ko-KR" altLang="en-US" dirty="0" err="1"/>
              <a:t>더블클</a:t>
            </a:r>
            <a:endParaRPr lang="en-US" altLang="ko-KR" dirty="0"/>
          </a:p>
          <a:p>
            <a:r>
              <a:rPr lang="ko-KR" altLang="en-US" dirty="0" err="1"/>
              <a:t>릭하면</a:t>
            </a:r>
            <a:endParaRPr lang="en-US" altLang="ko-KR" dirty="0"/>
          </a:p>
          <a:p>
            <a:r>
              <a:rPr lang="ko-KR" altLang="en-US" dirty="0"/>
              <a:t>동영상재생</a:t>
            </a:r>
            <a:endParaRPr lang="en-US" altLang="ko-KR" dirty="0"/>
          </a:p>
          <a:p>
            <a:r>
              <a:rPr lang="ko-KR" altLang="en-US" dirty="0"/>
              <a:t>오른쪽 </a:t>
            </a:r>
            <a:r>
              <a:rPr lang="ko-KR" altLang="en-US" dirty="0" err="1"/>
              <a:t>클릭시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10038100" y="1233983"/>
            <a:ext cx="171733" cy="51346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10066721" y="1797532"/>
            <a:ext cx="122087" cy="33016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pic>
        <p:nvPicPr>
          <p:cNvPr id="79" name="그림 7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0629" y="5207925"/>
            <a:ext cx="2152650" cy="923925"/>
          </a:xfrm>
          <a:prstGeom prst="rect">
            <a:avLst/>
          </a:prstGeom>
        </p:spPr>
      </p:pic>
      <p:sp>
        <p:nvSpPr>
          <p:cNvPr id="80" name="직사각형 79"/>
          <p:cNvSpPr/>
          <p:nvPr/>
        </p:nvSpPr>
        <p:spPr>
          <a:xfrm>
            <a:off x="2511268" y="2012772"/>
            <a:ext cx="1170878" cy="3456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시리즈 </a:t>
            </a:r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2251785" y="4511698"/>
            <a:ext cx="1605776" cy="3301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검색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2251785" y="2218827"/>
            <a:ext cx="1605776" cy="3301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검색</a:t>
            </a:r>
          </a:p>
        </p:txBody>
      </p:sp>
    </p:spTree>
    <p:extLst>
      <p:ext uri="{BB962C8B-B14F-4D97-AF65-F5344CB8AC3E}">
        <p14:creationId xmlns:p14="http://schemas.microsoft.com/office/powerpoint/2010/main" val="4223604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보관함을 </a:t>
            </a:r>
            <a:r>
              <a:rPr lang="ko-KR" altLang="en-US" dirty="0" err="1"/>
              <a:t>눌렀을때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1690688"/>
            <a:ext cx="183832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317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영상추가를 </a:t>
            </a:r>
            <a:r>
              <a:rPr lang="ko-KR" altLang="en-US" dirty="0" err="1"/>
              <a:t>눌렀을때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020291" y="1782618"/>
            <a:ext cx="6908801" cy="46366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241964" y="1958109"/>
            <a:ext cx="3075709" cy="27062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포스터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이미지크기 제한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나나가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받을수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있는 크기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41964" y="4812145"/>
            <a:ext cx="3075709" cy="2770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위치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837382" y="4812145"/>
            <a:ext cx="480291" cy="27709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368112" y="5206393"/>
            <a:ext cx="356151" cy="238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241963" y="5237017"/>
            <a:ext cx="3075709" cy="2770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제목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742542" y="2539979"/>
            <a:ext cx="3075709" cy="12376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시리즈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42542" y="3833077"/>
            <a:ext cx="3075709" cy="12376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배우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742543" y="5126175"/>
            <a:ext cx="3075709" cy="12376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태그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241962" y="5661887"/>
            <a:ext cx="3075709" cy="2770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감독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241961" y="6086757"/>
            <a:ext cx="3075709" cy="2770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날짜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742542" y="2170958"/>
            <a:ext cx="3075709" cy="2770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제작사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9550400" y="2539972"/>
            <a:ext cx="267851" cy="1237680"/>
            <a:chOff x="3701725" y="1571652"/>
            <a:chExt cx="201006" cy="4797001"/>
          </a:xfrm>
        </p:grpSpPr>
        <p:sp>
          <p:nvSpPr>
            <p:cNvPr id="17" name="직사각형 16"/>
            <p:cNvSpPr/>
            <p:nvPr/>
          </p:nvSpPr>
          <p:spPr>
            <a:xfrm>
              <a:off x="3701725" y="1571652"/>
              <a:ext cx="201006" cy="47970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739577" y="2131569"/>
              <a:ext cx="122087" cy="33016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9548257" y="3833074"/>
            <a:ext cx="267851" cy="1237680"/>
            <a:chOff x="3701725" y="1571652"/>
            <a:chExt cx="201006" cy="4797001"/>
          </a:xfrm>
        </p:grpSpPr>
        <p:sp>
          <p:nvSpPr>
            <p:cNvPr id="20" name="직사각형 19"/>
            <p:cNvSpPr/>
            <p:nvPr/>
          </p:nvSpPr>
          <p:spPr>
            <a:xfrm>
              <a:off x="3701725" y="1571652"/>
              <a:ext cx="201006" cy="47970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739577" y="2131569"/>
              <a:ext cx="122087" cy="33016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9546114" y="5126171"/>
            <a:ext cx="267851" cy="1237680"/>
            <a:chOff x="3701725" y="1571652"/>
            <a:chExt cx="201006" cy="4797001"/>
          </a:xfrm>
        </p:grpSpPr>
        <p:sp>
          <p:nvSpPr>
            <p:cNvPr id="23" name="직사각형 22"/>
            <p:cNvSpPr/>
            <p:nvPr/>
          </p:nvSpPr>
          <p:spPr>
            <a:xfrm>
              <a:off x="3701725" y="1571652"/>
              <a:ext cx="201006" cy="47970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739577" y="2131569"/>
              <a:ext cx="122087" cy="33016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/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6830623" y="2625430"/>
            <a:ext cx="138211" cy="101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830623" y="2746328"/>
            <a:ext cx="138211" cy="101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830623" y="2858970"/>
            <a:ext cx="138211" cy="101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830623" y="2979868"/>
            <a:ext cx="138211" cy="101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830956" y="3100766"/>
            <a:ext cx="138211" cy="101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830956" y="3221664"/>
            <a:ext cx="138211" cy="101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6830956" y="3334306"/>
            <a:ext cx="138211" cy="101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6830623" y="3455204"/>
            <a:ext cx="138211" cy="101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6830623" y="3576102"/>
            <a:ext cx="138211" cy="101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830623" y="3688744"/>
            <a:ext cx="138211" cy="101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6816024" y="5155593"/>
            <a:ext cx="143327" cy="1349131"/>
            <a:chOff x="10945756" y="1852716"/>
            <a:chExt cx="143327" cy="1349131"/>
          </a:xfrm>
        </p:grpSpPr>
        <p:sp>
          <p:nvSpPr>
            <p:cNvPr id="36" name="직사각형 35"/>
            <p:cNvSpPr/>
            <p:nvPr/>
          </p:nvSpPr>
          <p:spPr>
            <a:xfrm>
              <a:off x="10945756" y="1852716"/>
              <a:ext cx="138211" cy="101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0945756" y="1973614"/>
              <a:ext cx="138211" cy="101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946087" y="2099578"/>
              <a:ext cx="138211" cy="101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10946087" y="2220476"/>
              <a:ext cx="138211" cy="101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0946087" y="2333118"/>
              <a:ext cx="138211" cy="101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0950872" y="2461998"/>
              <a:ext cx="138211" cy="101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10945756" y="2582896"/>
              <a:ext cx="138211" cy="101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10948568" y="2703520"/>
              <a:ext cx="138211" cy="101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10945756" y="2826958"/>
              <a:ext cx="138211" cy="101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0945756" y="2957093"/>
              <a:ext cx="138211" cy="101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0945756" y="3100247"/>
              <a:ext cx="138211" cy="101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6816024" y="3863103"/>
            <a:ext cx="143327" cy="1349131"/>
            <a:chOff x="10945756" y="1852716"/>
            <a:chExt cx="143327" cy="1349131"/>
          </a:xfrm>
        </p:grpSpPr>
        <p:sp>
          <p:nvSpPr>
            <p:cNvPr id="52" name="직사각형 51"/>
            <p:cNvSpPr/>
            <p:nvPr/>
          </p:nvSpPr>
          <p:spPr>
            <a:xfrm>
              <a:off x="10945756" y="1852716"/>
              <a:ext cx="138211" cy="101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10945756" y="1973614"/>
              <a:ext cx="138211" cy="101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10946087" y="2099578"/>
              <a:ext cx="138211" cy="101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0946087" y="2220476"/>
              <a:ext cx="138211" cy="101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0946087" y="2333118"/>
              <a:ext cx="138211" cy="101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10950872" y="2461998"/>
              <a:ext cx="138211" cy="101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10945756" y="2582896"/>
              <a:ext cx="138211" cy="101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10948568" y="2703520"/>
              <a:ext cx="138211" cy="101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10945756" y="2826958"/>
              <a:ext cx="138211" cy="101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0945756" y="2957093"/>
              <a:ext cx="138211" cy="101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0945756" y="3100247"/>
              <a:ext cx="138211" cy="101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6742543" y="1843816"/>
            <a:ext cx="1191494" cy="2770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화수</a:t>
            </a:r>
          </a:p>
        </p:txBody>
      </p:sp>
      <p:cxnSp>
        <p:nvCxnSpPr>
          <p:cNvPr id="65" name="직선 연결선 64"/>
          <p:cNvCxnSpPr/>
          <p:nvPr/>
        </p:nvCxnSpPr>
        <p:spPr>
          <a:xfrm>
            <a:off x="8636000" y="3833074"/>
            <a:ext cx="0" cy="1256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689491" y="42497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성별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6352032" y="2564994"/>
            <a:ext cx="356151" cy="238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6346889" y="3915358"/>
            <a:ext cx="356151" cy="238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692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영화나 드라마 정보를 추가</a:t>
            </a:r>
            <a:r>
              <a:rPr lang="en-US" altLang="ko-KR" dirty="0"/>
              <a:t>,</a:t>
            </a:r>
            <a:r>
              <a:rPr lang="ko-KR" altLang="en-US" dirty="0"/>
              <a:t>수정</a:t>
            </a:r>
            <a:r>
              <a:rPr lang="en-US" altLang="ko-KR" dirty="0"/>
              <a:t>,</a:t>
            </a:r>
            <a:r>
              <a:rPr lang="ko-KR" altLang="en-US" dirty="0"/>
              <a:t>삭제 할 수 있다</a:t>
            </a:r>
            <a:r>
              <a:rPr lang="en-US" altLang="ko-KR" dirty="0"/>
              <a:t>.(</a:t>
            </a:r>
            <a:r>
              <a:rPr lang="ko-KR" altLang="en-US" dirty="0"/>
              <a:t>편의 기능추가</a:t>
            </a:r>
            <a:r>
              <a:rPr lang="en-US" altLang="ko-KR" dirty="0"/>
              <a:t>?)</a:t>
            </a:r>
          </a:p>
          <a:p>
            <a:r>
              <a:rPr lang="ko-KR" altLang="en-US" dirty="0"/>
              <a:t>주연 배우를 추가</a:t>
            </a:r>
            <a:r>
              <a:rPr lang="en-US" altLang="ko-KR" dirty="0"/>
              <a:t>,</a:t>
            </a:r>
            <a:r>
              <a:rPr lang="ko-KR" altLang="en-US" dirty="0"/>
              <a:t>수정</a:t>
            </a:r>
            <a:r>
              <a:rPr lang="en-US" altLang="ko-KR" dirty="0"/>
              <a:t>,</a:t>
            </a:r>
            <a:r>
              <a:rPr lang="ko-KR" altLang="en-US" dirty="0"/>
              <a:t>삭제 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태그를 추가</a:t>
            </a:r>
            <a:r>
              <a:rPr lang="en-US" altLang="ko-KR" dirty="0"/>
              <a:t>,</a:t>
            </a:r>
            <a:r>
              <a:rPr lang="ko-KR" altLang="en-US" dirty="0"/>
              <a:t>수정</a:t>
            </a:r>
            <a:r>
              <a:rPr lang="en-US" altLang="ko-KR" dirty="0"/>
              <a:t>,</a:t>
            </a:r>
            <a:r>
              <a:rPr lang="ko-KR" altLang="en-US" dirty="0"/>
              <a:t>삭제 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동영상을 재생플레이어를 실행해서 바로 영화나 드라마를 실행할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제목</a:t>
            </a:r>
            <a:r>
              <a:rPr lang="en-US" altLang="ko-KR" dirty="0"/>
              <a:t>,</a:t>
            </a:r>
            <a:r>
              <a:rPr lang="ko-KR" altLang="en-US" dirty="0"/>
              <a:t>태그</a:t>
            </a:r>
            <a:r>
              <a:rPr lang="en-US" altLang="ko-KR" dirty="0"/>
              <a:t>,</a:t>
            </a:r>
            <a:r>
              <a:rPr lang="ko-KR" altLang="en-US" dirty="0"/>
              <a:t>배우로 동영상을 </a:t>
            </a:r>
            <a:r>
              <a:rPr lang="ko-KR" altLang="en-US" dirty="0" err="1"/>
              <a:t>검색할수</a:t>
            </a:r>
            <a:r>
              <a:rPr lang="ko-KR" altLang="en-US" dirty="0"/>
              <a:t> 있다</a:t>
            </a:r>
            <a:r>
              <a:rPr lang="en-US" altLang="ko-KR" dirty="0"/>
              <a:t>.(</a:t>
            </a:r>
            <a:r>
              <a:rPr lang="ko-KR" altLang="en-US" dirty="0"/>
              <a:t>중요한 기능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동영상을 </a:t>
            </a:r>
            <a:r>
              <a:rPr lang="ko-KR" altLang="en-US" dirty="0" err="1"/>
              <a:t>삭제할수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90672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동영상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동영상은 드라마이거나 영화이다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제목</a:t>
            </a:r>
            <a:r>
              <a:rPr lang="en-US" altLang="ko-KR" dirty="0"/>
              <a:t>,</a:t>
            </a:r>
            <a:r>
              <a:rPr lang="ko-KR" altLang="en-US" dirty="0"/>
              <a:t>개봉 및 방영 시작일</a:t>
            </a:r>
            <a:r>
              <a:rPr lang="en-US" altLang="ko-KR" dirty="0"/>
              <a:t>,</a:t>
            </a:r>
            <a:r>
              <a:rPr lang="ko-KR" altLang="en-US" dirty="0"/>
              <a:t>배우</a:t>
            </a:r>
            <a:r>
              <a:rPr lang="en-US" altLang="ko-KR" dirty="0"/>
              <a:t>,</a:t>
            </a:r>
            <a:r>
              <a:rPr lang="ko-KR" altLang="en-US" dirty="0"/>
              <a:t>제작사</a:t>
            </a:r>
            <a:r>
              <a:rPr lang="en-US" altLang="ko-KR" dirty="0"/>
              <a:t>,</a:t>
            </a:r>
            <a:r>
              <a:rPr lang="ko-KR" altLang="en-US" dirty="0"/>
              <a:t>감독</a:t>
            </a:r>
            <a:r>
              <a:rPr lang="en-US" altLang="ko-KR" dirty="0"/>
              <a:t>,</a:t>
            </a:r>
            <a:r>
              <a:rPr lang="ko-KR" altLang="en-US" dirty="0"/>
              <a:t>시리즈정보</a:t>
            </a:r>
            <a:r>
              <a:rPr lang="en-US" altLang="ko-KR" dirty="0"/>
              <a:t>,</a:t>
            </a:r>
            <a:r>
              <a:rPr lang="ko-KR" altLang="en-US" dirty="0"/>
              <a:t>태그</a:t>
            </a:r>
            <a:r>
              <a:rPr lang="en-US" altLang="ko-KR" dirty="0"/>
              <a:t>(</a:t>
            </a:r>
            <a:r>
              <a:rPr lang="ko-KR" altLang="en-US" dirty="0"/>
              <a:t>장르</a:t>
            </a:r>
            <a:r>
              <a:rPr lang="en-US" altLang="ko-KR" dirty="0"/>
              <a:t>),</a:t>
            </a:r>
            <a:r>
              <a:rPr lang="ko-KR" altLang="en-US" dirty="0"/>
              <a:t>포스터나 스크린샷같은 이미지</a:t>
            </a:r>
            <a:r>
              <a:rPr lang="en-US" altLang="ko-KR" dirty="0"/>
              <a:t>,</a:t>
            </a:r>
            <a:r>
              <a:rPr lang="ko-KR" altLang="en-US" dirty="0"/>
              <a:t> 파일크기</a:t>
            </a:r>
            <a:r>
              <a:rPr lang="en-US" altLang="ko-KR" dirty="0"/>
              <a:t>,</a:t>
            </a:r>
            <a:r>
              <a:rPr lang="ko-KR" altLang="en-US" dirty="0"/>
              <a:t>파일위치</a:t>
            </a:r>
            <a:r>
              <a:rPr lang="en-US" altLang="ko-KR" dirty="0"/>
              <a:t>,id</a:t>
            </a:r>
            <a:r>
              <a:rPr lang="ko-KR" altLang="en-US" dirty="0"/>
              <a:t>를 갖는다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출연 배우는 여럿일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한 동영상은 태그를 </a:t>
            </a:r>
            <a:r>
              <a:rPr lang="ko-KR" altLang="en-US" dirty="0" err="1"/>
              <a:t>여러개</a:t>
            </a:r>
            <a:r>
              <a:rPr lang="ko-KR" altLang="en-US" dirty="0"/>
              <a:t> </a:t>
            </a:r>
            <a:r>
              <a:rPr lang="ko-KR" altLang="en-US" dirty="0" err="1"/>
              <a:t>가질수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한 동영상은 하나의 메인 포스터와 하나이상의 캡쳐 이미지를 </a:t>
            </a:r>
            <a:r>
              <a:rPr lang="ko-KR" altLang="en-US" dirty="0" err="1"/>
              <a:t>가질수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파일 크기는 </a:t>
            </a:r>
            <a:r>
              <a:rPr lang="en-US" altLang="ko-KR" dirty="0"/>
              <a:t>GB</a:t>
            </a:r>
            <a:r>
              <a:rPr lang="ko-KR" altLang="en-US" dirty="0"/>
              <a:t>단위 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88639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배우는 이름과</a:t>
            </a:r>
            <a:r>
              <a:rPr lang="en-US" altLang="ko-KR" dirty="0"/>
              <a:t>,</a:t>
            </a:r>
            <a:r>
              <a:rPr lang="ko-KR" altLang="en-US" dirty="0"/>
              <a:t>성별이 존재한다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배우의 이미지가 존재한다</a:t>
            </a:r>
          </a:p>
        </p:txBody>
      </p:sp>
    </p:spTree>
    <p:extLst>
      <p:ext uri="{BB962C8B-B14F-4D97-AF65-F5344CB8AC3E}">
        <p14:creationId xmlns:p14="http://schemas.microsoft.com/office/powerpoint/2010/main" val="553687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태그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51383"/>
            <a:ext cx="10515600" cy="4351338"/>
          </a:xfrm>
        </p:spPr>
        <p:txBody>
          <a:bodyPr/>
          <a:lstStyle/>
          <a:p>
            <a:r>
              <a:rPr lang="ko-KR" altLang="en-US" dirty="0"/>
              <a:t> 각 동영상은 하나이상의 태그를 </a:t>
            </a:r>
            <a:r>
              <a:rPr lang="ko-KR" altLang="en-US" dirty="0" err="1"/>
              <a:t>가질수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태그는 장르이거나 동영상 관리자가 정한 특징이다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이름을 갖는다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태그의 이름은 중복되지않는다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3016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이미지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en-US" altLang="ko-KR" dirty="0" err="1">
                <a:solidFill>
                  <a:srgbClr val="FF0000"/>
                </a:solidFill>
              </a:rPr>
              <a:t>er,eer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수정필요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4"/>
                </a:solidFill>
              </a:rPr>
              <a:t>Id</a:t>
            </a:r>
            <a:r>
              <a:rPr lang="ko-KR" altLang="en-US" dirty="0">
                <a:solidFill>
                  <a:schemeClr val="accent4"/>
                </a:solidFill>
              </a:rPr>
              <a:t>가 있다</a:t>
            </a:r>
            <a:r>
              <a:rPr lang="en-US" altLang="ko-KR" dirty="0">
                <a:solidFill>
                  <a:schemeClr val="accent4"/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accent4"/>
                </a:solidFill>
              </a:rPr>
              <a:t>분류</a:t>
            </a:r>
            <a:r>
              <a:rPr lang="en-US" altLang="ko-KR" dirty="0">
                <a:solidFill>
                  <a:schemeClr val="accent4"/>
                </a:solidFill>
              </a:rPr>
              <a:t>(</a:t>
            </a:r>
            <a:r>
              <a:rPr lang="ko-KR" altLang="en-US" dirty="0">
                <a:solidFill>
                  <a:schemeClr val="accent4"/>
                </a:solidFill>
              </a:rPr>
              <a:t>포스터</a:t>
            </a:r>
            <a:r>
              <a:rPr lang="en-US" altLang="ko-KR" dirty="0">
                <a:solidFill>
                  <a:schemeClr val="accent4"/>
                </a:solidFill>
              </a:rPr>
              <a:t>,</a:t>
            </a:r>
            <a:r>
              <a:rPr lang="ko-KR" altLang="en-US" dirty="0">
                <a:solidFill>
                  <a:schemeClr val="accent4"/>
                </a:solidFill>
              </a:rPr>
              <a:t>스크린샷</a:t>
            </a:r>
            <a:r>
              <a:rPr lang="en-US" altLang="ko-KR" dirty="0">
                <a:solidFill>
                  <a:schemeClr val="accent4"/>
                </a:solidFill>
              </a:rPr>
              <a:t>,</a:t>
            </a:r>
            <a:r>
              <a:rPr lang="ko-KR" altLang="en-US" dirty="0">
                <a:solidFill>
                  <a:schemeClr val="accent4"/>
                </a:solidFill>
              </a:rPr>
              <a:t>배우의 이미지</a:t>
            </a:r>
            <a:r>
              <a:rPr lang="en-US" altLang="ko-KR" dirty="0">
                <a:solidFill>
                  <a:schemeClr val="accent4"/>
                </a:solidFill>
              </a:rPr>
              <a:t>)</a:t>
            </a:r>
            <a:r>
              <a:rPr lang="ko-KR" altLang="en-US" dirty="0">
                <a:solidFill>
                  <a:schemeClr val="accent4"/>
                </a:solidFill>
              </a:rPr>
              <a:t>가 있다</a:t>
            </a:r>
            <a:r>
              <a:rPr lang="en-US" altLang="ko-KR" dirty="0">
                <a:solidFill>
                  <a:schemeClr val="accent4"/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accent4"/>
                </a:solidFill>
              </a:rPr>
              <a:t>이미지를 프로그램 내에서 미리 보여준다면 그제한은 필요한가</a:t>
            </a:r>
            <a:r>
              <a:rPr lang="en-US" altLang="ko-KR" dirty="0">
                <a:solidFill>
                  <a:schemeClr val="accent4"/>
                </a:solidFill>
              </a:rPr>
              <a:t>?</a:t>
            </a:r>
          </a:p>
          <a:p>
            <a:r>
              <a:rPr lang="ko-KR" altLang="en-US" dirty="0"/>
              <a:t>저장위치가 존재하고</a:t>
            </a:r>
            <a:r>
              <a:rPr lang="en-US" altLang="ko-KR" dirty="0"/>
              <a:t>, </a:t>
            </a:r>
            <a:r>
              <a:rPr lang="ko-KR" altLang="en-US" dirty="0"/>
              <a:t>각각의 분류마다 구분해서 저장한다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8451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시리즈정보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시리즈 이름을 갖는다</a:t>
            </a:r>
            <a:endParaRPr lang="en-US" altLang="ko-KR" dirty="0"/>
          </a:p>
          <a:p>
            <a:r>
              <a:rPr lang="ko-KR" altLang="en-US" dirty="0"/>
              <a:t>시리즈 시즌이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시리즈인데 </a:t>
            </a:r>
            <a:r>
              <a:rPr lang="ko-KR" altLang="en-US" dirty="0" err="1"/>
              <a:t>특별편</a:t>
            </a:r>
            <a:r>
              <a:rPr lang="ko-KR" altLang="en-US" dirty="0"/>
              <a:t> 시즌이 존재한다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0148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918896" y="806741"/>
            <a:ext cx="2105637" cy="101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주연배우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897655" y="5412298"/>
            <a:ext cx="2105637" cy="101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시리즈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265490" y="3045904"/>
            <a:ext cx="2105637" cy="101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드라마</a:t>
            </a:r>
            <a:r>
              <a:rPr lang="en-US" altLang="ko-KR" dirty="0"/>
              <a:t>,</a:t>
            </a:r>
            <a:r>
              <a:rPr lang="ko-KR" altLang="en-US" dirty="0"/>
              <a:t>영화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612085" y="5412298"/>
            <a:ext cx="2105637" cy="101506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937514" y="148431"/>
            <a:ext cx="2105637" cy="101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태그</a:t>
            </a:r>
            <a:r>
              <a:rPr lang="en-US" altLang="ko-KR" dirty="0"/>
              <a:t>(</a:t>
            </a:r>
            <a:r>
              <a:rPr lang="ko-KR" altLang="en-US" dirty="0"/>
              <a:t>장르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4927132" y="1807826"/>
            <a:ext cx="813733" cy="569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u="sng" dirty="0"/>
              <a:t>Id</a:t>
            </a:r>
            <a:endParaRPr lang="ko-KR" altLang="en-US" u="sng" dirty="0"/>
          </a:p>
        </p:txBody>
      </p:sp>
      <p:sp>
        <p:nvSpPr>
          <p:cNvPr id="13" name="타원 12"/>
          <p:cNvSpPr/>
          <p:nvPr/>
        </p:nvSpPr>
        <p:spPr>
          <a:xfrm>
            <a:off x="4675460" y="4446864"/>
            <a:ext cx="813733" cy="569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날짜</a:t>
            </a:r>
          </a:p>
        </p:txBody>
      </p:sp>
      <p:sp>
        <p:nvSpPr>
          <p:cNvPr id="14" name="타원 13"/>
          <p:cNvSpPr/>
          <p:nvPr/>
        </p:nvSpPr>
        <p:spPr>
          <a:xfrm>
            <a:off x="5616427" y="4445467"/>
            <a:ext cx="813733" cy="569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감독</a:t>
            </a:r>
          </a:p>
        </p:txBody>
      </p:sp>
      <p:sp>
        <p:nvSpPr>
          <p:cNvPr id="15" name="타원 14"/>
          <p:cNvSpPr/>
          <p:nvPr/>
        </p:nvSpPr>
        <p:spPr>
          <a:xfrm>
            <a:off x="7498361" y="4445467"/>
            <a:ext cx="813733" cy="569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제작사</a:t>
            </a:r>
          </a:p>
        </p:txBody>
      </p:sp>
      <p:sp>
        <p:nvSpPr>
          <p:cNvPr id="16" name="타원 15"/>
          <p:cNvSpPr/>
          <p:nvPr/>
        </p:nvSpPr>
        <p:spPr>
          <a:xfrm>
            <a:off x="6020498" y="1807827"/>
            <a:ext cx="813733" cy="569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제목</a:t>
            </a:r>
          </a:p>
        </p:txBody>
      </p:sp>
      <p:sp>
        <p:nvSpPr>
          <p:cNvPr id="17" name="타원 16"/>
          <p:cNvSpPr/>
          <p:nvPr/>
        </p:nvSpPr>
        <p:spPr>
          <a:xfrm>
            <a:off x="6557394" y="4445467"/>
            <a:ext cx="813733" cy="569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파일크기</a:t>
            </a:r>
          </a:p>
        </p:txBody>
      </p:sp>
      <p:cxnSp>
        <p:nvCxnSpPr>
          <p:cNvPr id="19" name="직선 연결선 18"/>
          <p:cNvCxnSpPr>
            <a:stCxn id="11" idx="4"/>
          </p:cNvCxnSpPr>
          <p:nvPr/>
        </p:nvCxnSpPr>
        <p:spPr>
          <a:xfrm>
            <a:off x="5333999" y="2376879"/>
            <a:ext cx="282428" cy="669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6" idx="4"/>
          </p:cNvCxnSpPr>
          <p:nvPr/>
        </p:nvCxnSpPr>
        <p:spPr>
          <a:xfrm>
            <a:off x="6427365" y="2376880"/>
            <a:ext cx="2795" cy="699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7113864" y="2293546"/>
            <a:ext cx="119169" cy="818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3" idx="7"/>
          </p:cNvCxnSpPr>
          <p:nvPr/>
        </p:nvCxnSpPr>
        <p:spPr>
          <a:xfrm flipV="1">
            <a:off x="5370025" y="4060972"/>
            <a:ext cx="246402" cy="469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14" idx="0"/>
          </p:cNvCxnSpPr>
          <p:nvPr/>
        </p:nvCxnSpPr>
        <p:spPr>
          <a:xfrm flipH="1" flipV="1">
            <a:off x="6020498" y="4017907"/>
            <a:ext cx="2796" cy="427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17" idx="0"/>
          </p:cNvCxnSpPr>
          <p:nvPr/>
        </p:nvCxnSpPr>
        <p:spPr>
          <a:xfrm flipH="1" flipV="1">
            <a:off x="6555996" y="3942826"/>
            <a:ext cx="408265" cy="502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15" idx="1"/>
          </p:cNvCxnSpPr>
          <p:nvPr/>
        </p:nvCxnSpPr>
        <p:spPr>
          <a:xfrm flipH="1" flipV="1">
            <a:off x="7185168" y="4044266"/>
            <a:ext cx="432361" cy="484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다이아몬드 31"/>
          <p:cNvSpPr/>
          <p:nvPr/>
        </p:nvSpPr>
        <p:spPr>
          <a:xfrm>
            <a:off x="3258772" y="2376879"/>
            <a:ext cx="917899" cy="75235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가짐</a:t>
            </a:r>
          </a:p>
        </p:txBody>
      </p:sp>
      <p:sp>
        <p:nvSpPr>
          <p:cNvPr id="33" name="다이아몬드 32"/>
          <p:cNvSpPr/>
          <p:nvPr/>
        </p:nvSpPr>
        <p:spPr>
          <a:xfrm>
            <a:off x="3297913" y="4060972"/>
            <a:ext cx="917899" cy="752358"/>
          </a:xfrm>
          <a:prstGeom prst="diamond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가짐</a:t>
            </a:r>
          </a:p>
        </p:txBody>
      </p:sp>
      <p:sp>
        <p:nvSpPr>
          <p:cNvPr id="34" name="다이아몬드 33"/>
          <p:cNvSpPr/>
          <p:nvPr/>
        </p:nvSpPr>
        <p:spPr>
          <a:xfrm>
            <a:off x="8420805" y="2488516"/>
            <a:ext cx="917899" cy="75235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출연</a:t>
            </a:r>
          </a:p>
        </p:txBody>
      </p:sp>
      <p:sp>
        <p:nvSpPr>
          <p:cNvPr id="35" name="다이아몬드 34"/>
          <p:cNvSpPr/>
          <p:nvPr/>
        </p:nvSpPr>
        <p:spPr>
          <a:xfrm>
            <a:off x="8461696" y="3776445"/>
            <a:ext cx="917899" cy="75235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속함</a:t>
            </a:r>
          </a:p>
        </p:txBody>
      </p:sp>
      <p:cxnSp>
        <p:nvCxnSpPr>
          <p:cNvPr id="37" name="직선 연결선 36"/>
          <p:cNvCxnSpPr>
            <a:stCxn id="9" idx="2"/>
            <a:endCxn id="32" idx="1"/>
          </p:cNvCxnSpPr>
          <p:nvPr/>
        </p:nvCxnSpPr>
        <p:spPr>
          <a:xfrm flipH="1">
            <a:off x="3258772" y="1163499"/>
            <a:ext cx="731561" cy="1589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32" idx="3"/>
            <a:endCxn id="7" idx="1"/>
          </p:cNvCxnSpPr>
          <p:nvPr/>
        </p:nvCxnSpPr>
        <p:spPr>
          <a:xfrm>
            <a:off x="4176671" y="2753058"/>
            <a:ext cx="1088819" cy="800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33" idx="1"/>
            <a:endCxn id="8" idx="0"/>
          </p:cNvCxnSpPr>
          <p:nvPr/>
        </p:nvCxnSpPr>
        <p:spPr>
          <a:xfrm flipH="1">
            <a:off x="2664904" y="4437151"/>
            <a:ext cx="633009" cy="975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7" idx="3"/>
            <a:endCxn id="34" idx="1"/>
          </p:cNvCxnSpPr>
          <p:nvPr/>
        </p:nvCxnSpPr>
        <p:spPr>
          <a:xfrm flipV="1">
            <a:off x="7371127" y="2864695"/>
            <a:ext cx="1049678" cy="688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34" idx="3"/>
            <a:endCxn id="5" idx="2"/>
          </p:cNvCxnSpPr>
          <p:nvPr/>
        </p:nvCxnSpPr>
        <p:spPr>
          <a:xfrm flipV="1">
            <a:off x="9338704" y="1821809"/>
            <a:ext cx="633011" cy="1042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7" idx="3"/>
            <a:endCxn id="35" idx="1"/>
          </p:cNvCxnSpPr>
          <p:nvPr/>
        </p:nvCxnSpPr>
        <p:spPr>
          <a:xfrm>
            <a:off x="7371127" y="3553438"/>
            <a:ext cx="1090569" cy="599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35" idx="3"/>
            <a:endCxn id="6" idx="0"/>
          </p:cNvCxnSpPr>
          <p:nvPr/>
        </p:nvCxnSpPr>
        <p:spPr>
          <a:xfrm>
            <a:off x="9379595" y="4152624"/>
            <a:ext cx="570879" cy="1259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4065674" y="2777069"/>
            <a:ext cx="1236344" cy="907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 flipV="1">
            <a:off x="4077045" y="3402823"/>
            <a:ext cx="1206268" cy="1033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 flipV="1">
            <a:off x="2776756" y="4436665"/>
            <a:ext cx="662730" cy="1041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 flipV="1">
            <a:off x="9229993" y="1667874"/>
            <a:ext cx="647692" cy="1085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9277150" y="4231687"/>
            <a:ext cx="694564" cy="1383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타원 68"/>
          <p:cNvSpPr/>
          <p:nvPr/>
        </p:nvSpPr>
        <p:spPr>
          <a:xfrm>
            <a:off x="192948" y="5478011"/>
            <a:ext cx="813733" cy="569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u="sng" dirty="0"/>
              <a:t>Id</a:t>
            </a:r>
            <a:endParaRPr lang="ko-KR" altLang="en-US" u="sng" dirty="0"/>
          </a:p>
        </p:txBody>
      </p:sp>
      <p:cxnSp>
        <p:nvCxnSpPr>
          <p:cNvPr id="71" name="직선 연결선 70"/>
          <p:cNvCxnSpPr>
            <a:stCxn id="69" idx="6"/>
            <a:endCxn id="8" idx="1"/>
          </p:cNvCxnSpPr>
          <p:nvPr/>
        </p:nvCxnSpPr>
        <p:spPr>
          <a:xfrm>
            <a:off x="1006681" y="5762538"/>
            <a:ext cx="605404" cy="157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/>
          <p:cNvSpPr/>
          <p:nvPr/>
        </p:nvSpPr>
        <p:spPr>
          <a:xfrm>
            <a:off x="7589232" y="237688"/>
            <a:ext cx="813733" cy="569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u="sng" dirty="0"/>
              <a:t>Id</a:t>
            </a:r>
            <a:endParaRPr lang="ko-KR" altLang="en-US" u="sng" dirty="0"/>
          </a:p>
        </p:txBody>
      </p:sp>
      <p:cxnSp>
        <p:nvCxnSpPr>
          <p:cNvPr id="75" name="직선 연결선 74"/>
          <p:cNvCxnSpPr>
            <a:stCxn id="73" idx="5"/>
            <a:endCxn id="5" idx="1"/>
          </p:cNvCxnSpPr>
          <p:nvPr/>
        </p:nvCxnSpPr>
        <p:spPr>
          <a:xfrm>
            <a:off x="8283797" y="723405"/>
            <a:ext cx="635099" cy="590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7520731" y="5858313"/>
            <a:ext cx="813733" cy="569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u="sng" dirty="0"/>
              <a:t>Id</a:t>
            </a:r>
            <a:endParaRPr lang="ko-KR" altLang="en-US" u="sng" dirty="0"/>
          </a:p>
        </p:txBody>
      </p:sp>
      <p:cxnSp>
        <p:nvCxnSpPr>
          <p:cNvPr id="78" name="직선 연결선 77"/>
          <p:cNvCxnSpPr>
            <a:stCxn id="76" idx="6"/>
            <a:endCxn id="6" idx="1"/>
          </p:cNvCxnSpPr>
          <p:nvPr/>
        </p:nvCxnSpPr>
        <p:spPr>
          <a:xfrm flipV="1">
            <a:off x="8334464" y="5919832"/>
            <a:ext cx="563191" cy="223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타원 78"/>
          <p:cNvSpPr/>
          <p:nvPr/>
        </p:nvSpPr>
        <p:spPr>
          <a:xfrm>
            <a:off x="10435013" y="4434317"/>
            <a:ext cx="813733" cy="569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제목</a:t>
            </a:r>
          </a:p>
        </p:txBody>
      </p:sp>
      <p:cxnSp>
        <p:nvCxnSpPr>
          <p:cNvPr id="81" name="직선 연결선 80"/>
          <p:cNvCxnSpPr>
            <a:stCxn id="6" idx="0"/>
            <a:endCxn id="79" idx="3"/>
          </p:cNvCxnSpPr>
          <p:nvPr/>
        </p:nvCxnSpPr>
        <p:spPr>
          <a:xfrm flipV="1">
            <a:off x="9950474" y="4920034"/>
            <a:ext cx="603707" cy="492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타원 81"/>
          <p:cNvSpPr/>
          <p:nvPr/>
        </p:nvSpPr>
        <p:spPr>
          <a:xfrm>
            <a:off x="11331593" y="5635305"/>
            <a:ext cx="813733" cy="569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시즌</a:t>
            </a:r>
          </a:p>
        </p:txBody>
      </p:sp>
      <p:cxnSp>
        <p:nvCxnSpPr>
          <p:cNvPr id="84" name="직선 연결선 83"/>
          <p:cNvCxnSpPr>
            <a:stCxn id="6" idx="3"/>
            <a:endCxn id="82" idx="2"/>
          </p:cNvCxnSpPr>
          <p:nvPr/>
        </p:nvCxnSpPr>
        <p:spPr>
          <a:xfrm>
            <a:off x="11003292" y="5919832"/>
            <a:ext cx="3283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>
            <a:stCxn id="35" idx="0"/>
          </p:cNvCxnSpPr>
          <p:nvPr/>
        </p:nvCxnSpPr>
        <p:spPr>
          <a:xfrm flipV="1">
            <a:off x="8920646" y="3421943"/>
            <a:ext cx="1051068" cy="354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/>
          <p:cNvSpPr/>
          <p:nvPr/>
        </p:nvSpPr>
        <p:spPr>
          <a:xfrm>
            <a:off x="9950474" y="3052913"/>
            <a:ext cx="813733" cy="569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화수</a:t>
            </a:r>
          </a:p>
        </p:txBody>
      </p:sp>
      <p:cxnSp>
        <p:nvCxnSpPr>
          <p:cNvPr id="90" name="직선 연결선 89"/>
          <p:cNvCxnSpPr>
            <a:stCxn id="5" idx="0"/>
          </p:cNvCxnSpPr>
          <p:nvPr/>
        </p:nvCxnSpPr>
        <p:spPr>
          <a:xfrm flipV="1">
            <a:off x="9971715" y="461394"/>
            <a:ext cx="291233" cy="345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타원 91"/>
          <p:cNvSpPr/>
          <p:nvPr/>
        </p:nvSpPr>
        <p:spPr>
          <a:xfrm>
            <a:off x="10117331" y="94395"/>
            <a:ext cx="813733" cy="569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성별</a:t>
            </a:r>
          </a:p>
        </p:txBody>
      </p:sp>
      <p:sp>
        <p:nvSpPr>
          <p:cNvPr id="93" name="타원 92"/>
          <p:cNvSpPr/>
          <p:nvPr/>
        </p:nvSpPr>
        <p:spPr>
          <a:xfrm>
            <a:off x="8780473" y="71521"/>
            <a:ext cx="813733" cy="569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이름</a:t>
            </a:r>
          </a:p>
        </p:txBody>
      </p:sp>
      <p:cxnSp>
        <p:nvCxnSpPr>
          <p:cNvPr id="95" name="직선 연결선 94"/>
          <p:cNvCxnSpPr>
            <a:stCxn id="93" idx="5"/>
            <a:endCxn id="5" idx="0"/>
          </p:cNvCxnSpPr>
          <p:nvPr/>
        </p:nvCxnSpPr>
        <p:spPr>
          <a:xfrm>
            <a:off x="9475038" y="557238"/>
            <a:ext cx="496677" cy="249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stCxn id="8" idx="3"/>
            <a:endCxn id="101" idx="2"/>
          </p:cNvCxnSpPr>
          <p:nvPr/>
        </p:nvCxnSpPr>
        <p:spPr>
          <a:xfrm flipV="1">
            <a:off x="3717722" y="5478011"/>
            <a:ext cx="1042807" cy="441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타원 100"/>
          <p:cNvSpPr/>
          <p:nvPr/>
        </p:nvSpPr>
        <p:spPr>
          <a:xfrm>
            <a:off x="4760529" y="5137557"/>
            <a:ext cx="908804" cy="6809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분류</a:t>
            </a:r>
          </a:p>
        </p:txBody>
      </p:sp>
      <p:cxnSp>
        <p:nvCxnSpPr>
          <p:cNvPr id="103" name="직선 연결선 102"/>
          <p:cNvCxnSpPr>
            <a:stCxn id="9" idx="1"/>
          </p:cNvCxnSpPr>
          <p:nvPr/>
        </p:nvCxnSpPr>
        <p:spPr>
          <a:xfrm flipH="1">
            <a:off x="2256607" y="655965"/>
            <a:ext cx="6809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타원 103"/>
          <p:cNvSpPr/>
          <p:nvPr/>
        </p:nvSpPr>
        <p:spPr>
          <a:xfrm>
            <a:off x="1682431" y="371438"/>
            <a:ext cx="813733" cy="569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u="sng" dirty="0"/>
              <a:t>이름</a:t>
            </a:r>
          </a:p>
        </p:txBody>
      </p:sp>
      <p:sp>
        <p:nvSpPr>
          <p:cNvPr id="105" name="사각형: 둥근 모서리 104"/>
          <p:cNvSpPr/>
          <p:nvPr/>
        </p:nvSpPr>
        <p:spPr>
          <a:xfrm>
            <a:off x="3990333" y="3538334"/>
            <a:ext cx="461395" cy="476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7" name="사각형: 둥근 모서리 106"/>
          <p:cNvSpPr/>
          <p:nvPr/>
        </p:nvSpPr>
        <p:spPr>
          <a:xfrm>
            <a:off x="2396456" y="4636593"/>
            <a:ext cx="461395" cy="476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8" name="사각형: 둥근 모서리 107"/>
          <p:cNvSpPr/>
          <p:nvPr/>
        </p:nvSpPr>
        <p:spPr>
          <a:xfrm>
            <a:off x="3791613" y="1551142"/>
            <a:ext cx="461395" cy="476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</a:t>
            </a:r>
            <a:endParaRPr lang="ko-KR" altLang="en-US" dirty="0"/>
          </a:p>
        </p:txBody>
      </p:sp>
      <p:sp>
        <p:nvSpPr>
          <p:cNvPr id="109" name="사각형: 둥근 모서리 108"/>
          <p:cNvSpPr/>
          <p:nvPr/>
        </p:nvSpPr>
        <p:spPr>
          <a:xfrm>
            <a:off x="8103766" y="3129100"/>
            <a:ext cx="461395" cy="476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</a:t>
            </a:r>
            <a:endParaRPr lang="ko-KR" altLang="en-US" dirty="0"/>
          </a:p>
        </p:txBody>
      </p:sp>
      <p:sp>
        <p:nvSpPr>
          <p:cNvPr id="110" name="사각형: 둥근 모서리 109"/>
          <p:cNvSpPr/>
          <p:nvPr/>
        </p:nvSpPr>
        <p:spPr>
          <a:xfrm>
            <a:off x="9007324" y="4731613"/>
            <a:ext cx="461395" cy="476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1" name="사각형: 둥근 모서리 110"/>
          <p:cNvSpPr/>
          <p:nvPr/>
        </p:nvSpPr>
        <p:spPr>
          <a:xfrm>
            <a:off x="9895945" y="2192987"/>
            <a:ext cx="461395" cy="476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12" name="사각형: 둥근 모서리 111"/>
          <p:cNvSpPr/>
          <p:nvPr/>
        </p:nvSpPr>
        <p:spPr>
          <a:xfrm>
            <a:off x="7570367" y="3844460"/>
            <a:ext cx="461395" cy="476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13" name="사각형: 둥근 모서리 112"/>
          <p:cNvSpPr/>
          <p:nvPr/>
        </p:nvSpPr>
        <p:spPr>
          <a:xfrm>
            <a:off x="4514241" y="2626584"/>
            <a:ext cx="461395" cy="476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14" name="타원 113"/>
          <p:cNvSpPr/>
          <p:nvPr/>
        </p:nvSpPr>
        <p:spPr>
          <a:xfrm>
            <a:off x="6938397" y="1778889"/>
            <a:ext cx="813733" cy="569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파일위치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247212" y="1381994"/>
            <a:ext cx="2105637" cy="101506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주연배우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옆의 주연배우와 같은 것임 </a:t>
            </a:r>
            <a:r>
              <a:rPr lang="ko-KR" altLang="en-US" sz="1400" b="1" dirty="0" err="1"/>
              <a:t>옮길수가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없어서추가함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sp>
        <p:nvSpPr>
          <p:cNvPr id="3" name="다이아몬드 2"/>
          <p:cNvSpPr/>
          <p:nvPr/>
        </p:nvSpPr>
        <p:spPr>
          <a:xfrm>
            <a:off x="503583" y="3392169"/>
            <a:ext cx="1762751" cy="953272"/>
          </a:xfrm>
          <a:prstGeom prst="diamond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프로필</a:t>
            </a:r>
          </a:p>
        </p:txBody>
      </p:sp>
      <p:cxnSp>
        <p:nvCxnSpPr>
          <p:cNvPr id="10" name="직선 연결선 9"/>
          <p:cNvCxnSpPr>
            <a:stCxn id="3" idx="0"/>
            <a:endCxn id="67" idx="2"/>
          </p:cNvCxnSpPr>
          <p:nvPr/>
        </p:nvCxnSpPr>
        <p:spPr>
          <a:xfrm flipH="1" flipV="1">
            <a:off x="1300031" y="2397062"/>
            <a:ext cx="84928" cy="995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3" idx="2"/>
          </p:cNvCxnSpPr>
          <p:nvPr/>
        </p:nvCxnSpPr>
        <p:spPr>
          <a:xfrm>
            <a:off x="1384959" y="4345441"/>
            <a:ext cx="488500" cy="1066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453232" y="2261052"/>
            <a:ext cx="72286" cy="1360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사각형: 둥근 모서리 79"/>
          <p:cNvSpPr/>
          <p:nvPr/>
        </p:nvSpPr>
        <p:spPr>
          <a:xfrm>
            <a:off x="799421" y="2604277"/>
            <a:ext cx="461395" cy="476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3" name="사각형: 둥근 모서리 82"/>
          <p:cNvSpPr/>
          <p:nvPr/>
        </p:nvSpPr>
        <p:spPr>
          <a:xfrm>
            <a:off x="1050021" y="4734187"/>
            <a:ext cx="461395" cy="476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9" name="타원 88"/>
          <p:cNvSpPr/>
          <p:nvPr/>
        </p:nvSpPr>
        <p:spPr>
          <a:xfrm>
            <a:off x="4777424" y="5866595"/>
            <a:ext cx="908804" cy="6809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위치</a:t>
            </a:r>
          </a:p>
        </p:txBody>
      </p:sp>
      <p:cxnSp>
        <p:nvCxnSpPr>
          <p:cNvPr id="91" name="직선 연결선 90"/>
          <p:cNvCxnSpPr>
            <a:stCxn id="8" idx="3"/>
            <a:endCxn id="89" idx="2"/>
          </p:cNvCxnSpPr>
          <p:nvPr/>
        </p:nvCxnSpPr>
        <p:spPr>
          <a:xfrm>
            <a:off x="3717722" y="5919832"/>
            <a:ext cx="1059702" cy="287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/>
          <p:cNvSpPr/>
          <p:nvPr/>
        </p:nvSpPr>
        <p:spPr>
          <a:xfrm>
            <a:off x="5493226" y="356047"/>
            <a:ext cx="939569" cy="6062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u="sng" dirty="0"/>
              <a:t>Id</a:t>
            </a:r>
            <a:endParaRPr lang="ko-KR" altLang="en-US" u="sng" dirty="0"/>
          </a:p>
        </p:txBody>
      </p:sp>
      <p:cxnSp>
        <p:nvCxnSpPr>
          <p:cNvPr id="53" name="직선 연결선 52"/>
          <p:cNvCxnSpPr>
            <a:stCxn id="9" idx="3"/>
            <a:endCxn id="50" idx="2"/>
          </p:cNvCxnSpPr>
          <p:nvPr/>
        </p:nvCxnSpPr>
        <p:spPr>
          <a:xfrm>
            <a:off x="5043151" y="655965"/>
            <a:ext cx="450075" cy="3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637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개발환경및</a:t>
            </a:r>
            <a:r>
              <a:rPr lang="ko-KR" altLang="en-US" dirty="0"/>
              <a:t> 운영환경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개발환경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윈도우</a:t>
            </a:r>
            <a:r>
              <a:rPr lang="en-US" altLang="ko-KR" dirty="0"/>
              <a:t>10</a:t>
            </a:r>
          </a:p>
          <a:p>
            <a:r>
              <a:rPr lang="en-US" altLang="ko-KR" dirty="0"/>
              <a:t>C++</a:t>
            </a:r>
          </a:p>
          <a:p>
            <a:r>
              <a:rPr lang="en-US" altLang="ko-KR" dirty="0" err="1"/>
              <a:t>Odbc</a:t>
            </a:r>
            <a:endParaRPr lang="en-US" altLang="ko-KR" dirty="0"/>
          </a:p>
          <a:p>
            <a:r>
              <a:rPr lang="en-US" altLang="ko-KR" dirty="0"/>
              <a:t>Nana</a:t>
            </a:r>
          </a:p>
          <a:p>
            <a:r>
              <a:rPr lang="en-US" altLang="ko-KR" dirty="0"/>
              <a:t>mysql5.7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/>
              <a:t>운영환경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ko-KR" altLang="en-US" dirty="0"/>
              <a:t>윈도우</a:t>
            </a:r>
            <a:r>
              <a:rPr lang="en-US" altLang="ko-KR" dirty="0"/>
              <a:t>10</a:t>
            </a:r>
          </a:p>
          <a:p>
            <a:r>
              <a:rPr lang="en-US" altLang="ko-KR" dirty="0"/>
              <a:t>Mysql5.7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6154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6808</TotalTime>
  <Words>557</Words>
  <Application>Microsoft Office PowerPoint</Application>
  <PresentationFormat>와이드스크린</PresentationFormat>
  <Paragraphs>178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 Storm Earth and Fire</vt:lpstr>
      <vt:lpstr>기능</vt:lpstr>
      <vt:lpstr>동영상</vt:lpstr>
      <vt:lpstr>배우</vt:lpstr>
      <vt:lpstr>태그</vt:lpstr>
      <vt:lpstr>이미지(er,eer 수정필요)</vt:lpstr>
      <vt:lpstr>시리즈정보</vt:lpstr>
      <vt:lpstr>PowerPoint 프레젠테이션</vt:lpstr>
      <vt:lpstr>개발환경및 운영환경</vt:lpstr>
      <vt:lpstr>일정</vt:lpstr>
      <vt:lpstr>12월 7일 </vt:lpstr>
      <vt:lpstr>PowerPoint 프레젠테이션</vt:lpstr>
      <vt:lpstr>보관함을 눌렀을때</vt:lpstr>
      <vt:lpstr>영상추가를 눌렀을때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Storm Earth and Fire</dc:title>
  <dc:creator>Thing The</dc:creator>
  <cp:lastModifiedBy>Thing The</cp:lastModifiedBy>
  <cp:revision>35</cp:revision>
  <dcterms:created xsi:type="dcterms:W3CDTF">2016-11-30T08:49:09Z</dcterms:created>
  <dcterms:modified xsi:type="dcterms:W3CDTF">2016-12-10T07:50:08Z</dcterms:modified>
</cp:coreProperties>
</file>