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4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2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57A7-40C6-4620-9030-9A5DD83D5F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7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	Storm Earth and Fire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영화</a:t>
            </a:r>
            <a:r>
              <a:rPr lang="en-US" altLang="ko-KR" dirty="0"/>
              <a:t>,</a:t>
            </a:r>
            <a:r>
              <a:rPr lang="ko-KR" altLang="en-US" dirty="0"/>
              <a:t>드라마 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258447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11.24~11.30 DB</a:t>
            </a:r>
            <a:r>
              <a:rPr lang="ko-KR" altLang="en-US" dirty="0"/>
              <a:t>데이터 만들기 </a:t>
            </a:r>
            <a:endParaRPr lang="en-US" altLang="ko-KR" dirty="0"/>
          </a:p>
          <a:p>
            <a:r>
              <a:rPr lang="en-US" altLang="ko-KR" dirty="0"/>
              <a:t>12.01~12.07 DB</a:t>
            </a:r>
            <a:r>
              <a:rPr lang="ko-KR" altLang="en-US" dirty="0" err="1"/>
              <a:t>완성및</a:t>
            </a:r>
            <a:r>
              <a:rPr lang="ko-KR" altLang="en-US" dirty="0"/>
              <a:t> 기본동작 구현 </a:t>
            </a:r>
            <a:r>
              <a:rPr lang="en-US" altLang="ko-KR" dirty="0"/>
              <a:t>(</a:t>
            </a:r>
            <a:r>
              <a:rPr lang="ko-KR" altLang="en-US" dirty="0"/>
              <a:t>상세하게</a:t>
            </a:r>
            <a:r>
              <a:rPr lang="en-US" altLang="ko-KR" dirty="0"/>
              <a:t> </a:t>
            </a:r>
            <a:r>
              <a:rPr lang="ko-KR" altLang="en-US" dirty="0"/>
              <a:t>계획이 필요</a:t>
            </a:r>
            <a:r>
              <a:rPr lang="en-US" altLang="ko-KR" dirty="0"/>
              <a:t>. </a:t>
            </a:r>
            <a:r>
              <a:rPr lang="en-US" altLang="ko-KR" dirty="0" err="1"/>
              <a:t>Ui</a:t>
            </a:r>
            <a:r>
              <a:rPr lang="ko-KR" altLang="en-US" dirty="0"/>
              <a:t>프로토타입 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12.08~12.14 </a:t>
            </a:r>
            <a:r>
              <a:rPr lang="ko-KR" altLang="en-US" dirty="0" err="1"/>
              <a:t>동작구현완료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73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수정사항 수정과</a:t>
            </a:r>
            <a:r>
              <a:rPr lang="en-US" altLang="ko-KR" dirty="0"/>
              <a:t>. </a:t>
            </a:r>
            <a:r>
              <a:rPr lang="ko-KR" altLang="en-US" dirty="0"/>
              <a:t>프로토타입 보고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유아이부터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같이 </a:t>
            </a:r>
            <a:r>
              <a:rPr lang="ko-KR" altLang="en-US" dirty="0" err="1"/>
              <a:t>진행되야할</a:t>
            </a:r>
            <a:r>
              <a:rPr lang="ko-KR" altLang="en-US" dirty="0"/>
              <a:t> 기능이 있다면 </a:t>
            </a:r>
            <a:r>
              <a:rPr lang="ko-KR" altLang="en-US" dirty="0" err="1"/>
              <a:t>트랜젝션으로</a:t>
            </a:r>
            <a:r>
              <a:rPr lang="ko-KR" altLang="en-US" dirty="0"/>
              <a:t> </a:t>
            </a:r>
            <a:r>
              <a:rPr lang="ko-KR" altLang="en-US" dirty="0" err="1"/>
              <a:t>묶으면됨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0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영화나 드라마 정보를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할 수 있다</a:t>
            </a:r>
            <a:r>
              <a:rPr lang="en-US" altLang="ko-KR" dirty="0"/>
              <a:t>.(</a:t>
            </a:r>
            <a:r>
              <a:rPr lang="ko-KR" altLang="en-US" dirty="0"/>
              <a:t>편의 기능추가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주연 배우를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태그를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동영상을 재생플레이어를 실행해서 바로 영화나 드라마를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태그</a:t>
            </a:r>
            <a:r>
              <a:rPr lang="en-US" altLang="ko-KR" dirty="0"/>
              <a:t>,</a:t>
            </a:r>
            <a:r>
              <a:rPr lang="ko-KR" altLang="en-US" dirty="0" err="1"/>
              <a:t>배우등</a:t>
            </a:r>
            <a:r>
              <a:rPr lang="ko-KR" altLang="en-US" dirty="0"/>
              <a:t> 동영상에 관련된 정보로 동영상을 </a:t>
            </a:r>
            <a:r>
              <a:rPr lang="ko-KR" altLang="en-US" dirty="0" err="1"/>
              <a:t>검색할수</a:t>
            </a:r>
            <a:r>
              <a:rPr lang="ko-KR" altLang="en-US" dirty="0"/>
              <a:t> 있다</a:t>
            </a:r>
            <a:r>
              <a:rPr lang="en-US" altLang="ko-KR" dirty="0"/>
              <a:t>.(</a:t>
            </a:r>
            <a:r>
              <a:rPr lang="ko-KR" altLang="en-US" dirty="0"/>
              <a:t>중요한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동영상을 </a:t>
            </a:r>
            <a:r>
              <a:rPr lang="ko-KR" altLang="en-US" dirty="0" err="1"/>
              <a:t>삭제할수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06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동영상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동영상은 드라마이거나 영화이다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개봉 및 방영 시작일</a:t>
            </a:r>
            <a:r>
              <a:rPr lang="en-US" altLang="ko-KR" dirty="0"/>
              <a:t>,</a:t>
            </a:r>
            <a:r>
              <a:rPr lang="ko-KR" altLang="en-US" dirty="0"/>
              <a:t>배우</a:t>
            </a:r>
            <a:r>
              <a:rPr lang="en-US" altLang="ko-KR" dirty="0"/>
              <a:t>,</a:t>
            </a:r>
            <a:r>
              <a:rPr lang="ko-KR" altLang="en-US" dirty="0"/>
              <a:t>제작사</a:t>
            </a:r>
            <a:r>
              <a:rPr lang="en-US" altLang="ko-KR" dirty="0"/>
              <a:t>,</a:t>
            </a:r>
            <a:r>
              <a:rPr lang="ko-KR" altLang="en-US" dirty="0"/>
              <a:t>감독</a:t>
            </a:r>
            <a:r>
              <a:rPr lang="en-US" altLang="ko-KR" dirty="0"/>
              <a:t>,</a:t>
            </a:r>
            <a:r>
              <a:rPr lang="ko-KR" altLang="en-US" dirty="0"/>
              <a:t>시리즈정보</a:t>
            </a:r>
            <a:r>
              <a:rPr lang="en-US" altLang="ko-KR" dirty="0"/>
              <a:t>,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장르</a:t>
            </a:r>
            <a:r>
              <a:rPr lang="en-US" altLang="ko-KR" dirty="0"/>
              <a:t>),</a:t>
            </a:r>
            <a:r>
              <a:rPr lang="ko-KR" altLang="en-US" dirty="0"/>
              <a:t>포스터나 스크린샷같은 이미지</a:t>
            </a:r>
            <a:r>
              <a:rPr lang="en-US" altLang="ko-KR" dirty="0"/>
              <a:t>,</a:t>
            </a:r>
            <a:r>
              <a:rPr lang="ko-KR" altLang="en-US" dirty="0"/>
              <a:t> 파일크기</a:t>
            </a:r>
            <a:r>
              <a:rPr lang="en-US" altLang="ko-KR" dirty="0"/>
              <a:t>,</a:t>
            </a:r>
            <a:r>
              <a:rPr lang="ko-KR" altLang="en-US" dirty="0"/>
              <a:t>파일위치</a:t>
            </a:r>
            <a:r>
              <a:rPr lang="en-US" altLang="ko-KR" dirty="0"/>
              <a:t>,id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출연 배우는 여럿일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동영상은 태그를 </a:t>
            </a:r>
            <a:r>
              <a:rPr lang="ko-KR" altLang="en-US" dirty="0" err="1"/>
              <a:t>여러개</a:t>
            </a:r>
            <a:r>
              <a:rPr lang="ko-KR" altLang="en-US" dirty="0"/>
              <a:t> </a:t>
            </a:r>
            <a:r>
              <a:rPr lang="ko-KR" altLang="en-US" dirty="0" err="1"/>
              <a:t>가질수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동영상은 하나의 메인 포스터와 하나이상의 캡쳐 이미지를 </a:t>
            </a:r>
            <a:r>
              <a:rPr lang="ko-KR" altLang="en-US" dirty="0" err="1"/>
              <a:t>가질수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크기는 </a:t>
            </a:r>
            <a:r>
              <a:rPr lang="en-US" altLang="ko-KR" dirty="0"/>
              <a:t>GB</a:t>
            </a:r>
            <a:r>
              <a:rPr lang="ko-KR" altLang="en-US" dirty="0"/>
              <a:t>단위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863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배우는 이름과</a:t>
            </a:r>
            <a:r>
              <a:rPr lang="en-US" altLang="ko-KR" dirty="0"/>
              <a:t>,</a:t>
            </a:r>
            <a:r>
              <a:rPr lang="ko-KR" altLang="en-US" dirty="0"/>
              <a:t>성별이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배우의 이미지가 존재한다</a:t>
            </a:r>
          </a:p>
        </p:txBody>
      </p:sp>
    </p:spTree>
    <p:extLst>
      <p:ext uri="{BB962C8B-B14F-4D97-AF65-F5344CB8AC3E}">
        <p14:creationId xmlns:p14="http://schemas.microsoft.com/office/powerpoint/2010/main" val="5536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1383"/>
            <a:ext cx="10515600" cy="4351338"/>
          </a:xfrm>
        </p:spPr>
        <p:txBody>
          <a:bodyPr/>
          <a:lstStyle/>
          <a:p>
            <a:r>
              <a:rPr lang="ko-KR" altLang="en-US" dirty="0"/>
              <a:t> 각 동영상은 하나이상의 태그를 </a:t>
            </a:r>
            <a:r>
              <a:rPr lang="ko-KR" altLang="en-US" dirty="0" err="1"/>
              <a:t>가질수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태그는 장르이거나 동영상 관리자가 정한 특징이다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이름을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태그의 이름은 중복되지않는다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1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이미지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er,eer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수정필요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Id</a:t>
            </a:r>
            <a:r>
              <a:rPr lang="ko-KR" altLang="en-US" dirty="0">
                <a:solidFill>
                  <a:schemeClr val="accent4"/>
                </a:solidFill>
              </a:rPr>
              <a:t>가 있다</a:t>
            </a:r>
            <a:r>
              <a:rPr lang="en-US" altLang="ko-KR" dirty="0">
                <a:solidFill>
                  <a:schemeClr val="accent4"/>
                </a:solidFill>
              </a:rPr>
              <a:t>.(</a:t>
            </a:r>
            <a:r>
              <a:rPr lang="ko-KR" altLang="en-US" dirty="0">
                <a:solidFill>
                  <a:schemeClr val="accent4"/>
                </a:solidFill>
              </a:rPr>
              <a:t>이름이라면 중복을 방지하는 룰이 필요함</a:t>
            </a:r>
            <a:r>
              <a:rPr lang="en-US" altLang="ko-KR" dirty="0">
                <a:solidFill>
                  <a:schemeClr val="accent4"/>
                </a:solidFill>
              </a:rPr>
              <a:t>.)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분류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포스터</a:t>
            </a:r>
            <a:r>
              <a:rPr lang="en-US" altLang="ko-KR" dirty="0">
                <a:solidFill>
                  <a:schemeClr val="accent4"/>
                </a:solidFill>
              </a:rPr>
              <a:t>,</a:t>
            </a:r>
            <a:r>
              <a:rPr lang="ko-KR" altLang="en-US" dirty="0">
                <a:solidFill>
                  <a:schemeClr val="accent4"/>
                </a:solidFill>
              </a:rPr>
              <a:t>스크린샷</a:t>
            </a:r>
            <a:r>
              <a:rPr lang="en-US" altLang="ko-KR" dirty="0">
                <a:solidFill>
                  <a:schemeClr val="accent4"/>
                </a:solidFill>
              </a:rPr>
              <a:t>,</a:t>
            </a:r>
            <a:r>
              <a:rPr lang="ko-KR" altLang="en-US" dirty="0">
                <a:solidFill>
                  <a:schemeClr val="accent4"/>
                </a:solidFill>
              </a:rPr>
              <a:t>배우의 이미지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ko-KR" altLang="en-US" dirty="0">
                <a:solidFill>
                  <a:schemeClr val="accent4"/>
                </a:solidFill>
              </a:rPr>
              <a:t>가 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/>
              <a:t>해상도 제한이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저장위치가 존재하고</a:t>
            </a:r>
            <a:r>
              <a:rPr lang="en-US" altLang="ko-KR" dirty="0"/>
              <a:t>, </a:t>
            </a:r>
            <a:r>
              <a:rPr lang="ko-KR" altLang="en-US" dirty="0"/>
              <a:t>각각의 분류마다 구분해서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5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시리즈정보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시리즈 이름을 갖는다</a:t>
            </a:r>
            <a:endParaRPr lang="en-US" altLang="ko-KR" dirty="0"/>
          </a:p>
          <a:p>
            <a:r>
              <a:rPr lang="ko-KR" altLang="en-US" dirty="0"/>
              <a:t>시리즈 시즌이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시리즈인데 </a:t>
            </a:r>
            <a:r>
              <a:rPr lang="ko-KR" altLang="en-US" dirty="0" err="1"/>
              <a:t>특별편</a:t>
            </a:r>
            <a:r>
              <a:rPr lang="ko-KR" altLang="en-US" dirty="0"/>
              <a:t> 시즌이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14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18896" y="806741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주연배우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97655" y="5412298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시리즈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65490" y="3045904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드라마</a:t>
            </a:r>
            <a:r>
              <a:rPr lang="en-US" altLang="ko-KR" dirty="0"/>
              <a:t>,</a:t>
            </a:r>
            <a:r>
              <a:rPr lang="ko-KR" altLang="en-US" dirty="0"/>
              <a:t>영화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2085" y="5412298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2085" y="806741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</a:p>
        </p:txBody>
      </p:sp>
      <p:sp>
        <p:nvSpPr>
          <p:cNvPr id="11" name="타원 10"/>
          <p:cNvSpPr/>
          <p:nvPr/>
        </p:nvSpPr>
        <p:spPr>
          <a:xfrm>
            <a:off x="4927132" y="1807826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sp>
        <p:nvSpPr>
          <p:cNvPr id="13" name="타원 12"/>
          <p:cNvSpPr/>
          <p:nvPr/>
        </p:nvSpPr>
        <p:spPr>
          <a:xfrm>
            <a:off x="4675460" y="4446864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427" y="444546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감독</a:t>
            </a:r>
          </a:p>
        </p:txBody>
      </p:sp>
      <p:sp>
        <p:nvSpPr>
          <p:cNvPr id="15" name="타원 14"/>
          <p:cNvSpPr/>
          <p:nvPr/>
        </p:nvSpPr>
        <p:spPr>
          <a:xfrm>
            <a:off x="7498361" y="444546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제작사</a:t>
            </a:r>
          </a:p>
        </p:txBody>
      </p:sp>
      <p:sp>
        <p:nvSpPr>
          <p:cNvPr id="16" name="타원 15"/>
          <p:cNvSpPr/>
          <p:nvPr/>
        </p:nvSpPr>
        <p:spPr>
          <a:xfrm>
            <a:off x="6020498" y="180782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sp>
        <p:nvSpPr>
          <p:cNvPr id="17" name="타원 16"/>
          <p:cNvSpPr/>
          <p:nvPr/>
        </p:nvSpPr>
        <p:spPr>
          <a:xfrm>
            <a:off x="6557394" y="444546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파일크기</a:t>
            </a:r>
          </a:p>
        </p:txBody>
      </p:sp>
      <p:cxnSp>
        <p:nvCxnSpPr>
          <p:cNvPr id="19" name="직선 연결선 18"/>
          <p:cNvCxnSpPr>
            <a:stCxn id="11" idx="4"/>
          </p:cNvCxnSpPr>
          <p:nvPr/>
        </p:nvCxnSpPr>
        <p:spPr>
          <a:xfrm>
            <a:off x="5333999" y="2376879"/>
            <a:ext cx="282428" cy="66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4"/>
          </p:cNvCxnSpPr>
          <p:nvPr/>
        </p:nvCxnSpPr>
        <p:spPr>
          <a:xfrm>
            <a:off x="6427365" y="2376880"/>
            <a:ext cx="2795" cy="69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113864" y="2293546"/>
            <a:ext cx="119169" cy="81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7"/>
          </p:cNvCxnSpPr>
          <p:nvPr/>
        </p:nvCxnSpPr>
        <p:spPr>
          <a:xfrm flipV="1">
            <a:off x="5370025" y="4060972"/>
            <a:ext cx="246402" cy="46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4" idx="0"/>
          </p:cNvCxnSpPr>
          <p:nvPr/>
        </p:nvCxnSpPr>
        <p:spPr>
          <a:xfrm flipH="1" flipV="1">
            <a:off x="6020498" y="4017907"/>
            <a:ext cx="2796" cy="42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0"/>
          </p:cNvCxnSpPr>
          <p:nvPr/>
        </p:nvCxnSpPr>
        <p:spPr>
          <a:xfrm flipH="1" flipV="1">
            <a:off x="6555996" y="3942826"/>
            <a:ext cx="408265" cy="5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1"/>
          </p:cNvCxnSpPr>
          <p:nvPr/>
        </p:nvCxnSpPr>
        <p:spPr>
          <a:xfrm flipH="1" flipV="1">
            <a:off x="7185168" y="4044266"/>
            <a:ext cx="432361" cy="48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/>
          <p:cNvSpPr/>
          <p:nvPr/>
        </p:nvSpPr>
        <p:spPr>
          <a:xfrm>
            <a:off x="3258772" y="2376879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가짐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3297913" y="4060972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가짐</a:t>
            </a:r>
          </a:p>
        </p:txBody>
      </p:sp>
      <p:sp>
        <p:nvSpPr>
          <p:cNvPr id="34" name="다이아몬드 33"/>
          <p:cNvSpPr/>
          <p:nvPr/>
        </p:nvSpPr>
        <p:spPr>
          <a:xfrm>
            <a:off x="8420805" y="2488516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출연</a:t>
            </a:r>
          </a:p>
        </p:txBody>
      </p:sp>
      <p:sp>
        <p:nvSpPr>
          <p:cNvPr id="35" name="다이아몬드 34"/>
          <p:cNvSpPr/>
          <p:nvPr/>
        </p:nvSpPr>
        <p:spPr>
          <a:xfrm>
            <a:off x="8461696" y="3776445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속함</a:t>
            </a:r>
          </a:p>
        </p:txBody>
      </p:sp>
      <p:cxnSp>
        <p:nvCxnSpPr>
          <p:cNvPr id="37" name="직선 연결선 36"/>
          <p:cNvCxnSpPr>
            <a:stCxn id="9" idx="2"/>
            <a:endCxn id="32" idx="1"/>
          </p:cNvCxnSpPr>
          <p:nvPr/>
        </p:nvCxnSpPr>
        <p:spPr>
          <a:xfrm>
            <a:off x="2664904" y="1821809"/>
            <a:ext cx="593868" cy="93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3"/>
            <a:endCxn id="7" idx="1"/>
          </p:cNvCxnSpPr>
          <p:nvPr/>
        </p:nvCxnSpPr>
        <p:spPr>
          <a:xfrm>
            <a:off x="4176671" y="2753058"/>
            <a:ext cx="1088819" cy="8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3" idx="1"/>
            <a:endCxn id="8" idx="0"/>
          </p:cNvCxnSpPr>
          <p:nvPr/>
        </p:nvCxnSpPr>
        <p:spPr>
          <a:xfrm flipH="1">
            <a:off x="2664904" y="4437151"/>
            <a:ext cx="633009" cy="97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7" idx="3"/>
            <a:endCxn id="34" idx="1"/>
          </p:cNvCxnSpPr>
          <p:nvPr/>
        </p:nvCxnSpPr>
        <p:spPr>
          <a:xfrm flipV="1">
            <a:off x="7371127" y="2864695"/>
            <a:ext cx="1049678" cy="68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4" idx="3"/>
            <a:endCxn id="5" idx="2"/>
          </p:cNvCxnSpPr>
          <p:nvPr/>
        </p:nvCxnSpPr>
        <p:spPr>
          <a:xfrm flipV="1">
            <a:off x="9338704" y="1821809"/>
            <a:ext cx="633011" cy="1042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7" idx="3"/>
            <a:endCxn id="35" idx="1"/>
          </p:cNvCxnSpPr>
          <p:nvPr/>
        </p:nvCxnSpPr>
        <p:spPr>
          <a:xfrm>
            <a:off x="7371127" y="3553438"/>
            <a:ext cx="1090569" cy="59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35" idx="3"/>
            <a:endCxn id="6" idx="0"/>
          </p:cNvCxnSpPr>
          <p:nvPr/>
        </p:nvCxnSpPr>
        <p:spPr>
          <a:xfrm>
            <a:off x="9379595" y="4152624"/>
            <a:ext cx="570879" cy="12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065674" y="2777069"/>
            <a:ext cx="1236344" cy="90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077045" y="3402823"/>
            <a:ext cx="1206268" cy="103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2776756" y="4436665"/>
            <a:ext cx="662730" cy="104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9229993" y="1667874"/>
            <a:ext cx="647692" cy="108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277150" y="4231687"/>
            <a:ext cx="694564" cy="138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339402" y="4843245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71" name="직선 연결선 70"/>
          <p:cNvCxnSpPr>
            <a:stCxn id="69" idx="5"/>
            <a:endCxn id="8" idx="1"/>
          </p:cNvCxnSpPr>
          <p:nvPr/>
        </p:nvCxnSpPr>
        <p:spPr>
          <a:xfrm>
            <a:off x="1033967" y="5328962"/>
            <a:ext cx="578118" cy="59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589232" y="237688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75" name="직선 연결선 74"/>
          <p:cNvCxnSpPr>
            <a:stCxn id="73" idx="5"/>
            <a:endCxn id="5" idx="1"/>
          </p:cNvCxnSpPr>
          <p:nvPr/>
        </p:nvCxnSpPr>
        <p:spPr>
          <a:xfrm>
            <a:off x="8283797" y="723405"/>
            <a:ext cx="635099" cy="59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520731" y="5858313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78" name="직선 연결선 77"/>
          <p:cNvCxnSpPr>
            <a:stCxn id="76" idx="6"/>
            <a:endCxn id="6" idx="1"/>
          </p:cNvCxnSpPr>
          <p:nvPr/>
        </p:nvCxnSpPr>
        <p:spPr>
          <a:xfrm flipV="1">
            <a:off x="8334464" y="5919832"/>
            <a:ext cx="563191" cy="22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10435013" y="443431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cxnSp>
        <p:nvCxnSpPr>
          <p:cNvPr id="81" name="직선 연결선 80"/>
          <p:cNvCxnSpPr>
            <a:stCxn id="6" idx="0"/>
            <a:endCxn id="79" idx="3"/>
          </p:cNvCxnSpPr>
          <p:nvPr/>
        </p:nvCxnSpPr>
        <p:spPr>
          <a:xfrm flipV="1">
            <a:off x="9950474" y="4920034"/>
            <a:ext cx="603707" cy="49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1331593" y="5635305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시즌</a:t>
            </a:r>
          </a:p>
        </p:txBody>
      </p:sp>
      <p:cxnSp>
        <p:nvCxnSpPr>
          <p:cNvPr id="84" name="직선 연결선 83"/>
          <p:cNvCxnSpPr>
            <a:stCxn id="6" idx="3"/>
            <a:endCxn id="82" idx="2"/>
          </p:cNvCxnSpPr>
          <p:nvPr/>
        </p:nvCxnSpPr>
        <p:spPr>
          <a:xfrm>
            <a:off x="11003292" y="5919832"/>
            <a:ext cx="328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5" idx="0"/>
          </p:cNvCxnSpPr>
          <p:nvPr/>
        </p:nvCxnSpPr>
        <p:spPr>
          <a:xfrm flipV="1">
            <a:off x="8920646" y="3421943"/>
            <a:ext cx="1051068" cy="35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9950474" y="3052913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화수</a:t>
            </a:r>
          </a:p>
        </p:txBody>
      </p:sp>
      <p:cxnSp>
        <p:nvCxnSpPr>
          <p:cNvPr id="90" name="직선 연결선 89"/>
          <p:cNvCxnSpPr>
            <a:stCxn id="5" idx="0"/>
          </p:cNvCxnSpPr>
          <p:nvPr/>
        </p:nvCxnSpPr>
        <p:spPr>
          <a:xfrm flipV="1">
            <a:off x="9971715" y="461394"/>
            <a:ext cx="291233" cy="34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0117331" y="94395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성별</a:t>
            </a:r>
          </a:p>
        </p:txBody>
      </p:sp>
      <p:sp>
        <p:nvSpPr>
          <p:cNvPr id="93" name="타원 92"/>
          <p:cNvSpPr/>
          <p:nvPr/>
        </p:nvSpPr>
        <p:spPr>
          <a:xfrm>
            <a:off x="8780473" y="71521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</a:p>
        </p:txBody>
      </p:sp>
      <p:cxnSp>
        <p:nvCxnSpPr>
          <p:cNvPr id="95" name="직선 연결선 94"/>
          <p:cNvCxnSpPr>
            <a:stCxn id="93" idx="5"/>
            <a:endCxn id="5" idx="0"/>
          </p:cNvCxnSpPr>
          <p:nvPr/>
        </p:nvCxnSpPr>
        <p:spPr>
          <a:xfrm>
            <a:off x="9475038" y="557238"/>
            <a:ext cx="496677" cy="24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11331592" y="1017305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이미지</a:t>
            </a:r>
          </a:p>
        </p:txBody>
      </p:sp>
      <p:cxnSp>
        <p:nvCxnSpPr>
          <p:cNvPr id="98" name="직선 연결선 97"/>
          <p:cNvCxnSpPr>
            <a:stCxn id="5" idx="3"/>
            <a:endCxn id="96" idx="2"/>
          </p:cNvCxnSpPr>
          <p:nvPr/>
        </p:nvCxnSpPr>
        <p:spPr>
          <a:xfrm flipV="1">
            <a:off x="11024533" y="1301832"/>
            <a:ext cx="307059" cy="1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" idx="3"/>
          </p:cNvCxnSpPr>
          <p:nvPr/>
        </p:nvCxnSpPr>
        <p:spPr>
          <a:xfrm>
            <a:off x="3717722" y="5919832"/>
            <a:ext cx="770388" cy="86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472730" y="5666063"/>
            <a:ext cx="908804" cy="680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</a:p>
        </p:txBody>
      </p:sp>
      <p:cxnSp>
        <p:nvCxnSpPr>
          <p:cNvPr id="103" name="직선 연결선 102"/>
          <p:cNvCxnSpPr>
            <a:stCxn id="9" idx="1"/>
          </p:cNvCxnSpPr>
          <p:nvPr/>
        </p:nvCxnSpPr>
        <p:spPr>
          <a:xfrm flipH="1">
            <a:off x="931178" y="1314275"/>
            <a:ext cx="680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140687" y="1029748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/>
              <a:t>이름</a:t>
            </a:r>
          </a:p>
        </p:txBody>
      </p:sp>
      <p:sp>
        <p:nvSpPr>
          <p:cNvPr id="105" name="사각형: 둥근 모서리 104"/>
          <p:cNvSpPr/>
          <p:nvPr/>
        </p:nvSpPr>
        <p:spPr>
          <a:xfrm>
            <a:off x="3990333" y="3538334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사각형: 둥근 모서리 106"/>
          <p:cNvSpPr/>
          <p:nvPr/>
        </p:nvSpPr>
        <p:spPr>
          <a:xfrm>
            <a:off x="2396456" y="4636593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8" name="사각형: 둥근 모서리 107"/>
          <p:cNvSpPr/>
          <p:nvPr/>
        </p:nvSpPr>
        <p:spPr>
          <a:xfrm>
            <a:off x="2417947" y="2210466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09" name="사각형: 둥근 모서리 108"/>
          <p:cNvSpPr/>
          <p:nvPr/>
        </p:nvSpPr>
        <p:spPr>
          <a:xfrm>
            <a:off x="8103766" y="3129100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10" name="사각형: 둥근 모서리 109"/>
          <p:cNvSpPr/>
          <p:nvPr/>
        </p:nvSpPr>
        <p:spPr>
          <a:xfrm>
            <a:off x="9007324" y="4731613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사각형: 둥근 모서리 110"/>
          <p:cNvSpPr/>
          <p:nvPr/>
        </p:nvSpPr>
        <p:spPr>
          <a:xfrm>
            <a:off x="9895945" y="2192987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2" name="사각형: 둥근 모서리 111"/>
          <p:cNvSpPr/>
          <p:nvPr/>
        </p:nvSpPr>
        <p:spPr>
          <a:xfrm>
            <a:off x="7570367" y="3844460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3" name="사각형: 둥근 모서리 112"/>
          <p:cNvSpPr/>
          <p:nvPr/>
        </p:nvSpPr>
        <p:spPr>
          <a:xfrm>
            <a:off x="4514241" y="2626584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6938397" y="1778889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파일위치</a:t>
            </a:r>
          </a:p>
        </p:txBody>
      </p:sp>
    </p:spTree>
    <p:extLst>
      <p:ext uri="{BB962C8B-B14F-4D97-AF65-F5344CB8AC3E}">
        <p14:creationId xmlns:p14="http://schemas.microsoft.com/office/powerpoint/2010/main" val="351263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개발환경및</a:t>
            </a:r>
            <a:r>
              <a:rPr lang="ko-KR" altLang="en-US" dirty="0"/>
              <a:t> 운영환경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C++</a:t>
            </a:r>
          </a:p>
          <a:p>
            <a:r>
              <a:rPr lang="en-US" altLang="ko-KR" dirty="0" err="1"/>
              <a:t>Odbc</a:t>
            </a:r>
            <a:endParaRPr lang="en-US" altLang="ko-KR" dirty="0"/>
          </a:p>
          <a:p>
            <a:r>
              <a:rPr lang="en-US" altLang="ko-KR" dirty="0"/>
              <a:t>Nana</a:t>
            </a:r>
          </a:p>
          <a:p>
            <a:r>
              <a:rPr lang="en-US" altLang="ko-KR" dirty="0"/>
              <a:t>mysql</a:t>
            </a:r>
            <a:r>
              <a:rPr lang="en-US" altLang="ko-KR" dirty="0"/>
              <a:t>5.7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운영환경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Mysql5.7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1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317</Words>
  <Application>Microsoft Office PowerPoint</Application>
  <PresentationFormat>와이드스크린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 Storm Earth and Fire</vt:lpstr>
      <vt:lpstr>기능</vt:lpstr>
      <vt:lpstr>동영상</vt:lpstr>
      <vt:lpstr>배우</vt:lpstr>
      <vt:lpstr>태그</vt:lpstr>
      <vt:lpstr>이미지(er,eer 수정필요)</vt:lpstr>
      <vt:lpstr>시리즈정보</vt:lpstr>
      <vt:lpstr>PowerPoint 프레젠테이션</vt:lpstr>
      <vt:lpstr>개발환경및 운영환경</vt:lpstr>
      <vt:lpstr>일정</vt:lpstr>
      <vt:lpstr>12월 7일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Storm Earth and Fire</dc:title>
  <dc:creator>Thing The</dc:creator>
  <cp:lastModifiedBy>Thing The</cp:lastModifiedBy>
  <cp:revision>17</cp:revision>
  <dcterms:created xsi:type="dcterms:W3CDTF">2016-11-30T08:49:09Z</dcterms:created>
  <dcterms:modified xsi:type="dcterms:W3CDTF">2016-12-01T14:42:18Z</dcterms:modified>
</cp:coreProperties>
</file>