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433c85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433c85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433c85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433c85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433c85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433c85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433c85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433c85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433c85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433c85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433c85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433c85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433c85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433c85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433c85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433c85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433c85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433c85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433c85d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433c85d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433c85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433c85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33c85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33c85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433c85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433c85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5433c85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5433c85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433c85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433c85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433c85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433c85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433c85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433c85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433c85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433c85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433c85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433c85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5433c85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5433c85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433c8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433c8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433c85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433c85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Deep Learning Section does require some additional larger downloads not found in the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videos in that section will provide further details on that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Computer Vision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OpenCV and Python work with Images and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apply these skills to your own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and Image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images with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to work with the OpenCV library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commands and drawings on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Processing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more advanced OpenCV operations that are useful in real world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Processing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basics of working with video files and streaming webcam video with OpenCV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the various different methods of detecting objects in images and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basic template matching and work our way up to face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from our knowledge of object detection to tracking objects in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with Computer 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to combine knowledge from previous sections with latest tools in Keras and Tensorflow for state of the art deep learning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course is a very gradual build up in computer vision.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build up is important to creating a real understanding.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understanding of fundamental concepts will allow you to apply these skills to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and Install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virtual environment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different files depending on your OS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JupyterLab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both notebooks and .py scripts with JupyterLab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Advanced Users, please feel free to use any IDE you prefer!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 however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recommend using our suggested environment and tools to avoid issues along the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has resource links. Make sure to download the appropriate .yml file for your Operating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https://www.anaconda.com/download/</a:t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Anaconda Prompt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 for your 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computer vision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