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66778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66778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966778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966778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966778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966778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966778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966778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66778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66778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966778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966778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966778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966778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9667780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9667780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966778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966778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966778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966778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966778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966778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9667780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966778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966778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966778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9667780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966778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966778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966778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9667780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9667780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9667780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9667780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99667780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99667780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9966778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9966778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99667780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99667780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5bf5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95bf5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99667780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99667780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99667780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99667780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bf5f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bf5f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6677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96677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966778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966778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966778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966778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966778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966778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966778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966778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endCxn id="138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>
            <a:endCxn id="138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endCxn id="138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endCxn id="138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38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3"/>
          <p:cNvCxnSpPr>
            <a:endCxn id="153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endCxn id="153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endCxn id="153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endCxn id="153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3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4230750" y="3928425"/>
            <a:ext cx="890100" cy="978900"/>
          </a:xfrm>
          <a:prstGeom prst="arc">
            <a:avLst>
              <a:gd fmla="val 16707606" name="adj1"/>
              <a:gd fmla="val 20280207" name="adj2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3453625" y="3324350"/>
            <a:ext cx="890100" cy="890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Segmenting the Hand in ROI</a:t>
            </a:r>
            <a:endParaRPr/>
          </a:p>
        </p:txBody>
      </p:sp>
      <p:pic>
        <p:nvPicPr>
          <p:cNvPr descr="watermark.jpg" id="193" name="Google Shape;19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use thresholding to grab the hand segment from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can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Finger Counting with Convex Hull</a:t>
            </a:r>
            <a:endParaRPr/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the hand segment, the next step is to actually count the fingers being held up.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by utilizing a Convex Hull.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convex hull draws a polygon by connecting points around the most external points in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87" y="1750200"/>
            <a:ext cx="8518925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creating a program that can detect a hand, segment the hand, and count the number of fingers being held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peek at what the finished project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case, this set of points is actually just our thresholded image of a hand (and the external contour information)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34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that we’ll need to account for lines from the wrist.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35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calculate the most extreme points (top, bottom, left, and right).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36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calculate their intersection and estimate that as the center of the hand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37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7"/>
          <p:cNvCxnSpPr>
            <a:endCxn id="321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>
            <a:stCxn id="320" idx="2"/>
            <a:endCxn id="318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7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38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8"/>
          <p:cNvCxnSpPr>
            <a:endCxn id="345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8"/>
          <p:cNvCxnSpPr>
            <a:stCxn id="344" idx="2"/>
            <a:endCxn id="342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8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9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using a ratio of that distance we create a circle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40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571025" y="2872704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points outside of this circle and far away enough from the bottom, should be extended fingers!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Google Shape;398;p41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3571025" y="2849441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41"/>
          <p:cNvCxnSpPr>
            <a:endCxn id="409" idx="7"/>
          </p:cNvCxnSpPr>
          <p:nvPr/>
        </p:nvCxnSpPr>
        <p:spPr>
          <a:xfrm flipH="1">
            <a:off x="4655090" y="244721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1"/>
          <p:cNvCxnSpPr/>
          <p:nvPr/>
        </p:nvCxnSpPr>
        <p:spPr>
          <a:xfrm flipH="1">
            <a:off x="5619315" y="2868735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1"/>
          <p:cNvCxnSpPr/>
          <p:nvPr/>
        </p:nvCxnSpPr>
        <p:spPr>
          <a:xfrm flipH="1">
            <a:off x="6233440" y="354186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Variables and Background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does all of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 - Bringing it all Together</a:t>
            </a:r>
            <a:endParaRPr/>
          </a:p>
        </p:txBody>
      </p:sp>
      <p:pic>
        <p:nvPicPr>
          <p:cNvPr descr="watermark.jpg" id="426" name="Google Shape;42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define some global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Afterwards, we’ll set up a function that updates a running average of the background values in an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later on allow us to detect new objects (hand) in the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an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a running average background value for 60 frames of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avg value is found, then the hand can enter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an ROI and calculate the average running value for some amount of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543300" y="2697373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416700" y="2087898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once a hand enters, we can detect a change and apply thresholding.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