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263" r:id="rId2"/>
    <p:sldId id="274" r:id="rId3"/>
    <p:sldId id="275" r:id="rId4"/>
    <p:sldId id="264" r:id="rId5"/>
    <p:sldId id="256" r:id="rId6"/>
    <p:sldId id="276" r:id="rId7"/>
    <p:sldId id="257" r:id="rId8"/>
    <p:sldId id="258" r:id="rId9"/>
    <p:sldId id="265" r:id="rId10"/>
    <p:sldId id="267" r:id="rId11"/>
    <p:sldId id="279" r:id="rId12"/>
    <p:sldId id="271" r:id="rId13"/>
    <p:sldId id="272" r:id="rId14"/>
    <p:sldId id="273" r:id="rId15"/>
    <p:sldId id="268" r:id="rId16"/>
    <p:sldId id="269" r:id="rId17"/>
    <p:sldId id="260" r:id="rId18"/>
    <p:sldId id="270" r:id="rId19"/>
    <p:sldId id="344" r:id="rId20"/>
    <p:sldId id="284" r:id="rId21"/>
    <p:sldId id="317" r:id="rId22"/>
    <p:sldId id="319" r:id="rId23"/>
    <p:sldId id="313" r:id="rId24"/>
    <p:sldId id="314" r:id="rId25"/>
    <p:sldId id="315" r:id="rId26"/>
    <p:sldId id="316" r:id="rId27"/>
    <p:sldId id="337" r:id="rId28"/>
    <p:sldId id="318" r:id="rId29"/>
    <p:sldId id="320" r:id="rId30"/>
    <p:sldId id="339" r:id="rId31"/>
    <p:sldId id="345" r:id="rId32"/>
    <p:sldId id="321" r:id="rId33"/>
    <p:sldId id="322" r:id="rId34"/>
    <p:sldId id="324" r:id="rId35"/>
    <p:sldId id="325" r:id="rId36"/>
    <p:sldId id="338" r:id="rId37"/>
    <p:sldId id="286" r:id="rId38"/>
    <p:sldId id="340" r:id="rId39"/>
    <p:sldId id="346" r:id="rId40"/>
    <p:sldId id="347" r:id="rId41"/>
    <p:sldId id="348" r:id="rId42"/>
    <p:sldId id="349" r:id="rId43"/>
    <p:sldId id="288" r:id="rId44"/>
    <p:sldId id="289" r:id="rId45"/>
    <p:sldId id="290" r:id="rId46"/>
    <p:sldId id="350" r:id="rId47"/>
    <p:sldId id="292" r:id="rId48"/>
    <p:sldId id="293" r:id="rId49"/>
    <p:sldId id="331" r:id="rId50"/>
    <p:sldId id="294" r:id="rId51"/>
    <p:sldId id="295" r:id="rId52"/>
    <p:sldId id="296" r:id="rId53"/>
    <p:sldId id="351" r:id="rId54"/>
    <p:sldId id="352" r:id="rId55"/>
    <p:sldId id="353" r:id="rId56"/>
    <p:sldId id="354" r:id="rId57"/>
    <p:sldId id="355" r:id="rId58"/>
    <p:sldId id="297" r:id="rId59"/>
    <p:sldId id="298" r:id="rId60"/>
    <p:sldId id="299" r:id="rId61"/>
    <p:sldId id="356" r:id="rId62"/>
    <p:sldId id="330" r:id="rId63"/>
    <p:sldId id="357" r:id="rId64"/>
    <p:sldId id="358" r:id="rId65"/>
    <p:sldId id="359" r:id="rId66"/>
    <p:sldId id="360" r:id="rId67"/>
    <p:sldId id="361" r:id="rId68"/>
    <p:sldId id="362" r:id="rId69"/>
    <p:sldId id="363" r:id="rId70"/>
    <p:sldId id="364" r:id="rId71"/>
    <p:sldId id="259" r:id="rId72"/>
    <p:sldId id="283" r:id="rId73"/>
    <p:sldId id="365" r:id="rId74"/>
    <p:sldId id="261" r:id="rId75"/>
    <p:sldId id="262" r:id="rId76"/>
    <p:sldId id="366" r:id="rId77"/>
    <p:sldId id="367" r:id="rId78"/>
    <p:sldId id="368" r:id="rId79"/>
    <p:sldId id="369" r:id="rId80"/>
    <p:sldId id="285" r:id="rId81"/>
    <p:sldId id="370" r:id="rId82"/>
    <p:sldId id="371" r:id="rId83"/>
    <p:sldId id="266" r:id="rId84"/>
    <p:sldId id="372" r:id="rId85"/>
    <p:sldId id="373" r:id="rId86"/>
    <p:sldId id="374" r:id="rId87"/>
    <p:sldId id="277" r:id="rId88"/>
    <p:sldId id="278" r:id="rId89"/>
    <p:sldId id="375" r:id="rId90"/>
    <p:sldId id="280" r:id="rId91"/>
    <p:sldId id="376" r:id="rId92"/>
    <p:sldId id="281" r:id="rId9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14"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FF"/>
    <a:srgbClr val="FF0000"/>
    <a:srgbClr val="CCFF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 autoAdjust="0"/>
    <p:restoredTop sz="94699" autoAdjust="0"/>
  </p:normalViewPr>
  <p:slideViewPr>
    <p:cSldViewPr>
      <p:cViewPr varScale="1">
        <p:scale>
          <a:sx n="57" d="100"/>
          <a:sy n="57" d="100"/>
        </p:scale>
        <p:origin x="33" y="9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4" Type="http://schemas.openxmlformats.org/officeDocument/2006/relationships/image" Target="../media/image70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81.wmf"/><Relationship Id="rId7" Type="http://schemas.openxmlformats.org/officeDocument/2006/relationships/image" Target="../media/image84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76.wmf"/><Relationship Id="rId11" Type="http://schemas.openxmlformats.org/officeDocument/2006/relationships/image" Target="../media/image88.wmf"/><Relationship Id="rId5" Type="http://schemas.openxmlformats.org/officeDocument/2006/relationships/image" Target="../media/image83.wmf"/><Relationship Id="rId10" Type="http://schemas.openxmlformats.org/officeDocument/2006/relationships/image" Target="../media/image87.wmf"/><Relationship Id="rId4" Type="http://schemas.openxmlformats.org/officeDocument/2006/relationships/image" Target="../media/image82.wmf"/><Relationship Id="rId9" Type="http://schemas.openxmlformats.org/officeDocument/2006/relationships/image" Target="../media/image8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image" Target="../media/image106.wmf"/><Relationship Id="rId18" Type="http://schemas.openxmlformats.org/officeDocument/2006/relationships/image" Target="../media/image111.wmf"/><Relationship Id="rId26" Type="http://schemas.openxmlformats.org/officeDocument/2006/relationships/image" Target="../media/image119.wmf"/><Relationship Id="rId3" Type="http://schemas.openxmlformats.org/officeDocument/2006/relationships/image" Target="../media/image96.wmf"/><Relationship Id="rId21" Type="http://schemas.openxmlformats.org/officeDocument/2006/relationships/image" Target="../media/image114.wmf"/><Relationship Id="rId7" Type="http://schemas.openxmlformats.org/officeDocument/2006/relationships/image" Target="../media/image100.wmf"/><Relationship Id="rId12" Type="http://schemas.openxmlformats.org/officeDocument/2006/relationships/image" Target="../media/image105.wmf"/><Relationship Id="rId17" Type="http://schemas.openxmlformats.org/officeDocument/2006/relationships/image" Target="../media/image110.wmf"/><Relationship Id="rId25" Type="http://schemas.openxmlformats.org/officeDocument/2006/relationships/image" Target="../media/image118.wmf"/><Relationship Id="rId2" Type="http://schemas.openxmlformats.org/officeDocument/2006/relationships/image" Target="../media/image95.wmf"/><Relationship Id="rId16" Type="http://schemas.openxmlformats.org/officeDocument/2006/relationships/image" Target="../media/image109.wmf"/><Relationship Id="rId20" Type="http://schemas.openxmlformats.org/officeDocument/2006/relationships/image" Target="../media/image113.wmf"/><Relationship Id="rId29" Type="http://schemas.openxmlformats.org/officeDocument/2006/relationships/image" Target="../media/image122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11" Type="http://schemas.openxmlformats.org/officeDocument/2006/relationships/image" Target="../media/image104.wmf"/><Relationship Id="rId24" Type="http://schemas.openxmlformats.org/officeDocument/2006/relationships/image" Target="../media/image117.wmf"/><Relationship Id="rId5" Type="http://schemas.openxmlformats.org/officeDocument/2006/relationships/image" Target="../media/image98.wmf"/><Relationship Id="rId15" Type="http://schemas.openxmlformats.org/officeDocument/2006/relationships/image" Target="../media/image108.wmf"/><Relationship Id="rId23" Type="http://schemas.openxmlformats.org/officeDocument/2006/relationships/image" Target="../media/image116.wmf"/><Relationship Id="rId28" Type="http://schemas.openxmlformats.org/officeDocument/2006/relationships/image" Target="../media/image121.wmf"/><Relationship Id="rId10" Type="http://schemas.openxmlformats.org/officeDocument/2006/relationships/image" Target="../media/image103.wmf"/><Relationship Id="rId19" Type="http://schemas.openxmlformats.org/officeDocument/2006/relationships/image" Target="../media/image112.wmf"/><Relationship Id="rId4" Type="http://schemas.openxmlformats.org/officeDocument/2006/relationships/image" Target="../media/image97.wmf"/><Relationship Id="rId9" Type="http://schemas.openxmlformats.org/officeDocument/2006/relationships/image" Target="../media/image102.wmf"/><Relationship Id="rId14" Type="http://schemas.openxmlformats.org/officeDocument/2006/relationships/image" Target="../media/image107.wmf"/><Relationship Id="rId22" Type="http://schemas.openxmlformats.org/officeDocument/2006/relationships/image" Target="../media/image115.wmf"/><Relationship Id="rId27" Type="http://schemas.openxmlformats.org/officeDocument/2006/relationships/image" Target="../media/image120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image" Target="../media/image128.wmf"/><Relationship Id="rId18" Type="http://schemas.openxmlformats.org/officeDocument/2006/relationships/image" Target="../media/image133.wmf"/><Relationship Id="rId26" Type="http://schemas.openxmlformats.org/officeDocument/2006/relationships/image" Target="../media/image141.wmf"/><Relationship Id="rId3" Type="http://schemas.openxmlformats.org/officeDocument/2006/relationships/image" Target="../media/image96.wmf"/><Relationship Id="rId21" Type="http://schemas.openxmlformats.org/officeDocument/2006/relationships/image" Target="../media/image136.wmf"/><Relationship Id="rId7" Type="http://schemas.openxmlformats.org/officeDocument/2006/relationships/image" Target="../media/image100.wmf"/><Relationship Id="rId12" Type="http://schemas.openxmlformats.org/officeDocument/2006/relationships/image" Target="../media/image127.wmf"/><Relationship Id="rId17" Type="http://schemas.openxmlformats.org/officeDocument/2006/relationships/image" Target="../media/image132.wmf"/><Relationship Id="rId25" Type="http://schemas.openxmlformats.org/officeDocument/2006/relationships/image" Target="../media/image140.wmf"/><Relationship Id="rId2" Type="http://schemas.openxmlformats.org/officeDocument/2006/relationships/image" Target="../media/image95.wmf"/><Relationship Id="rId16" Type="http://schemas.openxmlformats.org/officeDocument/2006/relationships/image" Target="../media/image131.wmf"/><Relationship Id="rId20" Type="http://schemas.openxmlformats.org/officeDocument/2006/relationships/image" Target="../media/image135.wmf"/><Relationship Id="rId29" Type="http://schemas.openxmlformats.org/officeDocument/2006/relationships/image" Target="../media/image144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11" Type="http://schemas.openxmlformats.org/officeDocument/2006/relationships/image" Target="../media/image126.wmf"/><Relationship Id="rId24" Type="http://schemas.openxmlformats.org/officeDocument/2006/relationships/image" Target="../media/image139.wmf"/><Relationship Id="rId5" Type="http://schemas.openxmlformats.org/officeDocument/2006/relationships/image" Target="../media/image98.wmf"/><Relationship Id="rId15" Type="http://schemas.openxmlformats.org/officeDocument/2006/relationships/image" Target="../media/image130.wmf"/><Relationship Id="rId23" Type="http://schemas.openxmlformats.org/officeDocument/2006/relationships/image" Target="../media/image138.wmf"/><Relationship Id="rId28" Type="http://schemas.openxmlformats.org/officeDocument/2006/relationships/image" Target="../media/image143.wmf"/><Relationship Id="rId10" Type="http://schemas.openxmlformats.org/officeDocument/2006/relationships/image" Target="../media/image125.wmf"/><Relationship Id="rId19" Type="http://schemas.openxmlformats.org/officeDocument/2006/relationships/image" Target="../media/image134.wmf"/><Relationship Id="rId4" Type="http://schemas.openxmlformats.org/officeDocument/2006/relationships/image" Target="../media/image97.wmf"/><Relationship Id="rId9" Type="http://schemas.openxmlformats.org/officeDocument/2006/relationships/image" Target="../media/image124.wmf"/><Relationship Id="rId14" Type="http://schemas.openxmlformats.org/officeDocument/2006/relationships/image" Target="../media/image129.wmf"/><Relationship Id="rId22" Type="http://schemas.openxmlformats.org/officeDocument/2006/relationships/image" Target="../media/image137.wmf"/><Relationship Id="rId27" Type="http://schemas.openxmlformats.org/officeDocument/2006/relationships/image" Target="../media/image142.wmf"/><Relationship Id="rId30" Type="http://schemas.openxmlformats.org/officeDocument/2006/relationships/image" Target="../media/image14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4" Type="http://schemas.openxmlformats.org/officeDocument/2006/relationships/image" Target="../media/image149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3" Type="http://schemas.openxmlformats.org/officeDocument/2006/relationships/image" Target="../media/image152.wmf"/><Relationship Id="rId7" Type="http://schemas.openxmlformats.org/officeDocument/2006/relationships/image" Target="../media/image156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6" Type="http://schemas.openxmlformats.org/officeDocument/2006/relationships/image" Target="../media/image155.wmf"/><Relationship Id="rId5" Type="http://schemas.openxmlformats.org/officeDocument/2006/relationships/image" Target="../media/image154.wmf"/><Relationship Id="rId10" Type="http://schemas.openxmlformats.org/officeDocument/2006/relationships/image" Target="../media/image159.wmf"/><Relationship Id="rId4" Type="http://schemas.openxmlformats.org/officeDocument/2006/relationships/image" Target="../media/image153.wmf"/><Relationship Id="rId9" Type="http://schemas.openxmlformats.org/officeDocument/2006/relationships/image" Target="../media/image158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0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6" Type="http://schemas.openxmlformats.org/officeDocument/2006/relationships/image" Target="../media/image170.wmf"/><Relationship Id="rId5" Type="http://schemas.openxmlformats.org/officeDocument/2006/relationships/image" Target="../media/image169.wmf"/><Relationship Id="rId4" Type="http://schemas.openxmlformats.org/officeDocument/2006/relationships/image" Target="../media/image16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7" Type="http://schemas.openxmlformats.org/officeDocument/2006/relationships/image" Target="../media/image177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6" Type="http://schemas.openxmlformats.org/officeDocument/2006/relationships/image" Target="../media/image176.wmf"/><Relationship Id="rId5" Type="http://schemas.openxmlformats.org/officeDocument/2006/relationships/image" Target="../media/image175.wmf"/><Relationship Id="rId4" Type="http://schemas.openxmlformats.org/officeDocument/2006/relationships/image" Target="../media/image174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3" Type="http://schemas.openxmlformats.org/officeDocument/2006/relationships/image" Target="../media/image180.wmf"/><Relationship Id="rId7" Type="http://schemas.openxmlformats.org/officeDocument/2006/relationships/image" Target="../media/image183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6" Type="http://schemas.openxmlformats.org/officeDocument/2006/relationships/image" Target="../media/image182.wmf"/><Relationship Id="rId5" Type="http://schemas.openxmlformats.org/officeDocument/2006/relationships/image" Target="../media/image181.wmf"/><Relationship Id="rId4" Type="http://schemas.openxmlformats.org/officeDocument/2006/relationships/image" Target="../media/image17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Relationship Id="rId5" Type="http://schemas.openxmlformats.org/officeDocument/2006/relationships/image" Target="../media/image189.wmf"/><Relationship Id="rId4" Type="http://schemas.openxmlformats.org/officeDocument/2006/relationships/image" Target="../media/image188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wmf"/><Relationship Id="rId1" Type="http://schemas.openxmlformats.org/officeDocument/2006/relationships/image" Target="../media/image19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wmf"/><Relationship Id="rId2" Type="http://schemas.openxmlformats.org/officeDocument/2006/relationships/image" Target="../media/image193.wmf"/><Relationship Id="rId1" Type="http://schemas.openxmlformats.org/officeDocument/2006/relationships/image" Target="../media/image192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2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9.wmf"/><Relationship Id="rId1" Type="http://schemas.openxmlformats.org/officeDocument/2006/relationships/image" Target="../media/image198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3" Type="http://schemas.openxmlformats.org/officeDocument/2006/relationships/image" Target="../media/image202.wmf"/><Relationship Id="rId7" Type="http://schemas.openxmlformats.org/officeDocument/2006/relationships/image" Target="../media/image206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Relationship Id="rId6" Type="http://schemas.openxmlformats.org/officeDocument/2006/relationships/image" Target="../media/image205.wmf"/><Relationship Id="rId5" Type="http://schemas.openxmlformats.org/officeDocument/2006/relationships/image" Target="../media/image204.wmf"/><Relationship Id="rId4" Type="http://schemas.openxmlformats.org/officeDocument/2006/relationships/image" Target="../media/image203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wmf"/><Relationship Id="rId2" Type="http://schemas.openxmlformats.org/officeDocument/2006/relationships/image" Target="../media/image209.wmf"/><Relationship Id="rId1" Type="http://schemas.openxmlformats.org/officeDocument/2006/relationships/image" Target="../media/image208.wmf"/><Relationship Id="rId5" Type="http://schemas.openxmlformats.org/officeDocument/2006/relationships/image" Target="../media/image212.wmf"/><Relationship Id="rId4" Type="http://schemas.openxmlformats.org/officeDocument/2006/relationships/image" Target="../media/image211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wmf"/><Relationship Id="rId3" Type="http://schemas.openxmlformats.org/officeDocument/2006/relationships/image" Target="../media/image215.wmf"/><Relationship Id="rId7" Type="http://schemas.openxmlformats.org/officeDocument/2006/relationships/image" Target="../media/image219.wmf"/><Relationship Id="rId2" Type="http://schemas.openxmlformats.org/officeDocument/2006/relationships/image" Target="../media/image214.wmf"/><Relationship Id="rId1" Type="http://schemas.openxmlformats.org/officeDocument/2006/relationships/image" Target="../media/image213.wmf"/><Relationship Id="rId6" Type="http://schemas.openxmlformats.org/officeDocument/2006/relationships/image" Target="../media/image218.wmf"/><Relationship Id="rId5" Type="http://schemas.openxmlformats.org/officeDocument/2006/relationships/image" Target="../media/image217.wmf"/><Relationship Id="rId10" Type="http://schemas.openxmlformats.org/officeDocument/2006/relationships/image" Target="../media/image222.wmf"/><Relationship Id="rId4" Type="http://schemas.openxmlformats.org/officeDocument/2006/relationships/image" Target="../media/image216.wmf"/><Relationship Id="rId9" Type="http://schemas.openxmlformats.org/officeDocument/2006/relationships/image" Target="../media/image221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wmf"/><Relationship Id="rId2" Type="http://schemas.openxmlformats.org/officeDocument/2006/relationships/image" Target="../media/image214.wmf"/><Relationship Id="rId1" Type="http://schemas.openxmlformats.org/officeDocument/2006/relationships/image" Target="../media/image223.wmf"/><Relationship Id="rId5" Type="http://schemas.openxmlformats.org/officeDocument/2006/relationships/image" Target="../media/image226.wmf"/><Relationship Id="rId4" Type="http://schemas.openxmlformats.org/officeDocument/2006/relationships/image" Target="../media/image225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wmf"/><Relationship Id="rId2" Type="http://schemas.openxmlformats.org/officeDocument/2006/relationships/image" Target="../media/image228.wmf"/><Relationship Id="rId1" Type="http://schemas.openxmlformats.org/officeDocument/2006/relationships/image" Target="../media/image227.wmf"/><Relationship Id="rId6" Type="http://schemas.openxmlformats.org/officeDocument/2006/relationships/image" Target="../media/image232.wmf"/><Relationship Id="rId5" Type="http://schemas.openxmlformats.org/officeDocument/2006/relationships/image" Target="../media/image231.wmf"/><Relationship Id="rId4" Type="http://schemas.openxmlformats.org/officeDocument/2006/relationships/image" Target="../media/image23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wmf"/><Relationship Id="rId7" Type="http://schemas.openxmlformats.org/officeDocument/2006/relationships/image" Target="../media/image239.wmf"/><Relationship Id="rId2" Type="http://schemas.openxmlformats.org/officeDocument/2006/relationships/image" Target="../media/image234.wmf"/><Relationship Id="rId1" Type="http://schemas.openxmlformats.org/officeDocument/2006/relationships/image" Target="../media/image233.wmf"/><Relationship Id="rId6" Type="http://schemas.openxmlformats.org/officeDocument/2006/relationships/image" Target="../media/image238.wmf"/><Relationship Id="rId5" Type="http://schemas.openxmlformats.org/officeDocument/2006/relationships/image" Target="../media/image237.wmf"/><Relationship Id="rId4" Type="http://schemas.openxmlformats.org/officeDocument/2006/relationships/image" Target="../media/image236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0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wmf"/><Relationship Id="rId2" Type="http://schemas.openxmlformats.org/officeDocument/2006/relationships/image" Target="../media/image242.wmf"/><Relationship Id="rId1" Type="http://schemas.openxmlformats.org/officeDocument/2006/relationships/image" Target="../media/image241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4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5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wmf"/><Relationship Id="rId7" Type="http://schemas.openxmlformats.org/officeDocument/2006/relationships/image" Target="../media/image252.wmf"/><Relationship Id="rId2" Type="http://schemas.openxmlformats.org/officeDocument/2006/relationships/image" Target="../media/image247.wmf"/><Relationship Id="rId1" Type="http://schemas.openxmlformats.org/officeDocument/2006/relationships/image" Target="../media/image246.wmf"/><Relationship Id="rId6" Type="http://schemas.openxmlformats.org/officeDocument/2006/relationships/image" Target="../media/image251.wmf"/><Relationship Id="rId5" Type="http://schemas.openxmlformats.org/officeDocument/2006/relationships/image" Target="../media/image250.wmf"/><Relationship Id="rId4" Type="http://schemas.openxmlformats.org/officeDocument/2006/relationships/image" Target="../media/image249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wmf"/><Relationship Id="rId2" Type="http://schemas.openxmlformats.org/officeDocument/2006/relationships/image" Target="../media/image254.wmf"/><Relationship Id="rId1" Type="http://schemas.openxmlformats.org/officeDocument/2006/relationships/image" Target="../media/image253.wmf"/><Relationship Id="rId6" Type="http://schemas.openxmlformats.org/officeDocument/2006/relationships/image" Target="../media/image258.wmf"/><Relationship Id="rId5" Type="http://schemas.openxmlformats.org/officeDocument/2006/relationships/image" Target="../media/image257.wmf"/><Relationship Id="rId4" Type="http://schemas.openxmlformats.org/officeDocument/2006/relationships/image" Target="../media/image256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wmf"/><Relationship Id="rId2" Type="http://schemas.openxmlformats.org/officeDocument/2006/relationships/image" Target="../media/image260.wmf"/><Relationship Id="rId1" Type="http://schemas.openxmlformats.org/officeDocument/2006/relationships/image" Target="../media/image259.wmf"/><Relationship Id="rId6" Type="http://schemas.openxmlformats.org/officeDocument/2006/relationships/image" Target="../media/image263.wmf"/><Relationship Id="rId5" Type="http://schemas.openxmlformats.org/officeDocument/2006/relationships/image" Target="../media/image252.wmf"/><Relationship Id="rId4" Type="http://schemas.openxmlformats.org/officeDocument/2006/relationships/image" Target="../media/image262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6.wmf"/><Relationship Id="rId2" Type="http://schemas.openxmlformats.org/officeDocument/2006/relationships/image" Target="../media/image265.wmf"/><Relationship Id="rId1" Type="http://schemas.openxmlformats.org/officeDocument/2006/relationships/image" Target="../media/image264.wmf"/><Relationship Id="rId5" Type="http://schemas.openxmlformats.org/officeDocument/2006/relationships/image" Target="../media/image268.wmf"/><Relationship Id="rId4" Type="http://schemas.openxmlformats.org/officeDocument/2006/relationships/image" Target="../media/image267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wmf"/><Relationship Id="rId2" Type="http://schemas.openxmlformats.org/officeDocument/2006/relationships/image" Target="../media/image270.wmf"/><Relationship Id="rId1" Type="http://schemas.openxmlformats.org/officeDocument/2006/relationships/image" Target="../media/image269.wmf"/><Relationship Id="rId4" Type="http://schemas.openxmlformats.org/officeDocument/2006/relationships/image" Target="../media/image27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5.wmf"/><Relationship Id="rId2" Type="http://schemas.openxmlformats.org/officeDocument/2006/relationships/image" Target="../media/image274.wmf"/><Relationship Id="rId1" Type="http://schemas.openxmlformats.org/officeDocument/2006/relationships/image" Target="../media/image273.wmf"/><Relationship Id="rId5" Type="http://schemas.openxmlformats.org/officeDocument/2006/relationships/image" Target="../media/image277.wmf"/><Relationship Id="rId4" Type="http://schemas.openxmlformats.org/officeDocument/2006/relationships/image" Target="../media/image276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wmf"/><Relationship Id="rId2" Type="http://schemas.openxmlformats.org/officeDocument/2006/relationships/image" Target="../media/image279.wmf"/><Relationship Id="rId1" Type="http://schemas.openxmlformats.org/officeDocument/2006/relationships/image" Target="../media/image278.wmf"/><Relationship Id="rId6" Type="http://schemas.openxmlformats.org/officeDocument/2006/relationships/image" Target="../media/image283.wmf"/><Relationship Id="rId5" Type="http://schemas.openxmlformats.org/officeDocument/2006/relationships/image" Target="../media/image282.wmf"/><Relationship Id="rId4" Type="http://schemas.openxmlformats.org/officeDocument/2006/relationships/image" Target="../media/image281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6.wmf"/><Relationship Id="rId2" Type="http://schemas.openxmlformats.org/officeDocument/2006/relationships/image" Target="../media/image285.wmf"/><Relationship Id="rId1" Type="http://schemas.openxmlformats.org/officeDocument/2006/relationships/image" Target="../media/image284.wmf"/><Relationship Id="rId6" Type="http://schemas.openxmlformats.org/officeDocument/2006/relationships/image" Target="../media/image289.wmf"/><Relationship Id="rId5" Type="http://schemas.openxmlformats.org/officeDocument/2006/relationships/image" Target="../media/image288.wmf"/><Relationship Id="rId4" Type="http://schemas.openxmlformats.org/officeDocument/2006/relationships/image" Target="../media/image287.w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wmf"/><Relationship Id="rId1" Type="http://schemas.openxmlformats.org/officeDocument/2006/relationships/image" Target="../media/image290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2.w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4.wmf"/><Relationship Id="rId1" Type="http://schemas.openxmlformats.org/officeDocument/2006/relationships/image" Target="../media/image293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7.wmf"/><Relationship Id="rId7" Type="http://schemas.openxmlformats.org/officeDocument/2006/relationships/image" Target="../media/image301.wmf"/><Relationship Id="rId2" Type="http://schemas.openxmlformats.org/officeDocument/2006/relationships/image" Target="../media/image296.wmf"/><Relationship Id="rId1" Type="http://schemas.openxmlformats.org/officeDocument/2006/relationships/image" Target="../media/image295.wmf"/><Relationship Id="rId6" Type="http://schemas.openxmlformats.org/officeDocument/2006/relationships/image" Target="../media/image300.wmf"/><Relationship Id="rId5" Type="http://schemas.openxmlformats.org/officeDocument/2006/relationships/image" Target="../media/image299.wmf"/><Relationship Id="rId4" Type="http://schemas.openxmlformats.org/officeDocument/2006/relationships/image" Target="../media/image298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4.wmf"/><Relationship Id="rId2" Type="http://schemas.openxmlformats.org/officeDocument/2006/relationships/image" Target="../media/image303.wmf"/><Relationship Id="rId1" Type="http://schemas.openxmlformats.org/officeDocument/2006/relationships/image" Target="../media/image302.wmf"/><Relationship Id="rId5" Type="http://schemas.openxmlformats.org/officeDocument/2006/relationships/image" Target="../media/image306.wmf"/><Relationship Id="rId4" Type="http://schemas.openxmlformats.org/officeDocument/2006/relationships/image" Target="../media/image305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9.wmf"/><Relationship Id="rId2" Type="http://schemas.openxmlformats.org/officeDocument/2006/relationships/image" Target="../media/image308.wmf"/><Relationship Id="rId1" Type="http://schemas.openxmlformats.org/officeDocument/2006/relationships/image" Target="../media/image307.wmf"/><Relationship Id="rId5" Type="http://schemas.openxmlformats.org/officeDocument/2006/relationships/image" Target="../media/image311.wmf"/><Relationship Id="rId4" Type="http://schemas.openxmlformats.org/officeDocument/2006/relationships/image" Target="../media/image310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wmf"/><Relationship Id="rId2" Type="http://schemas.openxmlformats.org/officeDocument/2006/relationships/image" Target="../media/image313.wmf"/><Relationship Id="rId1" Type="http://schemas.openxmlformats.org/officeDocument/2006/relationships/image" Target="../media/image312.wmf"/><Relationship Id="rId4" Type="http://schemas.openxmlformats.org/officeDocument/2006/relationships/image" Target="../media/image3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8.wmf"/><Relationship Id="rId7" Type="http://schemas.openxmlformats.org/officeDocument/2006/relationships/image" Target="../media/image322.wmf"/><Relationship Id="rId2" Type="http://schemas.openxmlformats.org/officeDocument/2006/relationships/image" Target="../media/image317.wmf"/><Relationship Id="rId1" Type="http://schemas.openxmlformats.org/officeDocument/2006/relationships/image" Target="../media/image316.wmf"/><Relationship Id="rId6" Type="http://schemas.openxmlformats.org/officeDocument/2006/relationships/image" Target="../media/image321.wmf"/><Relationship Id="rId5" Type="http://schemas.openxmlformats.org/officeDocument/2006/relationships/image" Target="../media/image320.wmf"/><Relationship Id="rId4" Type="http://schemas.openxmlformats.org/officeDocument/2006/relationships/image" Target="../media/image319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5.wmf"/><Relationship Id="rId2" Type="http://schemas.openxmlformats.org/officeDocument/2006/relationships/image" Target="../media/image324.wmf"/><Relationship Id="rId1" Type="http://schemas.openxmlformats.org/officeDocument/2006/relationships/image" Target="../media/image323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8.wmf"/><Relationship Id="rId2" Type="http://schemas.openxmlformats.org/officeDocument/2006/relationships/image" Target="../media/image327.wmf"/><Relationship Id="rId1" Type="http://schemas.openxmlformats.org/officeDocument/2006/relationships/image" Target="../media/image326.wmf"/><Relationship Id="rId6" Type="http://schemas.openxmlformats.org/officeDocument/2006/relationships/image" Target="../media/image331.wmf"/><Relationship Id="rId5" Type="http://schemas.openxmlformats.org/officeDocument/2006/relationships/image" Target="../media/image330.wmf"/><Relationship Id="rId4" Type="http://schemas.openxmlformats.org/officeDocument/2006/relationships/image" Target="../media/image329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4.wmf"/><Relationship Id="rId2" Type="http://schemas.openxmlformats.org/officeDocument/2006/relationships/image" Target="../media/image333.wmf"/><Relationship Id="rId1" Type="http://schemas.openxmlformats.org/officeDocument/2006/relationships/image" Target="../media/image332.wmf"/><Relationship Id="rId5" Type="http://schemas.openxmlformats.org/officeDocument/2006/relationships/image" Target="../media/image336.wmf"/><Relationship Id="rId4" Type="http://schemas.openxmlformats.org/officeDocument/2006/relationships/image" Target="../media/image335.w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8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1.wmf"/><Relationship Id="rId2" Type="http://schemas.openxmlformats.org/officeDocument/2006/relationships/image" Target="../media/image340.wmf"/><Relationship Id="rId1" Type="http://schemas.openxmlformats.org/officeDocument/2006/relationships/image" Target="../media/image339.wmf"/><Relationship Id="rId4" Type="http://schemas.openxmlformats.org/officeDocument/2006/relationships/image" Target="../media/image342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5.wmf"/><Relationship Id="rId2" Type="http://schemas.openxmlformats.org/officeDocument/2006/relationships/image" Target="../media/image344.wmf"/><Relationship Id="rId1" Type="http://schemas.openxmlformats.org/officeDocument/2006/relationships/image" Target="../media/image343.wmf"/><Relationship Id="rId5" Type="http://schemas.openxmlformats.org/officeDocument/2006/relationships/image" Target="../media/image347.wmf"/><Relationship Id="rId4" Type="http://schemas.openxmlformats.org/officeDocument/2006/relationships/image" Target="../media/image346.w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wmf"/><Relationship Id="rId2" Type="http://schemas.openxmlformats.org/officeDocument/2006/relationships/image" Target="../media/image349.wmf"/><Relationship Id="rId1" Type="http://schemas.openxmlformats.org/officeDocument/2006/relationships/image" Target="../media/image348.wmf"/><Relationship Id="rId4" Type="http://schemas.openxmlformats.org/officeDocument/2006/relationships/image" Target="../media/image351.w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4.wmf"/><Relationship Id="rId2" Type="http://schemas.openxmlformats.org/officeDocument/2006/relationships/image" Target="../media/image353.wmf"/><Relationship Id="rId1" Type="http://schemas.openxmlformats.org/officeDocument/2006/relationships/image" Target="../media/image352.wmf"/><Relationship Id="rId5" Type="http://schemas.openxmlformats.org/officeDocument/2006/relationships/image" Target="../media/image356.wmf"/><Relationship Id="rId4" Type="http://schemas.openxmlformats.org/officeDocument/2006/relationships/image" Target="../media/image355.w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8.w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wmf"/><Relationship Id="rId2" Type="http://schemas.openxmlformats.org/officeDocument/2006/relationships/image" Target="../media/image360.wmf"/><Relationship Id="rId1" Type="http://schemas.openxmlformats.org/officeDocument/2006/relationships/image" Target="../media/image359.wmf"/><Relationship Id="rId4" Type="http://schemas.openxmlformats.org/officeDocument/2006/relationships/image" Target="../media/image362.wmf"/></Relationships>
</file>

<file path=ppt/drawings/_rels/vmlDrawing7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4.wmf"/><Relationship Id="rId1" Type="http://schemas.openxmlformats.org/officeDocument/2006/relationships/image" Target="../media/image363.wmf"/></Relationships>
</file>

<file path=ppt/drawings/_rels/vmlDrawing7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7.wmf"/><Relationship Id="rId2" Type="http://schemas.openxmlformats.org/officeDocument/2006/relationships/image" Target="../media/image366.wmf"/><Relationship Id="rId1" Type="http://schemas.openxmlformats.org/officeDocument/2006/relationships/image" Target="../media/image365.wmf"/><Relationship Id="rId4" Type="http://schemas.openxmlformats.org/officeDocument/2006/relationships/image" Target="../media/image368.wmf"/></Relationships>
</file>

<file path=ppt/drawings/_rels/vmlDrawing7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5.wmf"/><Relationship Id="rId3" Type="http://schemas.openxmlformats.org/officeDocument/2006/relationships/image" Target="../media/image370.wmf"/><Relationship Id="rId7" Type="http://schemas.openxmlformats.org/officeDocument/2006/relationships/image" Target="../media/image374.wmf"/><Relationship Id="rId2" Type="http://schemas.openxmlformats.org/officeDocument/2006/relationships/image" Target="../media/image369.wmf"/><Relationship Id="rId1" Type="http://schemas.openxmlformats.org/officeDocument/2006/relationships/image" Target="../media/image333.wmf"/><Relationship Id="rId6" Type="http://schemas.openxmlformats.org/officeDocument/2006/relationships/image" Target="../media/image373.wmf"/><Relationship Id="rId11" Type="http://schemas.openxmlformats.org/officeDocument/2006/relationships/image" Target="../media/image378.wmf"/><Relationship Id="rId5" Type="http://schemas.openxmlformats.org/officeDocument/2006/relationships/image" Target="../media/image372.wmf"/><Relationship Id="rId10" Type="http://schemas.openxmlformats.org/officeDocument/2006/relationships/image" Target="../media/image377.wmf"/><Relationship Id="rId4" Type="http://schemas.openxmlformats.org/officeDocument/2006/relationships/image" Target="../media/image371.wmf"/><Relationship Id="rId9" Type="http://schemas.openxmlformats.org/officeDocument/2006/relationships/image" Target="../media/image376.wmf"/></Relationships>
</file>

<file path=ppt/drawings/_rels/vmlDrawing7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wmf"/><Relationship Id="rId2" Type="http://schemas.openxmlformats.org/officeDocument/2006/relationships/image" Target="../media/image380.wmf"/><Relationship Id="rId1" Type="http://schemas.openxmlformats.org/officeDocument/2006/relationships/image" Target="../media/image379.wmf"/><Relationship Id="rId6" Type="http://schemas.openxmlformats.org/officeDocument/2006/relationships/image" Target="../media/image384.wmf"/><Relationship Id="rId5" Type="http://schemas.openxmlformats.org/officeDocument/2006/relationships/image" Target="../media/image383.wmf"/><Relationship Id="rId4" Type="http://schemas.openxmlformats.org/officeDocument/2006/relationships/image" Target="../media/image382.wmf"/></Relationships>
</file>

<file path=ppt/drawings/_rels/vmlDrawing7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7.wmf"/><Relationship Id="rId2" Type="http://schemas.openxmlformats.org/officeDocument/2006/relationships/image" Target="../media/image386.wmf"/><Relationship Id="rId1" Type="http://schemas.openxmlformats.org/officeDocument/2006/relationships/image" Target="../media/image385.wmf"/><Relationship Id="rId4" Type="http://schemas.openxmlformats.org/officeDocument/2006/relationships/image" Target="../media/image388.wmf"/></Relationships>
</file>

<file path=ppt/drawings/_rels/vmlDrawing7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1.wmf"/><Relationship Id="rId2" Type="http://schemas.openxmlformats.org/officeDocument/2006/relationships/image" Target="../media/image390.wmf"/><Relationship Id="rId1" Type="http://schemas.openxmlformats.org/officeDocument/2006/relationships/image" Target="../media/image389.wmf"/><Relationship Id="rId6" Type="http://schemas.openxmlformats.org/officeDocument/2006/relationships/image" Target="../media/image394.wmf"/><Relationship Id="rId5" Type="http://schemas.openxmlformats.org/officeDocument/2006/relationships/image" Target="../media/image393.wmf"/><Relationship Id="rId4" Type="http://schemas.openxmlformats.org/officeDocument/2006/relationships/image" Target="../media/image392.wmf"/></Relationships>
</file>

<file path=ppt/drawings/_rels/vmlDrawing7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6.wmf"/><Relationship Id="rId2" Type="http://schemas.openxmlformats.org/officeDocument/2006/relationships/image" Target="../media/image359.wmf"/><Relationship Id="rId1" Type="http://schemas.openxmlformats.org/officeDocument/2006/relationships/image" Target="../media/image395.wmf"/><Relationship Id="rId6" Type="http://schemas.openxmlformats.org/officeDocument/2006/relationships/image" Target="../media/image399.wmf"/><Relationship Id="rId5" Type="http://schemas.openxmlformats.org/officeDocument/2006/relationships/image" Target="../media/image398.wmf"/><Relationship Id="rId4" Type="http://schemas.openxmlformats.org/officeDocument/2006/relationships/image" Target="../media/image397.wmf"/></Relationships>
</file>

<file path=ppt/drawings/_rels/vmlDrawing7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2.wmf"/><Relationship Id="rId2" Type="http://schemas.openxmlformats.org/officeDocument/2006/relationships/image" Target="../media/image401.wmf"/><Relationship Id="rId1" Type="http://schemas.openxmlformats.org/officeDocument/2006/relationships/image" Target="../media/image400.wmf"/><Relationship Id="rId6" Type="http://schemas.openxmlformats.org/officeDocument/2006/relationships/image" Target="../media/image405.wmf"/><Relationship Id="rId5" Type="http://schemas.openxmlformats.org/officeDocument/2006/relationships/image" Target="../media/image404.wmf"/><Relationship Id="rId4" Type="http://schemas.openxmlformats.org/officeDocument/2006/relationships/image" Target="../media/image40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8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8.wmf"/><Relationship Id="rId2" Type="http://schemas.openxmlformats.org/officeDocument/2006/relationships/image" Target="../media/image407.wmf"/><Relationship Id="rId1" Type="http://schemas.openxmlformats.org/officeDocument/2006/relationships/image" Target="../media/image406.wmf"/><Relationship Id="rId6" Type="http://schemas.openxmlformats.org/officeDocument/2006/relationships/image" Target="../media/image411.wmf"/><Relationship Id="rId5" Type="http://schemas.openxmlformats.org/officeDocument/2006/relationships/image" Target="../media/image410.wmf"/><Relationship Id="rId4" Type="http://schemas.openxmlformats.org/officeDocument/2006/relationships/image" Target="../media/image409.wmf"/></Relationships>
</file>

<file path=ppt/drawings/_rels/vmlDrawing8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9.wmf"/><Relationship Id="rId3" Type="http://schemas.openxmlformats.org/officeDocument/2006/relationships/image" Target="../media/image414.wmf"/><Relationship Id="rId7" Type="http://schemas.openxmlformats.org/officeDocument/2006/relationships/image" Target="../media/image418.wmf"/><Relationship Id="rId2" Type="http://schemas.openxmlformats.org/officeDocument/2006/relationships/image" Target="../media/image413.wmf"/><Relationship Id="rId1" Type="http://schemas.openxmlformats.org/officeDocument/2006/relationships/image" Target="../media/image412.wmf"/><Relationship Id="rId6" Type="http://schemas.openxmlformats.org/officeDocument/2006/relationships/image" Target="../media/image417.wmf"/><Relationship Id="rId5" Type="http://schemas.openxmlformats.org/officeDocument/2006/relationships/image" Target="../media/image416.wmf"/><Relationship Id="rId10" Type="http://schemas.openxmlformats.org/officeDocument/2006/relationships/image" Target="../media/image421.wmf"/><Relationship Id="rId4" Type="http://schemas.openxmlformats.org/officeDocument/2006/relationships/image" Target="../media/image415.wmf"/><Relationship Id="rId9" Type="http://schemas.openxmlformats.org/officeDocument/2006/relationships/image" Target="../media/image420.wmf"/></Relationships>
</file>

<file path=ppt/drawings/_rels/vmlDrawing8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4.wmf"/><Relationship Id="rId2" Type="http://schemas.openxmlformats.org/officeDocument/2006/relationships/image" Target="../media/image423.wmf"/><Relationship Id="rId1" Type="http://schemas.openxmlformats.org/officeDocument/2006/relationships/image" Target="../media/image422.wmf"/><Relationship Id="rId4" Type="http://schemas.openxmlformats.org/officeDocument/2006/relationships/image" Target="../media/image425.w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6.wmf"/></Relationships>
</file>

<file path=ppt/drawings/_rels/vmlDrawing8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4.wmf"/><Relationship Id="rId3" Type="http://schemas.openxmlformats.org/officeDocument/2006/relationships/image" Target="../media/image429.wmf"/><Relationship Id="rId7" Type="http://schemas.openxmlformats.org/officeDocument/2006/relationships/image" Target="../media/image433.wmf"/><Relationship Id="rId2" Type="http://schemas.openxmlformats.org/officeDocument/2006/relationships/image" Target="../media/image428.wmf"/><Relationship Id="rId1" Type="http://schemas.openxmlformats.org/officeDocument/2006/relationships/image" Target="../media/image427.wmf"/><Relationship Id="rId6" Type="http://schemas.openxmlformats.org/officeDocument/2006/relationships/image" Target="../media/image432.wmf"/><Relationship Id="rId5" Type="http://schemas.openxmlformats.org/officeDocument/2006/relationships/image" Target="../media/image431.wmf"/><Relationship Id="rId10" Type="http://schemas.openxmlformats.org/officeDocument/2006/relationships/image" Target="../media/image436.wmf"/><Relationship Id="rId4" Type="http://schemas.openxmlformats.org/officeDocument/2006/relationships/image" Target="../media/image430.wmf"/><Relationship Id="rId9" Type="http://schemas.openxmlformats.org/officeDocument/2006/relationships/image" Target="../media/image43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38199B6A-99B5-4065-A229-3DF03CC3DB9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70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ln/>
        </p:spPr>
      </p:sp>
      <p:sp>
        <p:nvSpPr>
          <p:cNvPr id="46083" name="Rectangle 771"/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zh-CN"/>
              <a:t>应用中国剩余定理，可将一些复杂的运算转换成为比较简单的运算</a:t>
            </a:r>
          </a:p>
        </p:txBody>
      </p:sp>
    </p:spTree>
    <p:extLst>
      <p:ext uri="{BB962C8B-B14F-4D97-AF65-F5344CB8AC3E}">
        <p14:creationId xmlns:p14="http://schemas.microsoft.com/office/powerpoint/2010/main" val="1153179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5B3032-314D-4248-BC4F-28C77C2E1A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943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95BC45-D5FB-45AE-BF62-15448AECF7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37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ED5BA-18D3-4C6F-BE48-522781F0C4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7980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7236C7-937A-48F8-8055-DA3BCCC558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22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7830D4-39C6-41A8-802F-A28B019E66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548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92BA5-7947-4DD2-9229-973FF9F962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510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D28BDF-0933-4BFD-B403-59CC047591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092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35661-FA64-4C05-8EAE-33F7EBF58B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43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28875-39CB-4115-8BE3-9AFC69387D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503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A779D0-024A-42F4-B009-F33AD98AF7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822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4C06FA-7D9C-40FC-B9FA-101A2D88E6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167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C0B23B-F15F-478A-9E5C-BB2096BF93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2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CC"/>
            </a:gs>
            <a:gs pos="50000">
              <a:srgbClr val="FFFFCC"/>
            </a:gs>
            <a:gs pos="100000">
              <a:srgbClr val="CCFFCC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F2741B19-9972-439E-B1B5-DDCB6DB4AAD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5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5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6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78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7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7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85.wmf"/><Relationship Id="rId3" Type="http://schemas.openxmlformats.org/officeDocument/2006/relationships/oleObject" Target="../embeddings/oleObject73.bin"/><Relationship Id="rId21" Type="http://schemas.openxmlformats.org/officeDocument/2006/relationships/oleObject" Target="../embeddings/oleObject82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83.wmf"/><Relationship Id="rId17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4.wmf"/><Relationship Id="rId20" Type="http://schemas.openxmlformats.org/officeDocument/2006/relationships/image" Target="../media/image86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77.bin"/><Relationship Id="rId24" Type="http://schemas.openxmlformats.org/officeDocument/2006/relationships/image" Target="../media/image88.wmf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23" Type="http://schemas.openxmlformats.org/officeDocument/2006/relationships/oleObject" Target="../embeddings/oleObject83.bin"/><Relationship Id="rId10" Type="http://schemas.openxmlformats.org/officeDocument/2006/relationships/image" Target="../media/image82.wmf"/><Relationship Id="rId19" Type="http://schemas.openxmlformats.org/officeDocument/2006/relationships/oleObject" Target="../embeddings/oleObject81.bin"/><Relationship Id="rId4" Type="http://schemas.openxmlformats.org/officeDocument/2006/relationships/image" Target="../media/image79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76.wmf"/><Relationship Id="rId22" Type="http://schemas.openxmlformats.org/officeDocument/2006/relationships/image" Target="../media/image8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9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87.bin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4.bin"/><Relationship Id="rId18" Type="http://schemas.openxmlformats.org/officeDocument/2006/relationships/image" Target="../media/image101.wmf"/><Relationship Id="rId26" Type="http://schemas.openxmlformats.org/officeDocument/2006/relationships/image" Target="../media/image105.wmf"/><Relationship Id="rId39" Type="http://schemas.openxmlformats.org/officeDocument/2006/relationships/oleObject" Target="../embeddings/oleObject107.bin"/><Relationship Id="rId21" Type="http://schemas.openxmlformats.org/officeDocument/2006/relationships/oleObject" Target="../embeddings/oleObject98.bin"/><Relationship Id="rId34" Type="http://schemas.openxmlformats.org/officeDocument/2006/relationships/image" Target="../media/image109.wmf"/><Relationship Id="rId42" Type="http://schemas.openxmlformats.org/officeDocument/2006/relationships/image" Target="../media/image113.wmf"/><Relationship Id="rId47" Type="http://schemas.openxmlformats.org/officeDocument/2006/relationships/oleObject" Target="../embeddings/oleObject111.bin"/><Relationship Id="rId50" Type="http://schemas.openxmlformats.org/officeDocument/2006/relationships/oleObject" Target="../embeddings/oleObject113.bin"/><Relationship Id="rId55" Type="http://schemas.openxmlformats.org/officeDocument/2006/relationships/image" Target="../media/image119.wmf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0.wmf"/><Relationship Id="rId20" Type="http://schemas.openxmlformats.org/officeDocument/2006/relationships/image" Target="../media/image102.wmf"/><Relationship Id="rId29" Type="http://schemas.openxmlformats.org/officeDocument/2006/relationships/oleObject" Target="../embeddings/oleObject102.bin"/><Relationship Id="rId41" Type="http://schemas.openxmlformats.org/officeDocument/2006/relationships/oleObject" Target="../embeddings/oleObject108.bin"/><Relationship Id="rId54" Type="http://schemas.openxmlformats.org/officeDocument/2006/relationships/oleObject" Target="../embeddings/oleObject115.bin"/><Relationship Id="rId62" Type="http://schemas.openxmlformats.org/officeDocument/2006/relationships/image" Target="../media/image122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93.bin"/><Relationship Id="rId24" Type="http://schemas.openxmlformats.org/officeDocument/2006/relationships/image" Target="../media/image104.wmf"/><Relationship Id="rId32" Type="http://schemas.openxmlformats.org/officeDocument/2006/relationships/image" Target="../media/image108.wmf"/><Relationship Id="rId37" Type="http://schemas.openxmlformats.org/officeDocument/2006/relationships/oleObject" Target="../embeddings/oleObject106.bin"/><Relationship Id="rId40" Type="http://schemas.openxmlformats.org/officeDocument/2006/relationships/image" Target="../media/image112.wmf"/><Relationship Id="rId45" Type="http://schemas.openxmlformats.org/officeDocument/2006/relationships/oleObject" Target="../embeddings/oleObject110.bin"/><Relationship Id="rId53" Type="http://schemas.openxmlformats.org/officeDocument/2006/relationships/image" Target="../media/image118.wmf"/><Relationship Id="rId58" Type="http://schemas.openxmlformats.org/officeDocument/2006/relationships/image" Target="../media/image120.wmf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23" Type="http://schemas.openxmlformats.org/officeDocument/2006/relationships/oleObject" Target="../embeddings/oleObject99.bin"/><Relationship Id="rId28" Type="http://schemas.openxmlformats.org/officeDocument/2006/relationships/image" Target="../media/image106.wmf"/><Relationship Id="rId36" Type="http://schemas.openxmlformats.org/officeDocument/2006/relationships/image" Target="../media/image110.wmf"/><Relationship Id="rId49" Type="http://schemas.openxmlformats.org/officeDocument/2006/relationships/oleObject" Target="../embeddings/oleObject112.bin"/><Relationship Id="rId57" Type="http://schemas.openxmlformats.org/officeDocument/2006/relationships/oleObject" Target="../embeddings/oleObject117.bin"/><Relationship Id="rId61" Type="http://schemas.openxmlformats.org/officeDocument/2006/relationships/oleObject" Target="../embeddings/oleObject119.bin"/><Relationship Id="rId10" Type="http://schemas.openxmlformats.org/officeDocument/2006/relationships/image" Target="../media/image97.wmf"/><Relationship Id="rId19" Type="http://schemas.openxmlformats.org/officeDocument/2006/relationships/oleObject" Target="../embeddings/oleObject97.bin"/><Relationship Id="rId31" Type="http://schemas.openxmlformats.org/officeDocument/2006/relationships/oleObject" Target="../embeddings/oleObject103.bin"/><Relationship Id="rId44" Type="http://schemas.openxmlformats.org/officeDocument/2006/relationships/image" Target="../media/image114.wmf"/><Relationship Id="rId52" Type="http://schemas.openxmlformats.org/officeDocument/2006/relationships/oleObject" Target="../embeddings/oleObject114.bin"/><Relationship Id="rId60" Type="http://schemas.openxmlformats.org/officeDocument/2006/relationships/image" Target="../media/image121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99.wmf"/><Relationship Id="rId22" Type="http://schemas.openxmlformats.org/officeDocument/2006/relationships/image" Target="../media/image103.wmf"/><Relationship Id="rId27" Type="http://schemas.openxmlformats.org/officeDocument/2006/relationships/oleObject" Target="../embeddings/oleObject101.bin"/><Relationship Id="rId30" Type="http://schemas.openxmlformats.org/officeDocument/2006/relationships/image" Target="../media/image107.wmf"/><Relationship Id="rId35" Type="http://schemas.openxmlformats.org/officeDocument/2006/relationships/oleObject" Target="../embeddings/oleObject105.bin"/><Relationship Id="rId43" Type="http://schemas.openxmlformats.org/officeDocument/2006/relationships/oleObject" Target="../embeddings/oleObject109.bin"/><Relationship Id="rId48" Type="http://schemas.openxmlformats.org/officeDocument/2006/relationships/image" Target="../media/image116.wmf"/><Relationship Id="rId56" Type="http://schemas.openxmlformats.org/officeDocument/2006/relationships/oleObject" Target="../embeddings/oleObject116.bin"/><Relationship Id="rId8" Type="http://schemas.openxmlformats.org/officeDocument/2006/relationships/image" Target="../media/image96.wmf"/><Relationship Id="rId51" Type="http://schemas.openxmlformats.org/officeDocument/2006/relationships/image" Target="../media/image117.wmf"/><Relationship Id="rId3" Type="http://schemas.openxmlformats.org/officeDocument/2006/relationships/oleObject" Target="../embeddings/oleObject89.bin"/><Relationship Id="rId12" Type="http://schemas.openxmlformats.org/officeDocument/2006/relationships/image" Target="../media/image98.wmf"/><Relationship Id="rId17" Type="http://schemas.openxmlformats.org/officeDocument/2006/relationships/oleObject" Target="../embeddings/oleObject96.bin"/><Relationship Id="rId25" Type="http://schemas.openxmlformats.org/officeDocument/2006/relationships/oleObject" Target="../embeddings/oleObject100.bin"/><Relationship Id="rId33" Type="http://schemas.openxmlformats.org/officeDocument/2006/relationships/oleObject" Target="../embeddings/oleObject104.bin"/><Relationship Id="rId38" Type="http://schemas.openxmlformats.org/officeDocument/2006/relationships/image" Target="../media/image111.wmf"/><Relationship Id="rId46" Type="http://schemas.openxmlformats.org/officeDocument/2006/relationships/image" Target="../media/image115.wmf"/><Relationship Id="rId59" Type="http://schemas.openxmlformats.org/officeDocument/2006/relationships/oleObject" Target="../embeddings/oleObject118.bin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123.wmf"/><Relationship Id="rId26" Type="http://schemas.openxmlformats.org/officeDocument/2006/relationships/image" Target="../media/image127.wmf"/><Relationship Id="rId39" Type="http://schemas.openxmlformats.org/officeDocument/2006/relationships/oleObject" Target="../embeddings/oleObject138.bin"/><Relationship Id="rId21" Type="http://schemas.openxmlformats.org/officeDocument/2006/relationships/oleObject" Target="../embeddings/oleObject129.bin"/><Relationship Id="rId34" Type="http://schemas.openxmlformats.org/officeDocument/2006/relationships/image" Target="../media/image131.wmf"/><Relationship Id="rId42" Type="http://schemas.openxmlformats.org/officeDocument/2006/relationships/image" Target="../media/image135.wmf"/><Relationship Id="rId47" Type="http://schemas.openxmlformats.org/officeDocument/2006/relationships/oleObject" Target="../embeddings/oleObject142.bin"/><Relationship Id="rId50" Type="http://schemas.openxmlformats.org/officeDocument/2006/relationships/oleObject" Target="../embeddings/oleObject144.bin"/><Relationship Id="rId55" Type="http://schemas.openxmlformats.org/officeDocument/2006/relationships/image" Target="../media/image141.wmf"/><Relationship Id="rId63" Type="http://schemas.openxmlformats.org/officeDocument/2006/relationships/image" Target="../media/image145.wmf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0.wmf"/><Relationship Id="rId20" Type="http://schemas.openxmlformats.org/officeDocument/2006/relationships/image" Target="../media/image124.wmf"/><Relationship Id="rId29" Type="http://schemas.openxmlformats.org/officeDocument/2006/relationships/oleObject" Target="../embeddings/oleObject133.bin"/><Relationship Id="rId41" Type="http://schemas.openxmlformats.org/officeDocument/2006/relationships/oleObject" Target="../embeddings/oleObject139.bin"/><Relationship Id="rId54" Type="http://schemas.openxmlformats.org/officeDocument/2006/relationships/oleObject" Target="../embeddings/oleObject146.bin"/><Relationship Id="rId62" Type="http://schemas.openxmlformats.org/officeDocument/2006/relationships/oleObject" Target="../embeddings/oleObject150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124.bin"/><Relationship Id="rId24" Type="http://schemas.openxmlformats.org/officeDocument/2006/relationships/image" Target="../media/image126.wmf"/><Relationship Id="rId32" Type="http://schemas.openxmlformats.org/officeDocument/2006/relationships/image" Target="../media/image130.wmf"/><Relationship Id="rId37" Type="http://schemas.openxmlformats.org/officeDocument/2006/relationships/oleObject" Target="../embeddings/oleObject137.bin"/><Relationship Id="rId40" Type="http://schemas.openxmlformats.org/officeDocument/2006/relationships/image" Target="../media/image134.wmf"/><Relationship Id="rId45" Type="http://schemas.openxmlformats.org/officeDocument/2006/relationships/oleObject" Target="../embeddings/oleObject141.bin"/><Relationship Id="rId53" Type="http://schemas.openxmlformats.org/officeDocument/2006/relationships/image" Target="../media/image140.wmf"/><Relationship Id="rId58" Type="http://schemas.openxmlformats.org/officeDocument/2006/relationships/oleObject" Target="../embeddings/oleObject148.bin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23" Type="http://schemas.openxmlformats.org/officeDocument/2006/relationships/oleObject" Target="../embeddings/oleObject130.bin"/><Relationship Id="rId28" Type="http://schemas.openxmlformats.org/officeDocument/2006/relationships/image" Target="../media/image128.wmf"/><Relationship Id="rId36" Type="http://schemas.openxmlformats.org/officeDocument/2006/relationships/image" Target="../media/image132.wmf"/><Relationship Id="rId49" Type="http://schemas.openxmlformats.org/officeDocument/2006/relationships/oleObject" Target="../embeddings/oleObject143.bin"/><Relationship Id="rId57" Type="http://schemas.openxmlformats.org/officeDocument/2006/relationships/image" Target="../media/image142.wmf"/><Relationship Id="rId61" Type="http://schemas.openxmlformats.org/officeDocument/2006/relationships/image" Target="../media/image144.wmf"/><Relationship Id="rId10" Type="http://schemas.openxmlformats.org/officeDocument/2006/relationships/image" Target="../media/image97.wmf"/><Relationship Id="rId19" Type="http://schemas.openxmlformats.org/officeDocument/2006/relationships/oleObject" Target="../embeddings/oleObject128.bin"/><Relationship Id="rId31" Type="http://schemas.openxmlformats.org/officeDocument/2006/relationships/oleObject" Target="../embeddings/oleObject134.bin"/><Relationship Id="rId44" Type="http://schemas.openxmlformats.org/officeDocument/2006/relationships/image" Target="../media/image136.wmf"/><Relationship Id="rId52" Type="http://schemas.openxmlformats.org/officeDocument/2006/relationships/oleObject" Target="../embeddings/oleObject145.bin"/><Relationship Id="rId60" Type="http://schemas.openxmlformats.org/officeDocument/2006/relationships/oleObject" Target="../embeddings/oleObject149.bin"/><Relationship Id="rId4" Type="http://schemas.openxmlformats.org/officeDocument/2006/relationships/image" Target="../media/image94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99.wmf"/><Relationship Id="rId22" Type="http://schemas.openxmlformats.org/officeDocument/2006/relationships/image" Target="../media/image125.wmf"/><Relationship Id="rId27" Type="http://schemas.openxmlformats.org/officeDocument/2006/relationships/oleObject" Target="../embeddings/oleObject132.bin"/><Relationship Id="rId30" Type="http://schemas.openxmlformats.org/officeDocument/2006/relationships/image" Target="../media/image129.wmf"/><Relationship Id="rId35" Type="http://schemas.openxmlformats.org/officeDocument/2006/relationships/oleObject" Target="../embeddings/oleObject136.bin"/><Relationship Id="rId43" Type="http://schemas.openxmlformats.org/officeDocument/2006/relationships/oleObject" Target="../embeddings/oleObject140.bin"/><Relationship Id="rId48" Type="http://schemas.openxmlformats.org/officeDocument/2006/relationships/image" Target="../media/image138.wmf"/><Relationship Id="rId56" Type="http://schemas.openxmlformats.org/officeDocument/2006/relationships/oleObject" Target="../embeddings/oleObject147.bin"/><Relationship Id="rId8" Type="http://schemas.openxmlformats.org/officeDocument/2006/relationships/image" Target="../media/image96.wmf"/><Relationship Id="rId51" Type="http://schemas.openxmlformats.org/officeDocument/2006/relationships/image" Target="../media/image139.wmf"/><Relationship Id="rId3" Type="http://schemas.openxmlformats.org/officeDocument/2006/relationships/oleObject" Target="../embeddings/oleObject120.bin"/><Relationship Id="rId12" Type="http://schemas.openxmlformats.org/officeDocument/2006/relationships/image" Target="../media/image98.wmf"/><Relationship Id="rId17" Type="http://schemas.openxmlformats.org/officeDocument/2006/relationships/oleObject" Target="../embeddings/oleObject127.bin"/><Relationship Id="rId25" Type="http://schemas.openxmlformats.org/officeDocument/2006/relationships/oleObject" Target="../embeddings/oleObject131.bin"/><Relationship Id="rId33" Type="http://schemas.openxmlformats.org/officeDocument/2006/relationships/oleObject" Target="../embeddings/oleObject135.bin"/><Relationship Id="rId38" Type="http://schemas.openxmlformats.org/officeDocument/2006/relationships/image" Target="../media/image133.wmf"/><Relationship Id="rId46" Type="http://schemas.openxmlformats.org/officeDocument/2006/relationships/image" Target="../media/image137.wmf"/><Relationship Id="rId59" Type="http://schemas.openxmlformats.org/officeDocument/2006/relationships/image" Target="../media/image14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52.bin"/><Relationship Id="rId10" Type="http://schemas.openxmlformats.org/officeDocument/2006/relationships/image" Target="../media/image149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54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13" Type="http://schemas.openxmlformats.org/officeDocument/2006/relationships/oleObject" Target="../embeddings/oleObject160.bin"/><Relationship Id="rId18" Type="http://schemas.openxmlformats.org/officeDocument/2006/relationships/image" Target="../media/image157.wmf"/><Relationship Id="rId3" Type="http://schemas.openxmlformats.org/officeDocument/2006/relationships/oleObject" Target="../embeddings/oleObject155.bin"/><Relationship Id="rId21" Type="http://schemas.openxmlformats.org/officeDocument/2006/relationships/oleObject" Target="../embeddings/oleObject164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54.wmf"/><Relationship Id="rId17" Type="http://schemas.openxmlformats.org/officeDocument/2006/relationships/oleObject" Target="../embeddings/oleObject1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6.wmf"/><Relationship Id="rId20" Type="http://schemas.openxmlformats.org/officeDocument/2006/relationships/image" Target="../media/image158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51.wmf"/><Relationship Id="rId11" Type="http://schemas.openxmlformats.org/officeDocument/2006/relationships/oleObject" Target="../embeddings/oleObject159.bin"/><Relationship Id="rId5" Type="http://schemas.openxmlformats.org/officeDocument/2006/relationships/oleObject" Target="../embeddings/oleObject156.bin"/><Relationship Id="rId15" Type="http://schemas.openxmlformats.org/officeDocument/2006/relationships/oleObject" Target="../embeddings/oleObject161.bin"/><Relationship Id="rId10" Type="http://schemas.openxmlformats.org/officeDocument/2006/relationships/image" Target="../media/image153.wmf"/><Relationship Id="rId19" Type="http://schemas.openxmlformats.org/officeDocument/2006/relationships/oleObject" Target="../embeddings/oleObject163.bin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155.wmf"/><Relationship Id="rId22" Type="http://schemas.openxmlformats.org/officeDocument/2006/relationships/image" Target="../media/image159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160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oleObject" Target="../embeddings/oleObject165.bin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vmlDrawing" Target="../drawings/vmlDrawing25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5" Type="http://schemas.openxmlformats.org/officeDocument/2006/relationships/tags" Target="../tags/tag4.xml"/><Relationship Id="rId15" Type="http://schemas.openxmlformats.org/officeDocument/2006/relationships/image" Target="../media/image161.tmp"/><Relationship Id="rId10" Type="http://schemas.openxmlformats.org/officeDocument/2006/relationships/tags" Target="../tags/tag9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image" Target="../media/image160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3" Type="http://schemas.openxmlformats.org/officeDocument/2006/relationships/oleObject" Target="../embeddings/oleObject166.bin"/><Relationship Id="rId7" Type="http://schemas.openxmlformats.org/officeDocument/2006/relationships/oleObject" Target="../embeddings/oleObject1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63.wmf"/><Relationship Id="rId5" Type="http://schemas.openxmlformats.org/officeDocument/2006/relationships/oleObject" Target="../embeddings/oleObject167.bin"/><Relationship Id="rId4" Type="http://schemas.openxmlformats.org/officeDocument/2006/relationships/image" Target="../media/image162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13" Type="http://schemas.openxmlformats.org/officeDocument/2006/relationships/oleObject" Target="../embeddings/oleObject174.bin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66.wmf"/><Relationship Id="rId11" Type="http://schemas.openxmlformats.org/officeDocument/2006/relationships/oleObject" Target="../embeddings/oleObject173.bin"/><Relationship Id="rId5" Type="http://schemas.openxmlformats.org/officeDocument/2006/relationships/oleObject" Target="../embeddings/oleObject170.bin"/><Relationship Id="rId10" Type="http://schemas.openxmlformats.org/officeDocument/2006/relationships/image" Target="../media/image168.wmf"/><Relationship Id="rId4" Type="http://schemas.openxmlformats.org/officeDocument/2006/relationships/image" Target="../media/image165.w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170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13" Type="http://schemas.openxmlformats.org/officeDocument/2006/relationships/oleObject" Target="../embeddings/oleObject180.bin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7.bin"/><Relationship Id="rId12" Type="http://schemas.openxmlformats.org/officeDocument/2006/relationships/image" Target="../media/image175.wmf"/><Relationship Id="rId17" Type="http://schemas.openxmlformats.org/officeDocument/2006/relationships/image" Target="../media/image17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2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72.wmf"/><Relationship Id="rId11" Type="http://schemas.openxmlformats.org/officeDocument/2006/relationships/oleObject" Target="../embeddings/oleObject179.bin"/><Relationship Id="rId5" Type="http://schemas.openxmlformats.org/officeDocument/2006/relationships/oleObject" Target="../embeddings/oleObject176.bin"/><Relationship Id="rId15" Type="http://schemas.openxmlformats.org/officeDocument/2006/relationships/oleObject" Target="../embeddings/oleObject181.bin"/><Relationship Id="rId10" Type="http://schemas.openxmlformats.org/officeDocument/2006/relationships/image" Target="../media/image174.wmf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176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13" Type="http://schemas.openxmlformats.org/officeDocument/2006/relationships/oleObject" Target="../embeddings/oleObject188.bin"/><Relationship Id="rId18" Type="http://schemas.openxmlformats.org/officeDocument/2006/relationships/image" Target="../media/image184.wmf"/><Relationship Id="rId3" Type="http://schemas.openxmlformats.org/officeDocument/2006/relationships/oleObject" Target="../embeddings/oleObject183.bin"/><Relationship Id="rId7" Type="http://schemas.openxmlformats.org/officeDocument/2006/relationships/oleObject" Target="../embeddings/oleObject185.bin"/><Relationship Id="rId12" Type="http://schemas.openxmlformats.org/officeDocument/2006/relationships/image" Target="../media/image181.wmf"/><Relationship Id="rId17" Type="http://schemas.openxmlformats.org/officeDocument/2006/relationships/oleObject" Target="../embeddings/oleObject1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3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79.wmf"/><Relationship Id="rId11" Type="http://schemas.openxmlformats.org/officeDocument/2006/relationships/oleObject" Target="../embeddings/oleObject187.bin"/><Relationship Id="rId5" Type="http://schemas.openxmlformats.org/officeDocument/2006/relationships/oleObject" Target="../embeddings/oleObject184.bin"/><Relationship Id="rId15" Type="http://schemas.openxmlformats.org/officeDocument/2006/relationships/oleObject" Target="../embeddings/oleObject189.bin"/><Relationship Id="rId10" Type="http://schemas.openxmlformats.org/officeDocument/2006/relationships/image" Target="../media/image171.wmf"/><Relationship Id="rId4" Type="http://schemas.openxmlformats.org/officeDocument/2006/relationships/image" Target="../media/image178.wmf"/><Relationship Id="rId9" Type="http://schemas.openxmlformats.org/officeDocument/2006/relationships/oleObject" Target="../embeddings/oleObject186.bin"/><Relationship Id="rId14" Type="http://schemas.openxmlformats.org/officeDocument/2006/relationships/image" Target="../media/image182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3" Type="http://schemas.openxmlformats.org/officeDocument/2006/relationships/oleObject" Target="../embeddings/oleObject191.bin"/><Relationship Id="rId7" Type="http://schemas.openxmlformats.org/officeDocument/2006/relationships/oleObject" Target="../embeddings/oleObject193.bin"/><Relationship Id="rId12" Type="http://schemas.openxmlformats.org/officeDocument/2006/relationships/image" Target="../media/image18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86.wmf"/><Relationship Id="rId11" Type="http://schemas.openxmlformats.org/officeDocument/2006/relationships/oleObject" Target="../embeddings/oleObject195.bin"/><Relationship Id="rId5" Type="http://schemas.openxmlformats.org/officeDocument/2006/relationships/oleObject" Target="../embeddings/oleObject192.bin"/><Relationship Id="rId10" Type="http://schemas.openxmlformats.org/officeDocument/2006/relationships/image" Target="../media/image188.wmf"/><Relationship Id="rId4" Type="http://schemas.openxmlformats.org/officeDocument/2006/relationships/image" Target="../media/image185.wmf"/><Relationship Id="rId9" Type="http://schemas.openxmlformats.org/officeDocument/2006/relationships/oleObject" Target="../embeddings/oleObject194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91.wmf"/><Relationship Id="rId5" Type="http://schemas.openxmlformats.org/officeDocument/2006/relationships/oleObject" Target="../embeddings/oleObject197.bin"/><Relationship Id="rId4" Type="http://schemas.openxmlformats.org/officeDocument/2006/relationships/image" Target="../media/image190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3" Type="http://schemas.openxmlformats.org/officeDocument/2006/relationships/oleObject" Target="../embeddings/oleObject198.bin"/><Relationship Id="rId7" Type="http://schemas.openxmlformats.org/officeDocument/2006/relationships/oleObject" Target="../embeddings/oleObject2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93.wmf"/><Relationship Id="rId5" Type="http://schemas.openxmlformats.org/officeDocument/2006/relationships/oleObject" Target="../embeddings/oleObject199.bin"/><Relationship Id="rId4" Type="http://schemas.openxmlformats.org/officeDocument/2006/relationships/image" Target="../media/image192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tags" Target="../tags/tag22.xml"/><Relationship Id="rId18" Type="http://schemas.openxmlformats.org/officeDocument/2006/relationships/tags" Target="../tags/tag27.xml"/><Relationship Id="rId3" Type="http://schemas.openxmlformats.org/officeDocument/2006/relationships/tags" Target="../tags/tag12.xml"/><Relationship Id="rId21" Type="http://schemas.openxmlformats.org/officeDocument/2006/relationships/image" Target="../media/image192.wmf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tags" Target="../tags/tag26.xml"/><Relationship Id="rId2" Type="http://schemas.openxmlformats.org/officeDocument/2006/relationships/tags" Target="../tags/tag11.xml"/><Relationship Id="rId16" Type="http://schemas.openxmlformats.org/officeDocument/2006/relationships/tags" Target="../tags/tag25.xml"/><Relationship Id="rId20" Type="http://schemas.openxmlformats.org/officeDocument/2006/relationships/oleObject" Target="../embeddings/oleObject198.bin"/><Relationship Id="rId1" Type="http://schemas.openxmlformats.org/officeDocument/2006/relationships/vmlDrawing" Target="../drawings/vmlDrawing33.v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5" Type="http://schemas.openxmlformats.org/officeDocument/2006/relationships/tags" Target="../tags/tag24.xml"/><Relationship Id="rId10" Type="http://schemas.openxmlformats.org/officeDocument/2006/relationships/tags" Target="../tags/tag19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Relationship Id="rId22" Type="http://schemas.openxmlformats.org/officeDocument/2006/relationships/image" Target="../media/image161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99.wmf"/><Relationship Id="rId5" Type="http://schemas.openxmlformats.org/officeDocument/2006/relationships/oleObject" Target="../embeddings/oleObject202.bin"/><Relationship Id="rId4" Type="http://schemas.openxmlformats.org/officeDocument/2006/relationships/image" Target="../media/image198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13" Type="http://schemas.openxmlformats.org/officeDocument/2006/relationships/oleObject" Target="../embeddings/oleObject208.bin"/><Relationship Id="rId18" Type="http://schemas.openxmlformats.org/officeDocument/2006/relationships/image" Target="../media/image207.wmf"/><Relationship Id="rId3" Type="http://schemas.openxmlformats.org/officeDocument/2006/relationships/oleObject" Target="../embeddings/oleObject203.bin"/><Relationship Id="rId7" Type="http://schemas.openxmlformats.org/officeDocument/2006/relationships/oleObject" Target="../embeddings/oleObject205.bin"/><Relationship Id="rId12" Type="http://schemas.openxmlformats.org/officeDocument/2006/relationships/image" Target="../media/image204.wmf"/><Relationship Id="rId17" Type="http://schemas.openxmlformats.org/officeDocument/2006/relationships/oleObject" Target="../embeddings/oleObject2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6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01.wmf"/><Relationship Id="rId11" Type="http://schemas.openxmlformats.org/officeDocument/2006/relationships/oleObject" Target="../embeddings/oleObject207.bin"/><Relationship Id="rId5" Type="http://schemas.openxmlformats.org/officeDocument/2006/relationships/oleObject" Target="../embeddings/oleObject204.bin"/><Relationship Id="rId15" Type="http://schemas.openxmlformats.org/officeDocument/2006/relationships/oleObject" Target="../embeddings/oleObject209.bin"/><Relationship Id="rId10" Type="http://schemas.openxmlformats.org/officeDocument/2006/relationships/image" Target="../media/image203.wmf"/><Relationship Id="rId4" Type="http://schemas.openxmlformats.org/officeDocument/2006/relationships/image" Target="../media/image200.wmf"/><Relationship Id="rId9" Type="http://schemas.openxmlformats.org/officeDocument/2006/relationships/oleObject" Target="../embeddings/oleObject206.bin"/><Relationship Id="rId14" Type="http://schemas.openxmlformats.org/officeDocument/2006/relationships/image" Target="../media/image205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3" Type="http://schemas.openxmlformats.org/officeDocument/2006/relationships/oleObject" Target="../embeddings/oleObject211.bin"/><Relationship Id="rId7" Type="http://schemas.openxmlformats.org/officeDocument/2006/relationships/oleObject" Target="../embeddings/oleObject213.bin"/><Relationship Id="rId12" Type="http://schemas.openxmlformats.org/officeDocument/2006/relationships/image" Target="../media/image2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09.wmf"/><Relationship Id="rId11" Type="http://schemas.openxmlformats.org/officeDocument/2006/relationships/oleObject" Target="../embeddings/oleObject215.bin"/><Relationship Id="rId5" Type="http://schemas.openxmlformats.org/officeDocument/2006/relationships/oleObject" Target="../embeddings/oleObject212.bin"/><Relationship Id="rId10" Type="http://schemas.openxmlformats.org/officeDocument/2006/relationships/image" Target="../media/image211.wmf"/><Relationship Id="rId4" Type="http://schemas.openxmlformats.org/officeDocument/2006/relationships/image" Target="../media/image208.wmf"/><Relationship Id="rId9" Type="http://schemas.openxmlformats.org/officeDocument/2006/relationships/oleObject" Target="../embeddings/oleObject214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13" Type="http://schemas.openxmlformats.org/officeDocument/2006/relationships/oleObject" Target="../embeddings/oleObject221.bin"/><Relationship Id="rId18" Type="http://schemas.openxmlformats.org/officeDocument/2006/relationships/image" Target="../media/image220.wmf"/><Relationship Id="rId3" Type="http://schemas.openxmlformats.org/officeDocument/2006/relationships/oleObject" Target="../embeddings/oleObject216.bin"/><Relationship Id="rId21" Type="http://schemas.openxmlformats.org/officeDocument/2006/relationships/oleObject" Target="../embeddings/oleObject225.bin"/><Relationship Id="rId7" Type="http://schemas.openxmlformats.org/officeDocument/2006/relationships/oleObject" Target="../embeddings/oleObject218.bin"/><Relationship Id="rId12" Type="http://schemas.openxmlformats.org/officeDocument/2006/relationships/image" Target="../media/image217.wmf"/><Relationship Id="rId17" Type="http://schemas.openxmlformats.org/officeDocument/2006/relationships/oleObject" Target="../embeddings/oleObject2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9.wmf"/><Relationship Id="rId20" Type="http://schemas.openxmlformats.org/officeDocument/2006/relationships/image" Target="../media/image221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14.wmf"/><Relationship Id="rId11" Type="http://schemas.openxmlformats.org/officeDocument/2006/relationships/oleObject" Target="../embeddings/oleObject220.bin"/><Relationship Id="rId5" Type="http://schemas.openxmlformats.org/officeDocument/2006/relationships/oleObject" Target="../embeddings/oleObject217.bin"/><Relationship Id="rId15" Type="http://schemas.openxmlformats.org/officeDocument/2006/relationships/oleObject" Target="../embeddings/oleObject222.bin"/><Relationship Id="rId10" Type="http://schemas.openxmlformats.org/officeDocument/2006/relationships/image" Target="../media/image216.wmf"/><Relationship Id="rId19" Type="http://schemas.openxmlformats.org/officeDocument/2006/relationships/oleObject" Target="../embeddings/oleObject224.bin"/><Relationship Id="rId4" Type="http://schemas.openxmlformats.org/officeDocument/2006/relationships/image" Target="../media/image213.wmf"/><Relationship Id="rId9" Type="http://schemas.openxmlformats.org/officeDocument/2006/relationships/oleObject" Target="../embeddings/oleObject219.bin"/><Relationship Id="rId14" Type="http://schemas.openxmlformats.org/officeDocument/2006/relationships/image" Target="../media/image218.wmf"/><Relationship Id="rId22" Type="http://schemas.openxmlformats.org/officeDocument/2006/relationships/image" Target="../media/image222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wmf"/><Relationship Id="rId3" Type="http://schemas.openxmlformats.org/officeDocument/2006/relationships/oleObject" Target="../embeddings/oleObject226.bin"/><Relationship Id="rId7" Type="http://schemas.openxmlformats.org/officeDocument/2006/relationships/oleObject" Target="../embeddings/oleObject228.bin"/><Relationship Id="rId12" Type="http://schemas.openxmlformats.org/officeDocument/2006/relationships/image" Target="../media/image2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14.wmf"/><Relationship Id="rId11" Type="http://schemas.openxmlformats.org/officeDocument/2006/relationships/oleObject" Target="../embeddings/oleObject230.bin"/><Relationship Id="rId5" Type="http://schemas.openxmlformats.org/officeDocument/2006/relationships/oleObject" Target="../embeddings/oleObject227.bin"/><Relationship Id="rId10" Type="http://schemas.openxmlformats.org/officeDocument/2006/relationships/image" Target="../media/image225.wmf"/><Relationship Id="rId4" Type="http://schemas.openxmlformats.org/officeDocument/2006/relationships/image" Target="../media/image223.wmf"/><Relationship Id="rId9" Type="http://schemas.openxmlformats.org/officeDocument/2006/relationships/oleObject" Target="../embeddings/oleObject229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wmf"/><Relationship Id="rId13" Type="http://schemas.openxmlformats.org/officeDocument/2006/relationships/oleObject" Target="../embeddings/oleObject236.bin"/><Relationship Id="rId3" Type="http://schemas.openxmlformats.org/officeDocument/2006/relationships/oleObject" Target="../embeddings/oleObject231.bin"/><Relationship Id="rId7" Type="http://schemas.openxmlformats.org/officeDocument/2006/relationships/oleObject" Target="../embeddings/oleObject233.bin"/><Relationship Id="rId12" Type="http://schemas.openxmlformats.org/officeDocument/2006/relationships/image" Target="../media/image2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28.wmf"/><Relationship Id="rId11" Type="http://schemas.openxmlformats.org/officeDocument/2006/relationships/oleObject" Target="../embeddings/oleObject235.bin"/><Relationship Id="rId5" Type="http://schemas.openxmlformats.org/officeDocument/2006/relationships/oleObject" Target="../embeddings/oleObject232.bin"/><Relationship Id="rId10" Type="http://schemas.openxmlformats.org/officeDocument/2006/relationships/image" Target="../media/image230.wmf"/><Relationship Id="rId4" Type="http://schemas.openxmlformats.org/officeDocument/2006/relationships/image" Target="../media/image227.wmf"/><Relationship Id="rId9" Type="http://schemas.openxmlformats.org/officeDocument/2006/relationships/oleObject" Target="../embeddings/oleObject234.bin"/><Relationship Id="rId14" Type="http://schemas.openxmlformats.org/officeDocument/2006/relationships/image" Target="../media/image232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wmf"/><Relationship Id="rId13" Type="http://schemas.openxmlformats.org/officeDocument/2006/relationships/oleObject" Target="../embeddings/oleObject242.bin"/><Relationship Id="rId3" Type="http://schemas.openxmlformats.org/officeDocument/2006/relationships/oleObject" Target="../embeddings/oleObject237.bin"/><Relationship Id="rId7" Type="http://schemas.openxmlformats.org/officeDocument/2006/relationships/oleObject" Target="../embeddings/oleObject239.bin"/><Relationship Id="rId12" Type="http://schemas.openxmlformats.org/officeDocument/2006/relationships/image" Target="../media/image23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9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34.wmf"/><Relationship Id="rId11" Type="http://schemas.openxmlformats.org/officeDocument/2006/relationships/oleObject" Target="../embeddings/oleObject241.bin"/><Relationship Id="rId5" Type="http://schemas.openxmlformats.org/officeDocument/2006/relationships/oleObject" Target="../embeddings/oleObject238.bin"/><Relationship Id="rId15" Type="http://schemas.openxmlformats.org/officeDocument/2006/relationships/oleObject" Target="../embeddings/oleObject243.bin"/><Relationship Id="rId10" Type="http://schemas.openxmlformats.org/officeDocument/2006/relationships/image" Target="../media/image236.wmf"/><Relationship Id="rId4" Type="http://schemas.openxmlformats.org/officeDocument/2006/relationships/image" Target="../media/image233.wmf"/><Relationship Id="rId9" Type="http://schemas.openxmlformats.org/officeDocument/2006/relationships/oleObject" Target="../embeddings/oleObject240.bin"/><Relationship Id="rId14" Type="http://schemas.openxmlformats.org/officeDocument/2006/relationships/image" Target="../media/image238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oleObject" Target="../embeddings/oleObject244.bin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vmlDrawing" Target="../drawings/vmlDrawing41.v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5" Type="http://schemas.openxmlformats.org/officeDocument/2006/relationships/image" Target="../media/image161.tmp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image" Target="../media/image24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wmf"/><Relationship Id="rId3" Type="http://schemas.openxmlformats.org/officeDocument/2006/relationships/oleObject" Target="../embeddings/oleObject245.bin"/><Relationship Id="rId7" Type="http://schemas.openxmlformats.org/officeDocument/2006/relationships/oleObject" Target="../embeddings/oleObject2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42.wmf"/><Relationship Id="rId5" Type="http://schemas.openxmlformats.org/officeDocument/2006/relationships/oleObject" Target="../embeddings/oleObject246.bin"/><Relationship Id="rId4" Type="http://schemas.openxmlformats.org/officeDocument/2006/relationships/image" Target="../media/image241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244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245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wmf"/><Relationship Id="rId13" Type="http://schemas.openxmlformats.org/officeDocument/2006/relationships/oleObject" Target="../embeddings/oleObject255.bin"/><Relationship Id="rId3" Type="http://schemas.openxmlformats.org/officeDocument/2006/relationships/oleObject" Target="../embeddings/oleObject250.bin"/><Relationship Id="rId7" Type="http://schemas.openxmlformats.org/officeDocument/2006/relationships/oleObject" Target="../embeddings/oleObject252.bin"/><Relationship Id="rId12" Type="http://schemas.openxmlformats.org/officeDocument/2006/relationships/image" Target="../media/image25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2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47.wmf"/><Relationship Id="rId11" Type="http://schemas.openxmlformats.org/officeDocument/2006/relationships/oleObject" Target="../embeddings/oleObject254.bin"/><Relationship Id="rId5" Type="http://schemas.openxmlformats.org/officeDocument/2006/relationships/oleObject" Target="../embeddings/oleObject251.bin"/><Relationship Id="rId15" Type="http://schemas.openxmlformats.org/officeDocument/2006/relationships/oleObject" Target="../embeddings/oleObject256.bin"/><Relationship Id="rId10" Type="http://schemas.openxmlformats.org/officeDocument/2006/relationships/image" Target="../media/image249.wmf"/><Relationship Id="rId4" Type="http://schemas.openxmlformats.org/officeDocument/2006/relationships/image" Target="../media/image246.wmf"/><Relationship Id="rId9" Type="http://schemas.openxmlformats.org/officeDocument/2006/relationships/oleObject" Target="../embeddings/oleObject253.bin"/><Relationship Id="rId14" Type="http://schemas.openxmlformats.org/officeDocument/2006/relationships/image" Target="../media/image251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wmf"/><Relationship Id="rId13" Type="http://schemas.openxmlformats.org/officeDocument/2006/relationships/oleObject" Target="../embeddings/oleObject262.bin"/><Relationship Id="rId3" Type="http://schemas.openxmlformats.org/officeDocument/2006/relationships/oleObject" Target="../embeddings/oleObject257.bin"/><Relationship Id="rId7" Type="http://schemas.openxmlformats.org/officeDocument/2006/relationships/oleObject" Target="../embeddings/oleObject259.bin"/><Relationship Id="rId12" Type="http://schemas.openxmlformats.org/officeDocument/2006/relationships/image" Target="../media/image2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54.wmf"/><Relationship Id="rId11" Type="http://schemas.openxmlformats.org/officeDocument/2006/relationships/oleObject" Target="../embeddings/oleObject261.bin"/><Relationship Id="rId5" Type="http://schemas.openxmlformats.org/officeDocument/2006/relationships/oleObject" Target="../embeddings/oleObject258.bin"/><Relationship Id="rId10" Type="http://schemas.openxmlformats.org/officeDocument/2006/relationships/image" Target="../media/image256.wmf"/><Relationship Id="rId4" Type="http://schemas.openxmlformats.org/officeDocument/2006/relationships/image" Target="../media/image253.wmf"/><Relationship Id="rId9" Type="http://schemas.openxmlformats.org/officeDocument/2006/relationships/oleObject" Target="../embeddings/oleObject260.bin"/><Relationship Id="rId14" Type="http://schemas.openxmlformats.org/officeDocument/2006/relationships/image" Target="../media/image258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wmf"/><Relationship Id="rId13" Type="http://schemas.openxmlformats.org/officeDocument/2006/relationships/oleObject" Target="../embeddings/oleObject268.bin"/><Relationship Id="rId3" Type="http://schemas.openxmlformats.org/officeDocument/2006/relationships/oleObject" Target="../embeddings/oleObject263.bin"/><Relationship Id="rId7" Type="http://schemas.openxmlformats.org/officeDocument/2006/relationships/oleObject" Target="../embeddings/oleObject265.bin"/><Relationship Id="rId12" Type="http://schemas.openxmlformats.org/officeDocument/2006/relationships/image" Target="../media/image2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60.wmf"/><Relationship Id="rId11" Type="http://schemas.openxmlformats.org/officeDocument/2006/relationships/oleObject" Target="../embeddings/oleObject267.bin"/><Relationship Id="rId5" Type="http://schemas.openxmlformats.org/officeDocument/2006/relationships/oleObject" Target="../embeddings/oleObject264.bin"/><Relationship Id="rId10" Type="http://schemas.openxmlformats.org/officeDocument/2006/relationships/image" Target="../media/image262.wmf"/><Relationship Id="rId4" Type="http://schemas.openxmlformats.org/officeDocument/2006/relationships/image" Target="../media/image259.wmf"/><Relationship Id="rId9" Type="http://schemas.openxmlformats.org/officeDocument/2006/relationships/oleObject" Target="../embeddings/oleObject266.bin"/><Relationship Id="rId14" Type="http://schemas.openxmlformats.org/officeDocument/2006/relationships/image" Target="../media/image263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wmf"/><Relationship Id="rId3" Type="http://schemas.openxmlformats.org/officeDocument/2006/relationships/oleObject" Target="../embeddings/oleObject269.bin"/><Relationship Id="rId7" Type="http://schemas.openxmlformats.org/officeDocument/2006/relationships/oleObject" Target="../embeddings/oleObject271.bin"/><Relationship Id="rId12" Type="http://schemas.openxmlformats.org/officeDocument/2006/relationships/image" Target="../media/image26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65.wmf"/><Relationship Id="rId11" Type="http://schemas.openxmlformats.org/officeDocument/2006/relationships/oleObject" Target="../embeddings/oleObject273.bin"/><Relationship Id="rId5" Type="http://schemas.openxmlformats.org/officeDocument/2006/relationships/oleObject" Target="../embeddings/oleObject270.bin"/><Relationship Id="rId10" Type="http://schemas.openxmlformats.org/officeDocument/2006/relationships/image" Target="../media/image267.wmf"/><Relationship Id="rId4" Type="http://schemas.openxmlformats.org/officeDocument/2006/relationships/image" Target="../media/image264.wmf"/><Relationship Id="rId9" Type="http://schemas.openxmlformats.org/officeDocument/2006/relationships/oleObject" Target="../embeddings/oleObject272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wmf"/><Relationship Id="rId3" Type="http://schemas.openxmlformats.org/officeDocument/2006/relationships/oleObject" Target="../embeddings/oleObject274.bin"/><Relationship Id="rId7" Type="http://schemas.openxmlformats.org/officeDocument/2006/relationships/oleObject" Target="../embeddings/oleObject2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70.wmf"/><Relationship Id="rId5" Type="http://schemas.openxmlformats.org/officeDocument/2006/relationships/oleObject" Target="../embeddings/oleObject275.bin"/><Relationship Id="rId10" Type="http://schemas.openxmlformats.org/officeDocument/2006/relationships/image" Target="../media/image272.wmf"/><Relationship Id="rId4" Type="http://schemas.openxmlformats.org/officeDocument/2006/relationships/image" Target="../media/image269.wmf"/><Relationship Id="rId9" Type="http://schemas.openxmlformats.org/officeDocument/2006/relationships/oleObject" Target="../embeddings/oleObject277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wmf"/><Relationship Id="rId3" Type="http://schemas.openxmlformats.org/officeDocument/2006/relationships/oleObject" Target="../embeddings/oleObject278.bin"/><Relationship Id="rId7" Type="http://schemas.openxmlformats.org/officeDocument/2006/relationships/oleObject" Target="../embeddings/oleObject280.bin"/><Relationship Id="rId12" Type="http://schemas.openxmlformats.org/officeDocument/2006/relationships/image" Target="../media/image27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74.wmf"/><Relationship Id="rId11" Type="http://schemas.openxmlformats.org/officeDocument/2006/relationships/oleObject" Target="../embeddings/oleObject282.bin"/><Relationship Id="rId5" Type="http://schemas.openxmlformats.org/officeDocument/2006/relationships/oleObject" Target="../embeddings/oleObject279.bin"/><Relationship Id="rId10" Type="http://schemas.openxmlformats.org/officeDocument/2006/relationships/image" Target="../media/image276.wmf"/><Relationship Id="rId4" Type="http://schemas.openxmlformats.org/officeDocument/2006/relationships/image" Target="../media/image273.wmf"/><Relationship Id="rId9" Type="http://schemas.openxmlformats.org/officeDocument/2006/relationships/oleObject" Target="../embeddings/oleObject281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wmf"/><Relationship Id="rId13" Type="http://schemas.openxmlformats.org/officeDocument/2006/relationships/oleObject" Target="../embeddings/oleObject288.bin"/><Relationship Id="rId3" Type="http://schemas.openxmlformats.org/officeDocument/2006/relationships/oleObject" Target="../embeddings/oleObject283.bin"/><Relationship Id="rId7" Type="http://schemas.openxmlformats.org/officeDocument/2006/relationships/oleObject" Target="../embeddings/oleObject285.bin"/><Relationship Id="rId12" Type="http://schemas.openxmlformats.org/officeDocument/2006/relationships/image" Target="../media/image28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79.wmf"/><Relationship Id="rId11" Type="http://schemas.openxmlformats.org/officeDocument/2006/relationships/oleObject" Target="../embeddings/oleObject287.bin"/><Relationship Id="rId5" Type="http://schemas.openxmlformats.org/officeDocument/2006/relationships/oleObject" Target="../embeddings/oleObject284.bin"/><Relationship Id="rId10" Type="http://schemas.openxmlformats.org/officeDocument/2006/relationships/image" Target="../media/image281.wmf"/><Relationship Id="rId4" Type="http://schemas.openxmlformats.org/officeDocument/2006/relationships/image" Target="../media/image278.wmf"/><Relationship Id="rId9" Type="http://schemas.openxmlformats.org/officeDocument/2006/relationships/oleObject" Target="../embeddings/oleObject286.bin"/><Relationship Id="rId14" Type="http://schemas.openxmlformats.org/officeDocument/2006/relationships/image" Target="../media/image28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wmf"/><Relationship Id="rId13" Type="http://schemas.openxmlformats.org/officeDocument/2006/relationships/oleObject" Target="../embeddings/oleObject294.bin"/><Relationship Id="rId3" Type="http://schemas.openxmlformats.org/officeDocument/2006/relationships/oleObject" Target="../embeddings/oleObject289.bin"/><Relationship Id="rId7" Type="http://schemas.openxmlformats.org/officeDocument/2006/relationships/oleObject" Target="../embeddings/oleObject291.bin"/><Relationship Id="rId12" Type="http://schemas.openxmlformats.org/officeDocument/2006/relationships/image" Target="../media/image28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85.wmf"/><Relationship Id="rId11" Type="http://schemas.openxmlformats.org/officeDocument/2006/relationships/oleObject" Target="../embeddings/oleObject293.bin"/><Relationship Id="rId5" Type="http://schemas.openxmlformats.org/officeDocument/2006/relationships/oleObject" Target="../embeddings/oleObject290.bin"/><Relationship Id="rId10" Type="http://schemas.openxmlformats.org/officeDocument/2006/relationships/image" Target="../media/image287.wmf"/><Relationship Id="rId4" Type="http://schemas.openxmlformats.org/officeDocument/2006/relationships/image" Target="../media/image284.wmf"/><Relationship Id="rId9" Type="http://schemas.openxmlformats.org/officeDocument/2006/relationships/oleObject" Target="../embeddings/oleObject292.bin"/><Relationship Id="rId14" Type="http://schemas.openxmlformats.org/officeDocument/2006/relationships/image" Target="../media/image289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291.wmf"/><Relationship Id="rId5" Type="http://schemas.openxmlformats.org/officeDocument/2006/relationships/oleObject" Target="../embeddings/oleObject296.bin"/><Relationship Id="rId4" Type="http://schemas.openxmlformats.org/officeDocument/2006/relationships/image" Target="../media/image290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4" Type="http://schemas.openxmlformats.org/officeDocument/2006/relationships/image" Target="../media/image292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294.wmf"/><Relationship Id="rId5" Type="http://schemas.openxmlformats.org/officeDocument/2006/relationships/oleObject" Target="../embeddings/oleObject299.bin"/><Relationship Id="rId4" Type="http://schemas.openxmlformats.org/officeDocument/2006/relationships/image" Target="../media/image293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7.wmf"/><Relationship Id="rId13" Type="http://schemas.openxmlformats.org/officeDocument/2006/relationships/oleObject" Target="../embeddings/oleObject305.bin"/><Relationship Id="rId3" Type="http://schemas.openxmlformats.org/officeDocument/2006/relationships/oleObject" Target="../embeddings/oleObject300.bin"/><Relationship Id="rId7" Type="http://schemas.openxmlformats.org/officeDocument/2006/relationships/oleObject" Target="../embeddings/oleObject302.bin"/><Relationship Id="rId12" Type="http://schemas.openxmlformats.org/officeDocument/2006/relationships/image" Target="../media/image29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1.wmf"/><Relationship Id="rId1" Type="http://schemas.openxmlformats.org/officeDocument/2006/relationships/vmlDrawing" Target="../drawings/vmlDrawing56.vml"/><Relationship Id="rId6" Type="http://schemas.openxmlformats.org/officeDocument/2006/relationships/image" Target="../media/image296.wmf"/><Relationship Id="rId11" Type="http://schemas.openxmlformats.org/officeDocument/2006/relationships/oleObject" Target="../embeddings/oleObject304.bin"/><Relationship Id="rId5" Type="http://schemas.openxmlformats.org/officeDocument/2006/relationships/oleObject" Target="../embeddings/oleObject301.bin"/><Relationship Id="rId15" Type="http://schemas.openxmlformats.org/officeDocument/2006/relationships/oleObject" Target="../embeddings/oleObject306.bin"/><Relationship Id="rId10" Type="http://schemas.openxmlformats.org/officeDocument/2006/relationships/image" Target="../media/image298.wmf"/><Relationship Id="rId4" Type="http://schemas.openxmlformats.org/officeDocument/2006/relationships/image" Target="../media/image295.wmf"/><Relationship Id="rId9" Type="http://schemas.openxmlformats.org/officeDocument/2006/relationships/oleObject" Target="../embeddings/oleObject303.bin"/><Relationship Id="rId14" Type="http://schemas.openxmlformats.org/officeDocument/2006/relationships/image" Target="../media/image300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4.wmf"/><Relationship Id="rId3" Type="http://schemas.openxmlformats.org/officeDocument/2006/relationships/oleObject" Target="../embeddings/oleObject307.bin"/><Relationship Id="rId7" Type="http://schemas.openxmlformats.org/officeDocument/2006/relationships/oleObject" Target="../embeddings/oleObject309.bin"/><Relationship Id="rId12" Type="http://schemas.openxmlformats.org/officeDocument/2006/relationships/image" Target="../media/image30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303.wmf"/><Relationship Id="rId11" Type="http://schemas.openxmlformats.org/officeDocument/2006/relationships/oleObject" Target="../embeddings/oleObject311.bin"/><Relationship Id="rId5" Type="http://schemas.openxmlformats.org/officeDocument/2006/relationships/oleObject" Target="../embeddings/oleObject308.bin"/><Relationship Id="rId10" Type="http://schemas.openxmlformats.org/officeDocument/2006/relationships/image" Target="../media/image305.wmf"/><Relationship Id="rId4" Type="http://schemas.openxmlformats.org/officeDocument/2006/relationships/image" Target="../media/image302.wmf"/><Relationship Id="rId9" Type="http://schemas.openxmlformats.org/officeDocument/2006/relationships/oleObject" Target="../embeddings/oleObject310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wmf"/><Relationship Id="rId3" Type="http://schemas.openxmlformats.org/officeDocument/2006/relationships/oleObject" Target="../embeddings/oleObject312.bin"/><Relationship Id="rId7" Type="http://schemas.openxmlformats.org/officeDocument/2006/relationships/oleObject" Target="../embeddings/oleObject314.bin"/><Relationship Id="rId12" Type="http://schemas.openxmlformats.org/officeDocument/2006/relationships/image" Target="../media/image3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308.wmf"/><Relationship Id="rId11" Type="http://schemas.openxmlformats.org/officeDocument/2006/relationships/oleObject" Target="../embeddings/oleObject316.bin"/><Relationship Id="rId5" Type="http://schemas.openxmlformats.org/officeDocument/2006/relationships/oleObject" Target="../embeddings/oleObject313.bin"/><Relationship Id="rId10" Type="http://schemas.openxmlformats.org/officeDocument/2006/relationships/image" Target="../media/image310.wmf"/><Relationship Id="rId4" Type="http://schemas.openxmlformats.org/officeDocument/2006/relationships/image" Target="../media/image307.wmf"/><Relationship Id="rId9" Type="http://schemas.openxmlformats.org/officeDocument/2006/relationships/oleObject" Target="../embeddings/oleObject315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wmf"/><Relationship Id="rId3" Type="http://schemas.openxmlformats.org/officeDocument/2006/relationships/oleObject" Target="../embeddings/oleObject317.bin"/><Relationship Id="rId7" Type="http://schemas.openxmlformats.org/officeDocument/2006/relationships/oleObject" Target="../embeddings/oleObject3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313.wmf"/><Relationship Id="rId5" Type="http://schemas.openxmlformats.org/officeDocument/2006/relationships/oleObject" Target="../embeddings/oleObject318.bin"/><Relationship Id="rId10" Type="http://schemas.openxmlformats.org/officeDocument/2006/relationships/image" Target="../media/image315.wmf"/><Relationship Id="rId4" Type="http://schemas.openxmlformats.org/officeDocument/2006/relationships/image" Target="../media/image312.wmf"/><Relationship Id="rId9" Type="http://schemas.openxmlformats.org/officeDocument/2006/relationships/oleObject" Target="../embeddings/oleObject320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wmf"/><Relationship Id="rId13" Type="http://schemas.openxmlformats.org/officeDocument/2006/relationships/oleObject" Target="../embeddings/oleObject326.bin"/><Relationship Id="rId3" Type="http://schemas.openxmlformats.org/officeDocument/2006/relationships/oleObject" Target="../embeddings/oleObject321.bin"/><Relationship Id="rId7" Type="http://schemas.openxmlformats.org/officeDocument/2006/relationships/oleObject" Target="../embeddings/oleObject323.bin"/><Relationship Id="rId12" Type="http://schemas.openxmlformats.org/officeDocument/2006/relationships/image" Target="../media/image32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2.wmf"/><Relationship Id="rId1" Type="http://schemas.openxmlformats.org/officeDocument/2006/relationships/vmlDrawing" Target="../drawings/vmlDrawing60.vml"/><Relationship Id="rId6" Type="http://schemas.openxmlformats.org/officeDocument/2006/relationships/image" Target="../media/image317.wmf"/><Relationship Id="rId11" Type="http://schemas.openxmlformats.org/officeDocument/2006/relationships/oleObject" Target="../embeddings/oleObject325.bin"/><Relationship Id="rId5" Type="http://schemas.openxmlformats.org/officeDocument/2006/relationships/oleObject" Target="../embeddings/oleObject322.bin"/><Relationship Id="rId15" Type="http://schemas.openxmlformats.org/officeDocument/2006/relationships/oleObject" Target="../embeddings/oleObject327.bin"/><Relationship Id="rId10" Type="http://schemas.openxmlformats.org/officeDocument/2006/relationships/image" Target="../media/image319.wmf"/><Relationship Id="rId4" Type="http://schemas.openxmlformats.org/officeDocument/2006/relationships/image" Target="../media/image316.wmf"/><Relationship Id="rId9" Type="http://schemas.openxmlformats.org/officeDocument/2006/relationships/oleObject" Target="../embeddings/oleObject324.bin"/><Relationship Id="rId14" Type="http://schemas.openxmlformats.org/officeDocument/2006/relationships/image" Target="../media/image321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5.wmf"/><Relationship Id="rId3" Type="http://schemas.openxmlformats.org/officeDocument/2006/relationships/oleObject" Target="../embeddings/oleObject328.bin"/><Relationship Id="rId7" Type="http://schemas.openxmlformats.org/officeDocument/2006/relationships/oleObject" Target="../embeddings/oleObject3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324.wmf"/><Relationship Id="rId5" Type="http://schemas.openxmlformats.org/officeDocument/2006/relationships/oleObject" Target="../embeddings/oleObject329.bin"/><Relationship Id="rId4" Type="http://schemas.openxmlformats.org/officeDocument/2006/relationships/image" Target="../media/image32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4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8.wmf"/><Relationship Id="rId13" Type="http://schemas.openxmlformats.org/officeDocument/2006/relationships/oleObject" Target="../embeddings/oleObject336.bin"/><Relationship Id="rId3" Type="http://schemas.openxmlformats.org/officeDocument/2006/relationships/oleObject" Target="../embeddings/oleObject331.bin"/><Relationship Id="rId7" Type="http://schemas.openxmlformats.org/officeDocument/2006/relationships/oleObject" Target="../embeddings/oleObject333.bin"/><Relationship Id="rId12" Type="http://schemas.openxmlformats.org/officeDocument/2006/relationships/image" Target="../media/image3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327.wmf"/><Relationship Id="rId11" Type="http://schemas.openxmlformats.org/officeDocument/2006/relationships/oleObject" Target="../embeddings/oleObject335.bin"/><Relationship Id="rId5" Type="http://schemas.openxmlformats.org/officeDocument/2006/relationships/oleObject" Target="../embeddings/oleObject332.bin"/><Relationship Id="rId10" Type="http://schemas.openxmlformats.org/officeDocument/2006/relationships/image" Target="../media/image329.wmf"/><Relationship Id="rId4" Type="http://schemas.openxmlformats.org/officeDocument/2006/relationships/image" Target="../media/image326.wmf"/><Relationship Id="rId9" Type="http://schemas.openxmlformats.org/officeDocument/2006/relationships/oleObject" Target="../embeddings/oleObject334.bin"/><Relationship Id="rId14" Type="http://schemas.openxmlformats.org/officeDocument/2006/relationships/image" Target="../media/image331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4.wmf"/><Relationship Id="rId13" Type="http://schemas.openxmlformats.org/officeDocument/2006/relationships/image" Target="../media/image337.png"/><Relationship Id="rId3" Type="http://schemas.openxmlformats.org/officeDocument/2006/relationships/oleObject" Target="../embeddings/oleObject337.bin"/><Relationship Id="rId7" Type="http://schemas.openxmlformats.org/officeDocument/2006/relationships/oleObject" Target="../embeddings/oleObject339.bin"/><Relationship Id="rId12" Type="http://schemas.openxmlformats.org/officeDocument/2006/relationships/image" Target="../media/image3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333.wmf"/><Relationship Id="rId11" Type="http://schemas.openxmlformats.org/officeDocument/2006/relationships/oleObject" Target="../embeddings/oleObject341.bin"/><Relationship Id="rId5" Type="http://schemas.openxmlformats.org/officeDocument/2006/relationships/oleObject" Target="../embeddings/oleObject338.bin"/><Relationship Id="rId10" Type="http://schemas.openxmlformats.org/officeDocument/2006/relationships/image" Target="../media/image335.wmf"/><Relationship Id="rId4" Type="http://schemas.openxmlformats.org/officeDocument/2006/relationships/image" Target="../media/image332.wmf"/><Relationship Id="rId9" Type="http://schemas.openxmlformats.org/officeDocument/2006/relationships/oleObject" Target="../embeddings/oleObject340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4.vml"/><Relationship Id="rId4" Type="http://schemas.openxmlformats.org/officeDocument/2006/relationships/image" Target="../media/image338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wmf"/><Relationship Id="rId3" Type="http://schemas.openxmlformats.org/officeDocument/2006/relationships/oleObject" Target="../embeddings/oleObject343.bin"/><Relationship Id="rId7" Type="http://schemas.openxmlformats.org/officeDocument/2006/relationships/oleObject" Target="../embeddings/oleObject3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340.wmf"/><Relationship Id="rId5" Type="http://schemas.openxmlformats.org/officeDocument/2006/relationships/oleObject" Target="../embeddings/oleObject344.bin"/><Relationship Id="rId10" Type="http://schemas.openxmlformats.org/officeDocument/2006/relationships/image" Target="../media/image342.wmf"/><Relationship Id="rId4" Type="http://schemas.openxmlformats.org/officeDocument/2006/relationships/image" Target="../media/image339.wmf"/><Relationship Id="rId9" Type="http://schemas.openxmlformats.org/officeDocument/2006/relationships/oleObject" Target="../embeddings/oleObject346.bin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5.wmf"/><Relationship Id="rId3" Type="http://schemas.openxmlformats.org/officeDocument/2006/relationships/oleObject" Target="../embeddings/oleObject347.bin"/><Relationship Id="rId7" Type="http://schemas.openxmlformats.org/officeDocument/2006/relationships/oleObject" Target="../embeddings/oleObject349.bin"/><Relationship Id="rId12" Type="http://schemas.openxmlformats.org/officeDocument/2006/relationships/image" Target="../media/image3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344.wmf"/><Relationship Id="rId11" Type="http://schemas.openxmlformats.org/officeDocument/2006/relationships/oleObject" Target="../embeddings/oleObject351.bin"/><Relationship Id="rId5" Type="http://schemas.openxmlformats.org/officeDocument/2006/relationships/oleObject" Target="../embeddings/oleObject348.bin"/><Relationship Id="rId10" Type="http://schemas.openxmlformats.org/officeDocument/2006/relationships/image" Target="../media/image346.wmf"/><Relationship Id="rId4" Type="http://schemas.openxmlformats.org/officeDocument/2006/relationships/image" Target="../media/image343.wmf"/><Relationship Id="rId9" Type="http://schemas.openxmlformats.org/officeDocument/2006/relationships/oleObject" Target="../embeddings/oleObject350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wmf"/><Relationship Id="rId3" Type="http://schemas.openxmlformats.org/officeDocument/2006/relationships/oleObject" Target="../embeddings/oleObject352.bin"/><Relationship Id="rId7" Type="http://schemas.openxmlformats.org/officeDocument/2006/relationships/oleObject" Target="../embeddings/oleObject3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349.wmf"/><Relationship Id="rId5" Type="http://schemas.openxmlformats.org/officeDocument/2006/relationships/oleObject" Target="../embeddings/oleObject353.bin"/><Relationship Id="rId10" Type="http://schemas.openxmlformats.org/officeDocument/2006/relationships/image" Target="../media/image351.wmf"/><Relationship Id="rId4" Type="http://schemas.openxmlformats.org/officeDocument/2006/relationships/image" Target="../media/image348.wmf"/><Relationship Id="rId9" Type="http://schemas.openxmlformats.org/officeDocument/2006/relationships/oleObject" Target="../embeddings/oleObject355.bin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4.wmf"/><Relationship Id="rId3" Type="http://schemas.openxmlformats.org/officeDocument/2006/relationships/oleObject" Target="../embeddings/oleObject356.bin"/><Relationship Id="rId7" Type="http://schemas.openxmlformats.org/officeDocument/2006/relationships/oleObject" Target="../embeddings/oleObject358.bin"/><Relationship Id="rId12" Type="http://schemas.openxmlformats.org/officeDocument/2006/relationships/image" Target="../media/image35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353.wmf"/><Relationship Id="rId11" Type="http://schemas.openxmlformats.org/officeDocument/2006/relationships/oleObject" Target="../embeddings/oleObject360.bin"/><Relationship Id="rId5" Type="http://schemas.openxmlformats.org/officeDocument/2006/relationships/oleObject" Target="../embeddings/oleObject357.bin"/><Relationship Id="rId10" Type="http://schemas.openxmlformats.org/officeDocument/2006/relationships/image" Target="../media/image355.wmf"/><Relationship Id="rId4" Type="http://schemas.openxmlformats.org/officeDocument/2006/relationships/image" Target="../media/image352.wmf"/><Relationship Id="rId9" Type="http://schemas.openxmlformats.org/officeDocument/2006/relationships/oleObject" Target="../embeddings/oleObject359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9.vml"/><Relationship Id="rId4" Type="http://schemas.openxmlformats.org/officeDocument/2006/relationships/image" Target="../media/image357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0.vml"/><Relationship Id="rId4" Type="http://schemas.openxmlformats.org/officeDocument/2006/relationships/image" Target="../media/image358.w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wmf"/><Relationship Id="rId3" Type="http://schemas.openxmlformats.org/officeDocument/2006/relationships/oleObject" Target="../embeddings/oleObject363.bin"/><Relationship Id="rId7" Type="http://schemas.openxmlformats.org/officeDocument/2006/relationships/oleObject" Target="../embeddings/oleObject3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360.wmf"/><Relationship Id="rId5" Type="http://schemas.openxmlformats.org/officeDocument/2006/relationships/oleObject" Target="../embeddings/oleObject364.bin"/><Relationship Id="rId10" Type="http://schemas.openxmlformats.org/officeDocument/2006/relationships/image" Target="../media/image362.wmf"/><Relationship Id="rId4" Type="http://schemas.openxmlformats.org/officeDocument/2006/relationships/image" Target="../media/image359.wmf"/><Relationship Id="rId9" Type="http://schemas.openxmlformats.org/officeDocument/2006/relationships/oleObject" Target="../embeddings/oleObject36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0.w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2.vml"/><Relationship Id="rId6" Type="http://schemas.openxmlformats.org/officeDocument/2006/relationships/image" Target="../media/image364.wmf"/><Relationship Id="rId5" Type="http://schemas.openxmlformats.org/officeDocument/2006/relationships/oleObject" Target="../embeddings/oleObject368.bin"/><Relationship Id="rId4" Type="http://schemas.openxmlformats.org/officeDocument/2006/relationships/image" Target="../media/image363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7.wmf"/><Relationship Id="rId3" Type="http://schemas.openxmlformats.org/officeDocument/2006/relationships/oleObject" Target="../embeddings/oleObject369.bin"/><Relationship Id="rId7" Type="http://schemas.openxmlformats.org/officeDocument/2006/relationships/oleObject" Target="../embeddings/oleObject3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3.vml"/><Relationship Id="rId6" Type="http://schemas.openxmlformats.org/officeDocument/2006/relationships/image" Target="../media/image366.wmf"/><Relationship Id="rId5" Type="http://schemas.openxmlformats.org/officeDocument/2006/relationships/oleObject" Target="../embeddings/oleObject370.bin"/><Relationship Id="rId10" Type="http://schemas.openxmlformats.org/officeDocument/2006/relationships/image" Target="../media/image368.wmf"/><Relationship Id="rId4" Type="http://schemas.openxmlformats.org/officeDocument/2006/relationships/image" Target="../media/image365.wmf"/><Relationship Id="rId9" Type="http://schemas.openxmlformats.org/officeDocument/2006/relationships/oleObject" Target="../embeddings/oleObject372.bin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6.bin"/><Relationship Id="rId13" Type="http://schemas.openxmlformats.org/officeDocument/2006/relationships/image" Target="../media/image372.wmf"/><Relationship Id="rId18" Type="http://schemas.openxmlformats.org/officeDocument/2006/relationships/oleObject" Target="../embeddings/oleObject381.bin"/><Relationship Id="rId3" Type="http://schemas.openxmlformats.org/officeDocument/2006/relationships/oleObject" Target="../embeddings/oleObject373.bin"/><Relationship Id="rId21" Type="http://schemas.openxmlformats.org/officeDocument/2006/relationships/image" Target="../media/image376.wmf"/><Relationship Id="rId7" Type="http://schemas.openxmlformats.org/officeDocument/2006/relationships/image" Target="../media/image369.wmf"/><Relationship Id="rId12" Type="http://schemas.openxmlformats.org/officeDocument/2006/relationships/oleObject" Target="../embeddings/oleObject378.bin"/><Relationship Id="rId17" Type="http://schemas.openxmlformats.org/officeDocument/2006/relationships/image" Target="../media/image374.wmf"/><Relationship Id="rId25" Type="http://schemas.openxmlformats.org/officeDocument/2006/relationships/image" Target="../media/image37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80.bin"/><Relationship Id="rId20" Type="http://schemas.openxmlformats.org/officeDocument/2006/relationships/oleObject" Target="../embeddings/oleObject382.bin"/><Relationship Id="rId1" Type="http://schemas.openxmlformats.org/officeDocument/2006/relationships/vmlDrawing" Target="../drawings/vmlDrawing74.vml"/><Relationship Id="rId6" Type="http://schemas.openxmlformats.org/officeDocument/2006/relationships/oleObject" Target="../embeddings/oleObject375.bin"/><Relationship Id="rId11" Type="http://schemas.openxmlformats.org/officeDocument/2006/relationships/image" Target="../media/image371.wmf"/><Relationship Id="rId24" Type="http://schemas.openxmlformats.org/officeDocument/2006/relationships/oleObject" Target="../embeddings/oleObject384.bin"/><Relationship Id="rId5" Type="http://schemas.openxmlformats.org/officeDocument/2006/relationships/oleObject" Target="../embeddings/oleObject374.bin"/><Relationship Id="rId15" Type="http://schemas.openxmlformats.org/officeDocument/2006/relationships/image" Target="../media/image373.wmf"/><Relationship Id="rId23" Type="http://schemas.openxmlformats.org/officeDocument/2006/relationships/image" Target="../media/image377.wmf"/><Relationship Id="rId10" Type="http://schemas.openxmlformats.org/officeDocument/2006/relationships/oleObject" Target="../embeddings/oleObject377.bin"/><Relationship Id="rId19" Type="http://schemas.openxmlformats.org/officeDocument/2006/relationships/image" Target="../media/image375.wmf"/><Relationship Id="rId4" Type="http://schemas.openxmlformats.org/officeDocument/2006/relationships/image" Target="../media/image333.wmf"/><Relationship Id="rId9" Type="http://schemas.openxmlformats.org/officeDocument/2006/relationships/image" Target="../media/image370.wmf"/><Relationship Id="rId14" Type="http://schemas.openxmlformats.org/officeDocument/2006/relationships/oleObject" Target="../embeddings/oleObject379.bin"/><Relationship Id="rId22" Type="http://schemas.openxmlformats.org/officeDocument/2006/relationships/oleObject" Target="../embeddings/oleObject383.bin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1.wmf"/><Relationship Id="rId13" Type="http://schemas.openxmlformats.org/officeDocument/2006/relationships/oleObject" Target="../embeddings/oleObject390.bin"/><Relationship Id="rId3" Type="http://schemas.openxmlformats.org/officeDocument/2006/relationships/oleObject" Target="../embeddings/oleObject385.bin"/><Relationship Id="rId7" Type="http://schemas.openxmlformats.org/officeDocument/2006/relationships/oleObject" Target="../embeddings/oleObject387.bin"/><Relationship Id="rId12" Type="http://schemas.openxmlformats.org/officeDocument/2006/relationships/image" Target="../media/image38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5.vml"/><Relationship Id="rId6" Type="http://schemas.openxmlformats.org/officeDocument/2006/relationships/image" Target="../media/image380.wmf"/><Relationship Id="rId11" Type="http://schemas.openxmlformats.org/officeDocument/2006/relationships/oleObject" Target="../embeddings/oleObject389.bin"/><Relationship Id="rId5" Type="http://schemas.openxmlformats.org/officeDocument/2006/relationships/oleObject" Target="../embeddings/oleObject386.bin"/><Relationship Id="rId10" Type="http://schemas.openxmlformats.org/officeDocument/2006/relationships/image" Target="../media/image382.wmf"/><Relationship Id="rId4" Type="http://schemas.openxmlformats.org/officeDocument/2006/relationships/image" Target="../media/image379.wmf"/><Relationship Id="rId9" Type="http://schemas.openxmlformats.org/officeDocument/2006/relationships/oleObject" Target="../embeddings/oleObject388.bin"/><Relationship Id="rId14" Type="http://schemas.openxmlformats.org/officeDocument/2006/relationships/image" Target="../media/image384.wmf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7.wmf"/><Relationship Id="rId3" Type="http://schemas.openxmlformats.org/officeDocument/2006/relationships/oleObject" Target="../embeddings/oleObject391.bin"/><Relationship Id="rId7" Type="http://schemas.openxmlformats.org/officeDocument/2006/relationships/oleObject" Target="../embeddings/oleObject3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6.vml"/><Relationship Id="rId6" Type="http://schemas.openxmlformats.org/officeDocument/2006/relationships/image" Target="../media/image386.wmf"/><Relationship Id="rId5" Type="http://schemas.openxmlformats.org/officeDocument/2006/relationships/oleObject" Target="../embeddings/oleObject392.bin"/><Relationship Id="rId10" Type="http://schemas.openxmlformats.org/officeDocument/2006/relationships/image" Target="../media/image388.wmf"/><Relationship Id="rId4" Type="http://schemas.openxmlformats.org/officeDocument/2006/relationships/image" Target="../media/image385.wmf"/><Relationship Id="rId9" Type="http://schemas.openxmlformats.org/officeDocument/2006/relationships/oleObject" Target="../embeddings/oleObject394.bin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1.wmf"/><Relationship Id="rId13" Type="http://schemas.openxmlformats.org/officeDocument/2006/relationships/oleObject" Target="../embeddings/oleObject400.bin"/><Relationship Id="rId3" Type="http://schemas.openxmlformats.org/officeDocument/2006/relationships/oleObject" Target="../embeddings/oleObject395.bin"/><Relationship Id="rId7" Type="http://schemas.openxmlformats.org/officeDocument/2006/relationships/oleObject" Target="../embeddings/oleObject397.bin"/><Relationship Id="rId12" Type="http://schemas.openxmlformats.org/officeDocument/2006/relationships/image" Target="../media/image39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7.vml"/><Relationship Id="rId6" Type="http://schemas.openxmlformats.org/officeDocument/2006/relationships/image" Target="../media/image390.wmf"/><Relationship Id="rId11" Type="http://schemas.openxmlformats.org/officeDocument/2006/relationships/oleObject" Target="../embeddings/oleObject399.bin"/><Relationship Id="rId5" Type="http://schemas.openxmlformats.org/officeDocument/2006/relationships/oleObject" Target="../embeddings/oleObject396.bin"/><Relationship Id="rId10" Type="http://schemas.openxmlformats.org/officeDocument/2006/relationships/image" Target="../media/image392.wmf"/><Relationship Id="rId4" Type="http://schemas.openxmlformats.org/officeDocument/2006/relationships/image" Target="../media/image389.wmf"/><Relationship Id="rId9" Type="http://schemas.openxmlformats.org/officeDocument/2006/relationships/oleObject" Target="../embeddings/oleObject398.bin"/><Relationship Id="rId14" Type="http://schemas.openxmlformats.org/officeDocument/2006/relationships/image" Target="../media/image394.w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6.wmf"/><Relationship Id="rId13" Type="http://schemas.openxmlformats.org/officeDocument/2006/relationships/oleObject" Target="../embeddings/oleObject406.bin"/><Relationship Id="rId3" Type="http://schemas.openxmlformats.org/officeDocument/2006/relationships/oleObject" Target="../embeddings/oleObject401.bin"/><Relationship Id="rId7" Type="http://schemas.openxmlformats.org/officeDocument/2006/relationships/oleObject" Target="../embeddings/oleObject403.bin"/><Relationship Id="rId12" Type="http://schemas.openxmlformats.org/officeDocument/2006/relationships/image" Target="../media/image39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8.vml"/><Relationship Id="rId6" Type="http://schemas.openxmlformats.org/officeDocument/2006/relationships/image" Target="../media/image359.wmf"/><Relationship Id="rId11" Type="http://schemas.openxmlformats.org/officeDocument/2006/relationships/oleObject" Target="../embeddings/oleObject405.bin"/><Relationship Id="rId5" Type="http://schemas.openxmlformats.org/officeDocument/2006/relationships/oleObject" Target="../embeddings/oleObject402.bin"/><Relationship Id="rId10" Type="http://schemas.openxmlformats.org/officeDocument/2006/relationships/image" Target="../media/image397.wmf"/><Relationship Id="rId4" Type="http://schemas.openxmlformats.org/officeDocument/2006/relationships/image" Target="../media/image395.wmf"/><Relationship Id="rId9" Type="http://schemas.openxmlformats.org/officeDocument/2006/relationships/oleObject" Target="../embeddings/oleObject404.bin"/><Relationship Id="rId14" Type="http://schemas.openxmlformats.org/officeDocument/2006/relationships/image" Target="../media/image399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2.wmf"/><Relationship Id="rId13" Type="http://schemas.openxmlformats.org/officeDocument/2006/relationships/oleObject" Target="../embeddings/oleObject412.bin"/><Relationship Id="rId3" Type="http://schemas.openxmlformats.org/officeDocument/2006/relationships/oleObject" Target="../embeddings/oleObject407.bin"/><Relationship Id="rId7" Type="http://schemas.openxmlformats.org/officeDocument/2006/relationships/oleObject" Target="../embeddings/oleObject409.bin"/><Relationship Id="rId12" Type="http://schemas.openxmlformats.org/officeDocument/2006/relationships/image" Target="../media/image40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9.vml"/><Relationship Id="rId6" Type="http://schemas.openxmlformats.org/officeDocument/2006/relationships/image" Target="../media/image401.wmf"/><Relationship Id="rId11" Type="http://schemas.openxmlformats.org/officeDocument/2006/relationships/oleObject" Target="../embeddings/oleObject411.bin"/><Relationship Id="rId5" Type="http://schemas.openxmlformats.org/officeDocument/2006/relationships/oleObject" Target="../embeddings/oleObject408.bin"/><Relationship Id="rId10" Type="http://schemas.openxmlformats.org/officeDocument/2006/relationships/image" Target="../media/image403.wmf"/><Relationship Id="rId4" Type="http://schemas.openxmlformats.org/officeDocument/2006/relationships/image" Target="../media/image400.wmf"/><Relationship Id="rId9" Type="http://schemas.openxmlformats.org/officeDocument/2006/relationships/oleObject" Target="../embeddings/oleObject410.bin"/><Relationship Id="rId14" Type="http://schemas.openxmlformats.org/officeDocument/2006/relationships/image" Target="../media/image405.w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8.wmf"/><Relationship Id="rId13" Type="http://schemas.openxmlformats.org/officeDocument/2006/relationships/oleObject" Target="../embeddings/oleObject418.bin"/><Relationship Id="rId3" Type="http://schemas.openxmlformats.org/officeDocument/2006/relationships/oleObject" Target="../embeddings/oleObject413.bin"/><Relationship Id="rId7" Type="http://schemas.openxmlformats.org/officeDocument/2006/relationships/oleObject" Target="../embeddings/oleObject415.bin"/><Relationship Id="rId12" Type="http://schemas.openxmlformats.org/officeDocument/2006/relationships/image" Target="../media/image4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0.vml"/><Relationship Id="rId6" Type="http://schemas.openxmlformats.org/officeDocument/2006/relationships/image" Target="../media/image407.wmf"/><Relationship Id="rId11" Type="http://schemas.openxmlformats.org/officeDocument/2006/relationships/oleObject" Target="../embeddings/oleObject417.bin"/><Relationship Id="rId5" Type="http://schemas.openxmlformats.org/officeDocument/2006/relationships/oleObject" Target="../embeddings/oleObject414.bin"/><Relationship Id="rId10" Type="http://schemas.openxmlformats.org/officeDocument/2006/relationships/image" Target="../media/image409.wmf"/><Relationship Id="rId4" Type="http://schemas.openxmlformats.org/officeDocument/2006/relationships/image" Target="../media/image406.wmf"/><Relationship Id="rId9" Type="http://schemas.openxmlformats.org/officeDocument/2006/relationships/oleObject" Target="../embeddings/oleObject416.bin"/><Relationship Id="rId14" Type="http://schemas.openxmlformats.org/officeDocument/2006/relationships/image" Target="../media/image411.wmf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4.wmf"/><Relationship Id="rId13" Type="http://schemas.openxmlformats.org/officeDocument/2006/relationships/oleObject" Target="../embeddings/oleObject424.bin"/><Relationship Id="rId18" Type="http://schemas.openxmlformats.org/officeDocument/2006/relationships/image" Target="../media/image419.wmf"/><Relationship Id="rId3" Type="http://schemas.openxmlformats.org/officeDocument/2006/relationships/oleObject" Target="../embeddings/oleObject419.bin"/><Relationship Id="rId21" Type="http://schemas.openxmlformats.org/officeDocument/2006/relationships/oleObject" Target="../embeddings/oleObject428.bin"/><Relationship Id="rId7" Type="http://schemas.openxmlformats.org/officeDocument/2006/relationships/oleObject" Target="../embeddings/oleObject421.bin"/><Relationship Id="rId12" Type="http://schemas.openxmlformats.org/officeDocument/2006/relationships/image" Target="../media/image416.wmf"/><Relationship Id="rId17" Type="http://schemas.openxmlformats.org/officeDocument/2006/relationships/oleObject" Target="../embeddings/oleObject4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8.wmf"/><Relationship Id="rId20" Type="http://schemas.openxmlformats.org/officeDocument/2006/relationships/image" Target="../media/image420.wmf"/><Relationship Id="rId1" Type="http://schemas.openxmlformats.org/officeDocument/2006/relationships/vmlDrawing" Target="../drawings/vmlDrawing81.vml"/><Relationship Id="rId6" Type="http://schemas.openxmlformats.org/officeDocument/2006/relationships/image" Target="../media/image413.wmf"/><Relationship Id="rId11" Type="http://schemas.openxmlformats.org/officeDocument/2006/relationships/oleObject" Target="../embeddings/oleObject423.bin"/><Relationship Id="rId5" Type="http://schemas.openxmlformats.org/officeDocument/2006/relationships/oleObject" Target="../embeddings/oleObject420.bin"/><Relationship Id="rId15" Type="http://schemas.openxmlformats.org/officeDocument/2006/relationships/oleObject" Target="../embeddings/oleObject425.bin"/><Relationship Id="rId10" Type="http://schemas.openxmlformats.org/officeDocument/2006/relationships/image" Target="../media/image415.wmf"/><Relationship Id="rId19" Type="http://schemas.openxmlformats.org/officeDocument/2006/relationships/oleObject" Target="../embeddings/oleObject427.bin"/><Relationship Id="rId4" Type="http://schemas.openxmlformats.org/officeDocument/2006/relationships/image" Target="../media/image412.wmf"/><Relationship Id="rId9" Type="http://schemas.openxmlformats.org/officeDocument/2006/relationships/oleObject" Target="../embeddings/oleObject422.bin"/><Relationship Id="rId14" Type="http://schemas.openxmlformats.org/officeDocument/2006/relationships/image" Target="../media/image417.wmf"/><Relationship Id="rId22" Type="http://schemas.openxmlformats.org/officeDocument/2006/relationships/image" Target="../media/image42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1.bin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4.wmf"/><Relationship Id="rId3" Type="http://schemas.openxmlformats.org/officeDocument/2006/relationships/oleObject" Target="../embeddings/oleObject429.bin"/><Relationship Id="rId7" Type="http://schemas.openxmlformats.org/officeDocument/2006/relationships/oleObject" Target="../embeddings/oleObject4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2.vml"/><Relationship Id="rId6" Type="http://schemas.openxmlformats.org/officeDocument/2006/relationships/image" Target="../media/image423.wmf"/><Relationship Id="rId5" Type="http://schemas.openxmlformats.org/officeDocument/2006/relationships/oleObject" Target="../embeddings/oleObject430.bin"/><Relationship Id="rId10" Type="http://schemas.openxmlformats.org/officeDocument/2006/relationships/image" Target="../media/image425.wmf"/><Relationship Id="rId4" Type="http://schemas.openxmlformats.org/officeDocument/2006/relationships/image" Target="../media/image422.wmf"/><Relationship Id="rId9" Type="http://schemas.openxmlformats.org/officeDocument/2006/relationships/oleObject" Target="../embeddings/oleObject432.bin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3.vml"/><Relationship Id="rId4" Type="http://schemas.openxmlformats.org/officeDocument/2006/relationships/image" Target="../media/image426.wmf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9.wmf"/><Relationship Id="rId13" Type="http://schemas.openxmlformats.org/officeDocument/2006/relationships/oleObject" Target="../embeddings/oleObject439.bin"/><Relationship Id="rId18" Type="http://schemas.openxmlformats.org/officeDocument/2006/relationships/image" Target="../media/image434.wmf"/><Relationship Id="rId3" Type="http://schemas.openxmlformats.org/officeDocument/2006/relationships/oleObject" Target="../embeddings/oleObject434.bin"/><Relationship Id="rId21" Type="http://schemas.openxmlformats.org/officeDocument/2006/relationships/image" Target="../media/image435.wmf"/><Relationship Id="rId7" Type="http://schemas.openxmlformats.org/officeDocument/2006/relationships/oleObject" Target="../embeddings/oleObject436.bin"/><Relationship Id="rId12" Type="http://schemas.openxmlformats.org/officeDocument/2006/relationships/image" Target="../media/image431.wmf"/><Relationship Id="rId17" Type="http://schemas.openxmlformats.org/officeDocument/2006/relationships/oleObject" Target="../embeddings/oleObject4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3.wmf"/><Relationship Id="rId20" Type="http://schemas.openxmlformats.org/officeDocument/2006/relationships/oleObject" Target="../embeddings/oleObject443.bin"/><Relationship Id="rId1" Type="http://schemas.openxmlformats.org/officeDocument/2006/relationships/vmlDrawing" Target="../drawings/vmlDrawing84.vml"/><Relationship Id="rId6" Type="http://schemas.openxmlformats.org/officeDocument/2006/relationships/image" Target="../media/image428.wmf"/><Relationship Id="rId11" Type="http://schemas.openxmlformats.org/officeDocument/2006/relationships/oleObject" Target="../embeddings/oleObject438.bin"/><Relationship Id="rId5" Type="http://schemas.openxmlformats.org/officeDocument/2006/relationships/oleObject" Target="../embeddings/oleObject435.bin"/><Relationship Id="rId15" Type="http://schemas.openxmlformats.org/officeDocument/2006/relationships/oleObject" Target="../embeddings/oleObject440.bin"/><Relationship Id="rId23" Type="http://schemas.openxmlformats.org/officeDocument/2006/relationships/image" Target="../media/image436.wmf"/><Relationship Id="rId10" Type="http://schemas.openxmlformats.org/officeDocument/2006/relationships/image" Target="../media/image430.wmf"/><Relationship Id="rId19" Type="http://schemas.openxmlformats.org/officeDocument/2006/relationships/oleObject" Target="../embeddings/oleObject442.bin"/><Relationship Id="rId4" Type="http://schemas.openxmlformats.org/officeDocument/2006/relationships/image" Target="../media/image427.wmf"/><Relationship Id="rId9" Type="http://schemas.openxmlformats.org/officeDocument/2006/relationships/oleObject" Target="../embeddings/oleObject437.bin"/><Relationship Id="rId14" Type="http://schemas.openxmlformats.org/officeDocument/2006/relationships/image" Target="../media/image432.wmf"/><Relationship Id="rId22" Type="http://schemas.openxmlformats.org/officeDocument/2006/relationships/oleObject" Target="../embeddings/oleObject44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6375-1500-4E4D-B375-D9B45992F3EE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470025"/>
          </a:xfrm>
        </p:spPr>
        <p:txBody>
          <a:bodyPr anchor="ctr"/>
          <a:lstStyle/>
          <a:p>
            <a:r>
              <a:rPr kumimoji="1" lang="zh-CN" altLang="en-US" sz="4400" b="1">
                <a:solidFill>
                  <a:srgbClr val="FF0000"/>
                </a:solidFill>
                <a:latin typeface="宋体" panose="02010600030101010101" pitchFamily="2" charset="-122"/>
              </a:rPr>
              <a:t>第三章  同余式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072D-3AB7-40A8-BB58-50B787663552}" type="slidenum">
              <a:rPr lang="en-US" altLang="zh-CN"/>
              <a:pPr/>
              <a:t>10</a:t>
            </a:fld>
            <a:endParaRPr lang="en-US" altLang="zh-CN"/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609600" y="533400"/>
          <a:ext cx="5619750" cy="261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Equation" r:id="rId3" imgW="2374560" imgH="1104840" progId="Equation.DSMT4">
                  <p:embed/>
                </p:oleObj>
              </mc:Choice>
              <mc:Fallback>
                <p:oleObj name="Equation" r:id="rId3" imgW="2374560" imgH="11048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3400"/>
                        <a:ext cx="5619750" cy="261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1371600" y="3124200"/>
          <a:ext cx="68580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Equation" r:id="rId5" imgW="2920680" imgH="215640" progId="Equation.DSMT4">
                  <p:embed/>
                </p:oleObj>
              </mc:Choice>
              <mc:Fallback>
                <p:oleObj name="Equation" r:id="rId5" imgW="292068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124200"/>
                        <a:ext cx="68580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2438400" y="3581400"/>
          <a:ext cx="316865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6" name="Equation" r:id="rId7" imgW="1307880" imgH="431640" progId="Equation.DSMT4">
                  <p:embed/>
                </p:oleObj>
              </mc:Choice>
              <mc:Fallback>
                <p:oleObj name="Equation" r:id="rId7" imgW="130788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581400"/>
                        <a:ext cx="3168650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1371600" y="4648200"/>
          <a:ext cx="646906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name="Equation" r:id="rId9" imgW="2755800" imgH="215640" progId="Equation.DSMT4">
                  <p:embed/>
                </p:oleObj>
              </mc:Choice>
              <mc:Fallback>
                <p:oleObj name="Equation" r:id="rId9" imgW="2755800" imgH="215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648200"/>
                        <a:ext cx="6469063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838200" y="5257800"/>
          <a:ext cx="77724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name="Equation" r:id="rId11" imgW="3276360" imgH="431640" progId="Equation.DSMT4">
                  <p:embed/>
                </p:oleObj>
              </mc:Choice>
              <mc:Fallback>
                <p:oleObj name="Equation" r:id="rId11" imgW="3276360" imgH="431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257800"/>
                        <a:ext cx="777240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ChangeArrowheads="1"/>
          </p:cNvSpPr>
          <p:nvPr/>
        </p:nvSpPr>
        <p:spPr bwMode="auto">
          <a:xfrm>
            <a:off x="1123950" y="427038"/>
            <a:ext cx="7696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ko-KR" altLang="en-US" sz="3600" b="1">
                <a:solidFill>
                  <a:srgbClr val="000000"/>
                </a:solidFill>
                <a:ea typeface="方正姚体" panose="02010601030101010101" pitchFamily="2" charset="-122"/>
                <a:cs typeface="Arial" panose="020B0604020202020204" pitchFamily="34" charset="0"/>
              </a:rPr>
              <a:t>§3.1 </a:t>
            </a:r>
            <a:r>
              <a:rPr lang="ko-KR" altLang="en-US" sz="3600" b="1">
                <a:solidFill>
                  <a:srgbClr val="00000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基本概念及一次同余式</a:t>
            </a:r>
          </a:p>
        </p:txBody>
      </p:sp>
      <p:pic>
        <p:nvPicPr>
          <p:cNvPr id="10243" name="Picture 1027" descr="fImage109464121942.pn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052513"/>
            <a:ext cx="8637588" cy="6477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1028" descr="fImage936354134827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88"/>
          <a:stretch>
            <a:fillRect/>
          </a:stretch>
        </p:blipFill>
        <p:spPr bwMode="auto">
          <a:xfrm>
            <a:off x="250825" y="1773238"/>
            <a:ext cx="86375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1029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2" b="71439"/>
          <a:stretch>
            <a:fillRect/>
          </a:stretch>
        </p:blipFill>
        <p:spPr bwMode="auto">
          <a:xfrm>
            <a:off x="250825" y="2205038"/>
            <a:ext cx="8637588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1030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61" b="51923"/>
          <a:stretch>
            <a:fillRect/>
          </a:stretch>
        </p:blipFill>
        <p:spPr bwMode="auto">
          <a:xfrm>
            <a:off x="250825" y="3141663"/>
            <a:ext cx="8637588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1031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79" b="24850"/>
          <a:stretch>
            <a:fillRect/>
          </a:stretch>
        </p:blipFill>
        <p:spPr bwMode="auto">
          <a:xfrm>
            <a:off x="250825" y="4076700"/>
            <a:ext cx="8637588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032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50"/>
          <a:stretch>
            <a:fillRect/>
          </a:stretch>
        </p:blipFill>
        <p:spPr bwMode="auto">
          <a:xfrm>
            <a:off x="250825" y="5373688"/>
            <a:ext cx="8637588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367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8D6E-9E2A-409B-9010-90E9014129AC}" type="slidenum">
              <a:rPr lang="en-US" altLang="zh-CN"/>
              <a:pPr/>
              <a:t>12</a:t>
            </a:fld>
            <a:endParaRPr lang="en-US" altLang="zh-CN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533400" y="381000"/>
          <a:ext cx="6335713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Equation" r:id="rId3" imgW="2679480" imgH="431640" progId="Equation.DSMT4">
                  <p:embed/>
                </p:oleObj>
              </mc:Choice>
              <mc:Fallback>
                <p:oleObj name="Equation" r:id="rId3" imgW="2679480" imgH="431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1000"/>
                        <a:ext cx="6335713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914400" y="1524000"/>
          <a:ext cx="4414838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Equation" r:id="rId5" imgW="1917360" imgH="914400" progId="Equation.DSMT4">
                  <p:embed/>
                </p:oleObj>
              </mc:Choice>
              <mc:Fallback>
                <p:oleObj name="Equation" r:id="rId5" imgW="1917360" imgH="914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24000"/>
                        <a:ext cx="4414838" cy="210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304800" y="3505200"/>
          <a:ext cx="75438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Equation" r:id="rId7" imgW="3276360" imgH="1091880" progId="Equation.DSMT4">
                  <p:embed/>
                </p:oleObj>
              </mc:Choice>
              <mc:Fallback>
                <p:oleObj name="Equation" r:id="rId7" imgW="3276360" imgH="10918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505200"/>
                        <a:ext cx="75438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BCB6-5F9D-494A-AD1F-AB3A7F358C4B}" type="slidenum">
              <a:rPr lang="en-US" altLang="zh-CN"/>
              <a:pPr/>
              <a:t>13</a:t>
            </a:fld>
            <a:endParaRPr lang="en-US" altLang="zh-CN"/>
          </a:p>
        </p:txBody>
      </p:sp>
      <p:graphicFrame>
        <p:nvGraphicFramePr>
          <p:cNvPr id="23554" name="Object 1026"/>
          <p:cNvGraphicFramePr>
            <a:graphicFrameLocks noChangeAspect="1"/>
          </p:cNvGraphicFramePr>
          <p:nvPr/>
        </p:nvGraphicFramePr>
        <p:xfrm>
          <a:off x="609600" y="0"/>
          <a:ext cx="54070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Equation" r:id="rId3" imgW="2286000" imgH="444240" progId="Equation.DSMT4">
                  <p:embed/>
                </p:oleObj>
              </mc:Choice>
              <mc:Fallback>
                <p:oleObj name="Equation" r:id="rId3" imgW="2286000" imgH="44424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0"/>
                        <a:ext cx="5407025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1033"/>
          <p:cNvGraphicFramePr>
            <a:graphicFrameLocks noChangeAspect="1"/>
          </p:cNvGraphicFramePr>
          <p:nvPr/>
        </p:nvGraphicFramePr>
        <p:xfrm>
          <a:off x="838200" y="1066800"/>
          <a:ext cx="6097588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name="Equation" r:id="rId5" imgW="2577960" imgH="444240" progId="Equation.DSMT4">
                  <p:embed/>
                </p:oleObj>
              </mc:Choice>
              <mc:Fallback>
                <p:oleObj name="Equation" r:id="rId5" imgW="2577960" imgH="444240" progId="Equation.DSMT4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066800"/>
                        <a:ext cx="6097588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34"/>
          <p:cNvGraphicFramePr>
            <a:graphicFrameLocks noChangeAspect="1"/>
          </p:cNvGraphicFramePr>
          <p:nvPr/>
        </p:nvGraphicFramePr>
        <p:xfrm>
          <a:off x="838200" y="2133600"/>
          <a:ext cx="5437188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0" name="Equation" r:id="rId7" imgW="2298600" imgH="444240" progId="Equation.DSMT4">
                  <p:embed/>
                </p:oleObj>
              </mc:Choice>
              <mc:Fallback>
                <p:oleObj name="Equation" r:id="rId7" imgW="2298600" imgH="444240" progId="Equation.DSMT4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33600"/>
                        <a:ext cx="5437188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035"/>
          <p:cNvGraphicFramePr>
            <a:graphicFrameLocks noChangeAspect="1"/>
          </p:cNvGraphicFramePr>
          <p:nvPr/>
        </p:nvGraphicFramePr>
        <p:xfrm>
          <a:off x="609600" y="3276600"/>
          <a:ext cx="7329488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1" name="Equation" r:id="rId9" imgW="3098520" imgH="698400" progId="Equation.DSMT4">
                  <p:embed/>
                </p:oleObj>
              </mc:Choice>
              <mc:Fallback>
                <p:oleObj name="Equation" r:id="rId9" imgW="3098520" imgH="698400" progId="Equation.DSMT4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276600"/>
                        <a:ext cx="7329488" cy="165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B9C-3D3F-470A-8148-5F6CC82C3D5C}" type="slidenum">
              <a:rPr lang="en-US" altLang="zh-CN"/>
              <a:pPr/>
              <a:t>14</a:t>
            </a:fld>
            <a:endParaRPr lang="en-US" altLang="zh-CN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533400" y="762000"/>
          <a:ext cx="63055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Equation" r:id="rId3" imgW="2666880" imgH="203040" progId="Equation.DSMT4">
                  <p:embed/>
                </p:oleObj>
              </mc:Choice>
              <mc:Fallback>
                <p:oleObj name="Equation" r:id="rId3" imgW="2666880" imgH="203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762000"/>
                        <a:ext cx="630555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685800" y="1524000"/>
          <a:ext cx="46196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Equation" r:id="rId5" imgW="2006280" imgH="215640" progId="Equation.DSMT4">
                  <p:embed/>
                </p:oleObj>
              </mc:Choice>
              <mc:Fallback>
                <p:oleObj name="Equation" r:id="rId5" imgW="2006280" imgH="215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24000"/>
                        <a:ext cx="46196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52C6A-8CC1-4F40-8A10-E3F24C3CBDF8}" type="slidenum">
              <a:rPr lang="en-US" altLang="zh-CN"/>
              <a:pPr/>
              <a:t>15</a:t>
            </a:fld>
            <a:endParaRPr lang="en-US" altLang="zh-CN"/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762000" y="609600"/>
          <a:ext cx="7772400" cy="211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name="Equation" r:id="rId3" imgW="3352680" imgH="914400" progId="Equation.DSMT4">
                  <p:embed/>
                </p:oleObj>
              </mc:Choice>
              <mc:Fallback>
                <p:oleObj name="Equation" r:id="rId3" imgW="3352680" imgH="91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7772400" cy="211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1143000" y="2895600"/>
          <a:ext cx="7620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" name="Equation" r:id="rId5" imgW="3238200" imgH="215640" progId="Equation.DSMT4">
                  <p:embed/>
                </p:oleObj>
              </mc:Choice>
              <mc:Fallback>
                <p:oleObj name="Equation" r:id="rId5" imgW="323820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895600"/>
                        <a:ext cx="7620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762000" y="3657600"/>
          <a:ext cx="76962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4" name="Equation" r:id="rId7" imgW="3327120" imgH="914400" progId="Equation.DSMT4">
                  <p:embed/>
                </p:oleObj>
              </mc:Choice>
              <mc:Fallback>
                <p:oleObj name="Equation" r:id="rId7" imgW="3327120" imgH="914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657600"/>
                        <a:ext cx="7696200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1371600" y="5867400"/>
          <a:ext cx="70104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name="Equation" r:id="rId9" imgW="3047760" imgH="228600" progId="Equation.DSMT4">
                  <p:embed/>
                </p:oleObj>
              </mc:Choice>
              <mc:Fallback>
                <p:oleObj name="Equation" r:id="rId9" imgW="304776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867400"/>
                        <a:ext cx="70104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11AF-944D-4B91-B649-D220F73F61F1}" type="slidenum">
              <a:rPr lang="en-US" altLang="zh-CN"/>
              <a:pPr/>
              <a:t>16</a:t>
            </a:fld>
            <a:endParaRPr lang="en-US" altLang="zh-CN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609600" y="1676400"/>
          <a:ext cx="8153400" cy="371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Equation" r:id="rId3" imgW="3568680" imgH="1625400" progId="Equation.DSMT4">
                  <p:embed/>
                </p:oleObj>
              </mc:Choice>
              <mc:Fallback>
                <p:oleObj name="Equation" r:id="rId3" imgW="3568680" imgH="1625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76400"/>
                        <a:ext cx="8153400" cy="371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990600" y="838200"/>
          <a:ext cx="7467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Equation" r:id="rId5" imgW="3098520" imgH="215640" progId="Equation.DSMT4">
                  <p:embed/>
                </p:oleObj>
              </mc:Choice>
              <mc:Fallback>
                <p:oleObj name="Equation" r:id="rId5" imgW="309852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838200"/>
                        <a:ext cx="7467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5EFF-F310-4B80-B701-25E04D112E4C}" type="slidenum">
              <a:rPr lang="en-US" altLang="zh-CN"/>
              <a:pPr/>
              <a:t>17</a:t>
            </a:fld>
            <a:endParaRPr lang="en-US" altLang="zh-CN"/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762000" y="1371600"/>
          <a:ext cx="76962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Equation" r:id="rId3" imgW="3238200" imgH="444240" progId="Equation.DSMT4">
                  <p:embed/>
                </p:oleObj>
              </mc:Choice>
              <mc:Fallback>
                <p:oleObj name="Equation" r:id="rId3" imgW="3238200" imgH="444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371600"/>
                        <a:ext cx="7696200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1295400" y="3733800"/>
          <a:ext cx="457200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Equation" r:id="rId5" imgW="1917360" imgH="444240" progId="Equation.DSMT4">
                  <p:embed/>
                </p:oleObj>
              </mc:Choice>
              <mc:Fallback>
                <p:oleObj name="Equation" r:id="rId5" imgW="191736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733800"/>
                        <a:ext cx="4572000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1447800" y="2590800"/>
          <a:ext cx="640080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Equation" r:id="rId7" imgW="2755800" imgH="457200" progId="Equation.DSMT4">
                  <p:embed/>
                </p:oleObj>
              </mc:Choice>
              <mc:Fallback>
                <p:oleObj name="Equation" r:id="rId7" imgW="27558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90800"/>
                        <a:ext cx="6400800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762000" y="4876800"/>
          <a:ext cx="25908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Equation" r:id="rId9" imgW="1054080" imgH="203040" progId="Equation.DSMT4">
                  <p:embed/>
                </p:oleObj>
              </mc:Choice>
              <mc:Fallback>
                <p:oleObj name="Equation" r:id="rId9" imgW="105408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76800"/>
                        <a:ext cx="25908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1219200" y="5562600"/>
          <a:ext cx="7239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Equation" r:id="rId11" imgW="2997000" imgH="215640" progId="Equation.DSMT4">
                  <p:embed/>
                </p:oleObj>
              </mc:Choice>
              <mc:Fallback>
                <p:oleObj name="Equation" r:id="rId11" imgW="2997000" imgH="215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562600"/>
                        <a:ext cx="7239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762000" y="762000"/>
          <a:ext cx="4648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Equation" r:id="rId13" imgW="1955520" imgH="203040" progId="Equation.DSMT4">
                  <p:embed/>
                </p:oleObj>
              </mc:Choice>
              <mc:Fallback>
                <p:oleObj name="Equation" r:id="rId13" imgW="1955520" imgH="2030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762000"/>
                        <a:ext cx="4648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008E-756F-4128-AE26-2CCBD98A5B79}" type="slidenum">
              <a:rPr lang="en-US" altLang="zh-CN"/>
              <a:pPr/>
              <a:t>18</a:t>
            </a:fld>
            <a:endParaRPr lang="en-US" altLang="zh-CN"/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4267200" y="2514600"/>
          <a:ext cx="42910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Equation" r:id="rId3" imgW="1879560" imgH="215640" progId="Equation.DSMT4">
                  <p:embed/>
                </p:oleObj>
              </mc:Choice>
              <mc:Fallback>
                <p:oleObj name="Equation" r:id="rId3" imgW="187956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514600"/>
                        <a:ext cx="429101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838200" y="1371600"/>
          <a:ext cx="3886200" cy="162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name="Equation" r:id="rId5" imgW="1638000" imgH="685800" progId="Equation.DSMT4">
                  <p:embed/>
                </p:oleObj>
              </mc:Choice>
              <mc:Fallback>
                <p:oleObj name="Equation" r:id="rId5" imgW="1638000" imgH="685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371600"/>
                        <a:ext cx="3886200" cy="162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914400" y="3200400"/>
          <a:ext cx="40386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name="Equation" r:id="rId7" imgW="1663560" imgH="203040" progId="Equation.DSMT4">
                  <p:embed/>
                </p:oleObj>
              </mc:Choice>
              <mc:Fallback>
                <p:oleObj name="Equation" r:id="rId7" imgW="166356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00400"/>
                        <a:ext cx="40386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2514600" y="762000"/>
          <a:ext cx="27432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5" name="Equation" r:id="rId9" imgW="1066680" imgH="203040" progId="Equation.DSMT4">
                  <p:embed/>
                </p:oleObj>
              </mc:Choice>
              <mc:Fallback>
                <p:oleObj name="Equation" r:id="rId9" imgW="106668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762000"/>
                        <a:ext cx="27432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-1021"/>
          <p:cNvSpPr>
            <a:spLocks noChangeArrowheads="1"/>
          </p:cNvSpPr>
          <p:nvPr/>
        </p:nvSpPr>
        <p:spPr bwMode="auto">
          <a:xfrm>
            <a:off x="609600" y="2160588"/>
            <a:ext cx="6348413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ko-KR" altLang="en-US"/>
          </a:p>
        </p:txBody>
      </p:sp>
      <p:sp>
        <p:nvSpPr>
          <p:cNvPr id="21507" name="Rectangle -1022"/>
          <p:cNvSpPr>
            <a:spLocks noChangeArrowheads="1"/>
          </p:cNvSpPr>
          <p:nvPr/>
        </p:nvSpPr>
        <p:spPr bwMode="auto">
          <a:xfrm>
            <a:off x="609600" y="609600"/>
            <a:ext cx="63484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600">
              <a:solidFill>
                <a:schemeClr val="accent1"/>
              </a:solidFill>
              <a:latin typeface="Trebuchet MS" panose="020B0603020202020204" pitchFamily="34" charset="0"/>
              <a:ea typeface="方正姚体" panose="02010601030101010101" pitchFamily="2" charset="-122"/>
            </a:endParaRPr>
          </a:p>
        </p:txBody>
      </p:sp>
      <p:pic>
        <p:nvPicPr>
          <p:cNvPr id="21508" name="Picture -1020" descr="fImage4413746783902.pn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8" t="15016" r="23705" b="53339"/>
          <a:stretch>
            <a:fillRect/>
          </a:stretch>
        </p:blipFill>
        <p:spPr bwMode="auto">
          <a:xfrm>
            <a:off x="0" y="39688"/>
            <a:ext cx="8993188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-1019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8" t="46199" r="23705" b="29257"/>
          <a:stretch>
            <a:fillRect/>
          </a:stretch>
        </p:blipFill>
        <p:spPr bwMode="auto">
          <a:xfrm>
            <a:off x="0" y="2740025"/>
            <a:ext cx="8993188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-1018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8" t="70741" r="23705" b="5952"/>
          <a:stretch>
            <a:fillRect/>
          </a:stretch>
        </p:blipFill>
        <p:spPr bwMode="auto">
          <a:xfrm>
            <a:off x="0" y="4864100"/>
            <a:ext cx="8993188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020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-1021"/>
          <p:cNvSpPr>
            <a:spLocks noChangeArrowheads="1"/>
          </p:cNvSpPr>
          <p:nvPr/>
        </p:nvSpPr>
        <p:spPr bwMode="auto">
          <a:xfrm>
            <a:off x="609600" y="2160588"/>
            <a:ext cx="6348413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ko-KR" altLang="en-US"/>
          </a:p>
        </p:txBody>
      </p:sp>
      <p:sp>
        <p:nvSpPr>
          <p:cNvPr id="6147" name="Rectangle -1022"/>
          <p:cNvSpPr>
            <a:spLocks noChangeArrowheads="1"/>
          </p:cNvSpPr>
          <p:nvPr/>
        </p:nvSpPr>
        <p:spPr bwMode="auto">
          <a:xfrm>
            <a:off x="609600" y="609600"/>
            <a:ext cx="63484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600">
              <a:solidFill>
                <a:schemeClr val="accent1"/>
              </a:solidFill>
              <a:latin typeface="Trebuchet MS" panose="020B0603020202020204" pitchFamily="34" charset="0"/>
              <a:ea typeface="方正姚体" panose="02010601030101010101" pitchFamily="2" charset="-122"/>
            </a:endParaRPr>
          </a:p>
        </p:txBody>
      </p:sp>
      <p:pic>
        <p:nvPicPr>
          <p:cNvPr id="4" name="Picture -1020" descr="fImage39036362541.pn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1" t="14734" r="26245" b="6017"/>
          <a:stretch>
            <a:fillRect/>
          </a:stretch>
        </p:blipFill>
        <p:spPr bwMode="auto">
          <a:xfrm>
            <a:off x="0" y="0"/>
            <a:ext cx="8458200" cy="682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917027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5671-36E7-4190-A3EF-CD6CA4D898EC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20700"/>
            <a:ext cx="8359775" cy="685800"/>
          </a:xfrm>
        </p:spPr>
        <p:txBody>
          <a:bodyPr/>
          <a:lstStyle/>
          <a:p>
            <a:pPr algn="l"/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3.2 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中国剩余定理</a:t>
            </a:r>
          </a:p>
        </p:txBody>
      </p:sp>
      <p:graphicFrame>
        <p:nvGraphicFramePr>
          <p:cNvPr id="33803" name="Object 11"/>
          <p:cNvGraphicFramePr>
            <a:graphicFrameLocks noChangeAspect="1"/>
          </p:cNvGraphicFramePr>
          <p:nvPr/>
        </p:nvGraphicFramePr>
        <p:xfrm>
          <a:off x="755650" y="1557338"/>
          <a:ext cx="7762875" cy="157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Equation" r:id="rId3" imgW="3314520" imgH="672840" progId="Equation.DSMT4">
                  <p:embed/>
                </p:oleObj>
              </mc:Choice>
              <mc:Fallback>
                <p:oleObj name="Equation" r:id="rId3" imgW="3314520" imgH="672840" progId="Equation.DSMT4">
                  <p:embed/>
                  <p:pic>
                    <p:nvPicPr>
                      <p:cNvPr id="3380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557338"/>
                        <a:ext cx="7762875" cy="157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4" name="Object 12"/>
          <p:cNvGraphicFramePr>
            <a:graphicFrameLocks noChangeAspect="1"/>
          </p:cNvGraphicFramePr>
          <p:nvPr/>
        </p:nvGraphicFramePr>
        <p:xfrm>
          <a:off x="5680075" y="2636838"/>
          <a:ext cx="208756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Equation" r:id="rId5" imgW="850680" imgH="203040" progId="Equation.DSMT4">
                  <p:embed/>
                </p:oleObj>
              </mc:Choice>
              <mc:Fallback>
                <p:oleObj name="Equation" r:id="rId5" imgW="850680" imgH="203040" progId="Equation.DSMT4">
                  <p:embed/>
                  <p:pic>
                    <p:nvPicPr>
                      <p:cNvPr id="3380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0075" y="2636838"/>
                        <a:ext cx="208756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51" name="Rectangle 59"/>
          <p:cNvSpPr>
            <a:spLocks noChangeArrowheads="1"/>
          </p:cNvSpPr>
          <p:nvPr/>
        </p:nvSpPr>
        <p:spPr bwMode="auto">
          <a:xfrm>
            <a:off x="228600" y="335280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606FA"/>
                </a:solidFill>
                <a:ea typeface="黑体" panose="02010609060101010101" pitchFamily="49" charset="-122"/>
              </a:rPr>
              <a:t>定义   </a:t>
            </a:r>
          </a:p>
        </p:txBody>
      </p:sp>
      <p:sp>
        <p:nvSpPr>
          <p:cNvPr id="33853" name="Rectangle 61"/>
          <p:cNvSpPr>
            <a:spLocks noChangeArrowheads="1"/>
          </p:cNvSpPr>
          <p:nvPr/>
        </p:nvSpPr>
        <p:spPr bwMode="auto">
          <a:xfrm>
            <a:off x="1371600" y="3352800"/>
            <a:ext cx="589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</a:rPr>
              <a:t>由若干个一次同余式构成的同余式组</a:t>
            </a:r>
          </a:p>
        </p:txBody>
      </p:sp>
      <p:graphicFrame>
        <p:nvGraphicFramePr>
          <p:cNvPr id="33854" name="Object 62"/>
          <p:cNvGraphicFramePr>
            <a:graphicFrameLocks noChangeAspect="1"/>
          </p:cNvGraphicFramePr>
          <p:nvPr/>
        </p:nvGraphicFramePr>
        <p:xfrm>
          <a:off x="2000250" y="4038600"/>
          <a:ext cx="3846513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Equation" r:id="rId7" imgW="1180800" imgH="939600" progId="Equation.3">
                  <p:embed/>
                </p:oleObj>
              </mc:Choice>
              <mc:Fallback>
                <p:oleObj name="Equation" r:id="rId7" imgW="1180800" imgH="939600" progId="Equation.3">
                  <p:embed/>
                  <p:pic>
                    <p:nvPicPr>
                      <p:cNvPr id="33854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4038600"/>
                        <a:ext cx="3846513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3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utoUpdateAnimBg="0"/>
      <p:bldP spid="33851" grpId="0" autoUpdateAnimBg="0"/>
      <p:bldP spid="3385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D9E5-121B-49AC-8490-5EDB263D8646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68715" name="Rectangle 107"/>
          <p:cNvSpPr>
            <a:spLocks noChangeArrowheads="1"/>
          </p:cNvSpPr>
          <p:nvPr/>
        </p:nvSpPr>
        <p:spPr bwMode="auto">
          <a:xfrm>
            <a:off x="914400" y="76200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 sz="2800" b="1">
              <a:solidFill>
                <a:srgbClr val="0606FA"/>
              </a:solidFill>
              <a:ea typeface="黑体" panose="02010609060101010101" pitchFamily="49" charset="-122"/>
            </a:endParaRPr>
          </a:p>
        </p:txBody>
      </p:sp>
      <p:sp>
        <p:nvSpPr>
          <p:cNvPr id="68719" name="Text Box 111"/>
          <p:cNvSpPr txBox="1">
            <a:spLocks noChangeArrowheads="1"/>
          </p:cNvSpPr>
          <p:nvPr/>
        </p:nvSpPr>
        <p:spPr bwMode="auto">
          <a:xfrm>
            <a:off x="381000" y="685800"/>
            <a:ext cx="792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</a:rPr>
              <a:t>称为一次同余式组。</a:t>
            </a:r>
          </a:p>
        </p:txBody>
      </p:sp>
      <p:sp>
        <p:nvSpPr>
          <p:cNvPr id="68720" name="Text Box 112"/>
          <p:cNvSpPr txBox="1">
            <a:spLocks noChangeArrowheads="1"/>
          </p:cNvSpPr>
          <p:nvPr/>
        </p:nvSpPr>
        <p:spPr bwMode="auto">
          <a:xfrm>
            <a:off x="228600" y="44958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</a:rPr>
              <a:t>如果存在</a:t>
            </a:r>
          </a:p>
        </p:txBody>
      </p:sp>
      <p:graphicFrame>
        <p:nvGraphicFramePr>
          <p:cNvPr id="68721" name="Object 113"/>
          <p:cNvGraphicFramePr>
            <a:graphicFrameLocks noChangeAspect="1"/>
          </p:cNvGraphicFramePr>
          <p:nvPr/>
        </p:nvGraphicFramePr>
        <p:xfrm>
          <a:off x="1828800" y="4495800"/>
          <a:ext cx="838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Equation" r:id="rId3" imgW="431640" imgH="228600" progId="Equation.3">
                  <p:embed/>
                </p:oleObj>
              </mc:Choice>
              <mc:Fallback>
                <p:oleObj name="Equation" r:id="rId3" imgW="431640" imgH="228600" progId="Equation.3">
                  <p:embed/>
                  <p:pic>
                    <p:nvPicPr>
                      <p:cNvPr id="68721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495800"/>
                        <a:ext cx="8382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722" name="Text Box 114"/>
          <p:cNvSpPr txBox="1">
            <a:spLocks noChangeArrowheads="1"/>
          </p:cNvSpPr>
          <p:nvPr/>
        </p:nvSpPr>
        <p:spPr bwMode="auto">
          <a:xfrm>
            <a:off x="2667000" y="449580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</a:rPr>
              <a:t>使得</a:t>
            </a:r>
          </a:p>
        </p:txBody>
      </p:sp>
      <p:graphicFrame>
        <p:nvGraphicFramePr>
          <p:cNvPr id="68723" name="Object 115"/>
          <p:cNvGraphicFramePr>
            <a:graphicFrameLocks noChangeAspect="1"/>
          </p:cNvGraphicFramePr>
          <p:nvPr/>
        </p:nvGraphicFramePr>
        <p:xfrm>
          <a:off x="3505200" y="4419600"/>
          <a:ext cx="4838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Equation" r:id="rId5" imgW="1790640" imgH="228600" progId="Equation.3">
                  <p:embed/>
                </p:oleObj>
              </mc:Choice>
              <mc:Fallback>
                <p:oleObj name="Equation" r:id="rId5" imgW="1790640" imgH="228600" progId="Equation.3">
                  <p:embed/>
                  <p:pic>
                    <p:nvPicPr>
                      <p:cNvPr id="68723" name="Object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419600"/>
                        <a:ext cx="48387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724" name="Text Box 116"/>
          <p:cNvSpPr txBox="1">
            <a:spLocks noChangeArrowheads="1"/>
          </p:cNvSpPr>
          <p:nvPr/>
        </p:nvSpPr>
        <p:spPr bwMode="auto">
          <a:xfrm>
            <a:off x="228600" y="52578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</a:rPr>
              <a:t>则</a:t>
            </a:r>
          </a:p>
        </p:txBody>
      </p:sp>
      <p:graphicFrame>
        <p:nvGraphicFramePr>
          <p:cNvPr id="68725" name="Object 117"/>
          <p:cNvGraphicFramePr>
            <a:graphicFrameLocks noChangeAspect="1"/>
          </p:cNvGraphicFramePr>
          <p:nvPr/>
        </p:nvGraphicFramePr>
        <p:xfrm>
          <a:off x="685800" y="5181600"/>
          <a:ext cx="4495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Equation" r:id="rId7" imgW="1638000" imgH="228600" progId="Equation.3">
                  <p:embed/>
                </p:oleObj>
              </mc:Choice>
              <mc:Fallback>
                <p:oleObj name="Equation" r:id="rId7" imgW="1638000" imgH="228600" progId="Equation.3">
                  <p:embed/>
                  <p:pic>
                    <p:nvPicPr>
                      <p:cNvPr id="68725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181600"/>
                        <a:ext cx="4495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726" name="Text Box 118"/>
          <p:cNvSpPr txBox="1">
            <a:spLocks noChangeArrowheads="1"/>
          </p:cNvSpPr>
          <p:nvPr/>
        </p:nvSpPr>
        <p:spPr bwMode="auto">
          <a:xfrm>
            <a:off x="5257800" y="5334000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</a:rPr>
              <a:t>为（1）的一个解。</a:t>
            </a:r>
          </a:p>
        </p:txBody>
      </p:sp>
      <p:graphicFrame>
        <p:nvGraphicFramePr>
          <p:cNvPr id="68728" name="Object 120"/>
          <p:cNvGraphicFramePr>
            <a:graphicFrameLocks noChangeAspect="1"/>
          </p:cNvGraphicFramePr>
          <p:nvPr/>
        </p:nvGraphicFramePr>
        <p:xfrm>
          <a:off x="2209800" y="2438400"/>
          <a:ext cx="2520950" cy="175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Equation" r:id="rId9" imgW="1002960" imgH="698400" progId="Equation.DSMT4">
                  <p:embed/>
                </p:oleObj>
              </mc:Choice>
              <mc:Fallback>
                <p:oleObj name="Equation" r:id="rId9" imgW="1002960" imgH="698400" progId="Equation.DSMT4">
                  <p:embed/>
                  <p:pic>
                    <p:nvPicPr>
                      <p:cNvPr id="68728" name="Object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438400"/>
                        <a:ext cx="2520950" cy="175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29" name="Object 121"/>
          <p:cNvGraphicFramePr>
            <a:graphicFrameLocks noChangeAspect="1"/>
          </p:cNvGraphicFramePr>
          <p:nvPr/>
        </p:nvGraphicFramePr>
        <p:xfrm>
          <a:off x="762000" y="1447800"/>
          <a:ext cx="65532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Equation" r:id="rId11" imgW="2666880" imgH="203040" progId="Equation.DSMT4">
                  <p:embed/>
                </p:oleObj>
              </mc:Choice>
              <mc:Fallback>
                <p:oleObj name="Equation" r:id="rId11" imgW="2666880" imgH="203040" progId="Equation.DSMT4">
                  <p:embed/>
                  <p:pic>
                    <p:nvPicPr>
                      <p:cNvPr id="68729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65532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6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6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6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6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"/>
                                        <p:tgtEl>
                                          <p:spTgt spid="6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5" grpId="0" autoUpdateAnimBg="0"/>
      <p:bldP spid="68719" grpId="0" autoUpdateAnimBg="0"/>
      <p:bldP spid="68720" grpId="0" autoUpdateAnimBg="0"/>
      <p:bldP spid="68722" grpId="0" autoUpdateAnimBg="0"/>
      <p:bldP spid="68724" grpId="0" autoUpdateAnimBg="0"/>
      <p:bldP spid="6872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70F5-074B-4FEC-9CBE-36BFC87FA56E}" type="slidenum">
              <a:rPr lang="zh-CN" altLang="en-US"/>
              <a:pPr/>
              <a:t>22</a:t>
            </a:fld>
            <a:endParaRPr lang="en-US" altLang="zh-CN"/>
          </a:p>
        </p:txBody>
      </p:sp>
      <p:graphicFrame>
        <p:nvGraphicFramePr>
          <p:cNvPr id="70660" name="Object 1028"/>
          <p:cNvGraphicFramePr>
            <a:graphicFrameLocks noChangeAspect="1"/>
          </p:cNvGraphicFramePr>
          <p:nvPr/>
        </p:nvGraphicFramePr>
        <p:xfrm>
          <a:off x="539750" y="476250"/>
          <a:ext cx="7921625" cy="452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Equation" r:id="rId3" imgW="3288960" imgH="1879560" progId="Equation.DSMT4">
                  <p:embed/>
                </p:oleObj>
              </mc:Choice>
              <mc:Fallback>
                <p:oleObj name="Equation" r:id="rId3" imgW="3288960" imgH="1879560" progId="Equation.DSMT4">
                  <p:embed/>
                  <p:pic>
                    <p:nvPicPr>
                      <p:cNvPr id="7066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76250"/>
                        <a:ext cx="7921625" cy="452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1029"/>
          <p:cNvGraphicFramePr>
            <a:graphicFrameLocks noChangeAspect="1"/>
          </p:cNvGraphicFramePr>
          <p:nvPr/>
        </p:nvGraphicFramePr>
        <p:xfrm>
          <a:off x="2268538" y="4508500"/>
          <a:ext cx="187166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Equation" r:id="rId5" imgW="812520" imgH="203040" progId="Equation.DSMT4">
                  <p:embed/>
                </p:oleObj>
              </mc:Choice>
              <mc:Fallback>
                <p:oleObj name="Equation" r:id="rId5" imgW="812520" imgH="203040" progId="Equation.DSMT4">
                  <p:embed/>
                  <p:pic>
                    <p:nvPicPr>
                      <p:cNvPr id="70661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508500"/>
                        <a:ext cx="1871662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1030"/>
          <p:cNvGraphicFramePr>
            <a:graphicFrameLocks noChangeAspect="1"/>
          </p:cNvGraphicFramePr>
          <p:nvPr/>
        </p:nvGraphicFramePr>
        <p:xfrm>
          <a:off x="755650" y="5084763"/>
          <a:ext cx="75612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Equation" r:id="rId7" imgW="3416040" imgH="241200" progId="Equation.DSMT4">
                  <p:embed/>
                </p:oleObj>
              </mc:Choice>
              <mc:Fallback>
                <p:oleObj name="Equation" r:id="rId7" imgW="3416040" imgH="241200" progId="Equation.DSMT4">
                  <p:embed/>
                  <p:pic>
                    <p:nvPicPr>
                      <p:cNvPr id="70662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084763"/>
                        <a:ext cx="75612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1031"/>
          <p:cNvGraphicFramePr>
            <a:graphicFrameLocks noChangeAspect="1"/>
          </p:cNvGraphicFramePr>
          <p:nvPr/>
        </p:nvGraphicFramePr>
        <p:xfrm>
          <a:off x="611188" y="5589588"/>
          <a:ext cx="7891462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Equation" r:id="rId9" imgW="3466800" imgH="444240" progId="Equation.DSMT4">
                  <p:embed/>
                </p:oleObj>
              </mc:Choice>
              <mc:Fallback>
                <p:oleObj name="Equation" r:id="rId9" imgW="3466800" imgH="444240" progId="Equation.DSMT4">
                  <p:embed/>
                  <p:pic>
                    <p:nvPicPr>
                      <p:cNvPr id="70663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589588"/>
                        <a:ext cx="7891462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67CA-BD8F-40ED-A833-1843A3DBCE8C}" type="slidenum">
              <a:rPr lang="zh-CN" altLang="en-US"/>
              <a:pPr/>
              <a:t>23</a:t>
            </a:fld>
            <a:endParaRPr lang="en-US" altLang="zh-CN"/>
          </a:p>
        </p:txBody>
      </p:sp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538163" y="2454275"/>
          <a:ext cx="360045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Equation" r:id="rId3" imgW="1523880" imgH="241200" progId="Equation.DSMT4">
                  <p:embed/>
                </p:oleObj>
              </mc:Choice>
              <mc:Fallback>
                <p:oleObj name="Equation" r:id="rId3" imgW="1523880" imgH="241200" progId="Equation.DSMT4">
                  <p:embed/>
                  <p:pic>
                    <p:nvPicPr>
                      <p:cNvPr id="634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2454275"/>
                        <a:ext cx="360045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1452563" y="611188"/>
          <a:ext cx="67389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name="Equation" r:id="rId5" imgW="2730240" imgH="215640" progId="Equation.DSMT4">
                  <p:embed/>
                </p:oleObj>
              </mc:Choice>
              <mc:Fallback>
                <p:oleObj name="Equation" r:id="rId5" imgW="2730240" imgH="215640" progId="Equation.DSMT4">
                  <p:embed/>
                  <p:pic>
                    <p:nvPicPr>
                      <p:cNvPr id="634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63" y="611188"/>
                        <a:ext cx="67389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6" name="Object 8"/>
          <p:cNvGraphicFramePr>
            <a:graphicFrameLocks noChangeAspect="1"/>
          </p:cNvGraphicFramePr>
          <p:nvPr/>
        </p:nvGraphicFramePr>
        <p:xfrm>
          <a:off x="611188" y="1196975"/>
          <a:ext cx="4325937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Equation" r:id="rId7" imgW="1739880" imgH="482400" progId="Equation.DSMT4">
                  <p:embed/>
                </p:oleObj>
              </mc:Choice>
              <mc:Fallback>
                <p:oleObj name="Equation" r:id="rId7" imgW="1739880" imgH="482400" progId="Equation.DSMT4">
                  <p:embed/>
                  <p:pic>
                    <p:nvPicPr>
                      <p:cNvPr id="634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196975"/>
                        <a:ext cx="4325937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7" name="Object 9"/>
          <p:cNvGraphicFramePr>
            <a:graphicFrameLocks noChangeAspect="1"/>
          </p:cNvGraphicFramePr>
          <p:nvPr/>
        </p:nvGraphicFramePr>
        <p:xfrm>
          <a:off x="2122488" y="3101975"/>
          <a:ext cx="532923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Equation" r:id="rId9" imgW="2133360" imgH="241200" progId="Equation.DSMT4">
                  <p:embed/>
                </p:oleObj>
              </mc:Choice>
              <mc:Fallback>
                <p:oleObj name="Equation" r:id="rId9" imgW="2133360" imgH="241200" progId="Equation.DSMT4">
                  <p:embed/>
                  <p:pic>
                    <p:nvPicPr>
                      <p:cNvPr id="634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3101975"/>
                        <a:ext cx="5329237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0" name="Object 12"/>
          <p:cNvGraphicFramePr>
            <a:graphicFrameLocks noChangeAspect="1"/>
          </p:cNvGraphicFramePr>
          <p:nvPr/>
        </p:nvGraphicFramePr>
        <p:xfrm>
          <a:off x="611188" y="3749675"/>
          <a:ext cx="20161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Equation" r:id="rId11" imgW="812520" imgH="203040" progId="Equation.DSMT4">
                  <p:embed/>
                </p:oleObj>
              </mc:Choice>
              <mc:Fallback>
                <p:oleObj name="Equation" r:id="rId11" imgW="812520" imgH="203040" progId="Equation.DSMT4">
                  <p:embed/>
                  <p:pic>
                    <p:nvPicPr>
                      <p:cNvPr id="6350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749675"/>
                        <a:ext cx="20161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1" name="Object 13"/>
          <p:cNvGraphicFramePr>
            <a:graphicFrameLocks noChangeAspect="1"/>
          </p:cNvGraphicFramePr>
          <p:nvPr/>
        </p:nvGraphicFramePr>
        <p:xfrm>
          <a:off x="827088" y="4325938"/>
          <a:ext cx="756126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Equation" r:id="rId13" imgW="3136680" imgH="241200" progId="Equation.DSMT4">
                  <p:embed/>
                </p:oleObj>
              </mc:Choice>
              <mc:Fallback>
                <p:oleObj name="Equation" r:id="rId13" imgW="3136680" imgH="241200" progId="Equation.DSMT4">
                  <p:embed/>
                  <p:pic>
                    <p:nvPicPr>
                      <p:cNvPr id="6350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325938"/>
                        <a:ext cx="7561262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2" name="Object 14"/>
          <p:cNvGraphicFramePr>
            <a:graphicFrameLocks noChangeAspect="1"/>
          </p:cNvGraphicFramePr>
          <p:nvPr/>
        </p:nvGraphicFramePr>
        <p:xfrm>
          <a:off x="827088" y="5013325"/>
          <a:ext cx="324008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Equation" r:id="rId15" imgW="1396800" imgH="228600" progId="Equation.DSMT4">
                  <p:embed/>
                </p:oleObj>
              </mc:Choice>
              <mc:Fallback>
                <p:oleObj name="Equation" r:id="rId15" imgW="1396800" imgH="228600" progId="Equation.DSMT4">
                  <p:embed/>
                  <p:pic>
                    <p:nvPicPr>
                      <p:cNvPr id="6350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013325"/>
                        <a:ext cx="324008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3" name="Object 15"/>
          <p:cNvGraphicFramePr>
            <a:graphicFrameLocks noChangeAspect="1"/>
          </p:cNvGraphicFramePr>
          <p:nvPr/>
        </p:nvGraphicFramePr>
        <p:xfrm>
          <a:off x="684213" y="5661025"/>
          <a:ext cx="81010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Equation" r:id="rId17" imgW="3416040" imgH="241200" progId="Equation.DSMT4">
                  <p:embed/>
                </p:oleObj>
              </mc:Choice>
              <mc:Fallback>
                <p:oleObj name="Equation" r:id="rId17" imgW="3416040" imgH="241200" progId="Equation.DSMT4">
                  <p:embed/>
                  <p:pic>
                    <p:nvPicPr>
                      <p:cNvPr id="6350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661025"/>
                        <a:ext cx="81010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CDC0-3386-4E30-88E7-B878FB7B142B}" type="slidenum">
              <a:rPr lang="zh-CN" altLang="en-US"/>
              <a:pPr/>
              <a:t>24</a:t>
            </a:fld>
            <a:endParaRPr lang="en-US" altLang="zh-CN"/>
          </a:p>
        </p:txBody>
      </p:sp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4157663" y="26797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Equation" r:id="rId3" imgW="914400" imgH="203040" progId="Equation.DSMT4">
                  <p:embed/>
                </p:oleObj>
              </mc:Choice>
              <mc:Fallback>
                <p:oleObj name="Equation" r:id="rId3" imgW="914400" imgH="203040" progId="Equation.DSMT4">
                  <p:embed/>
                  <p:pic>
                    <p:nvPicPr>
                      <p:cNvPr id="655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7663" y="2679700"/>
                        <a:ext cx="914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1979613" y="1270000"/>
          <a:ext cx="3455987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Equation" r:id="rId5" imgW="1473120" imgH="253800" progId="Equation.DSMT4">
                  <p:embed/>
                </p:oleObj>
              </mc:Choice>
              <mc:Fallback>
                <p:oleObj name="Equation" r:id="rId5" imgW="1473120" imgH="253800" progId="Equation.DSMT4">
                  <p:embed/>
                  <p:pic>
                    <p:nvPicPr>
                      <p:cNvPr id="655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270000"/>
                        <a:ext cx="3455987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611188" y="620713"/>
          <a:ext cx="504031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Equation" r:id="rId7" imgW="2158920" imgH="241200" progId="Equation.DSMT4">
                  <p:embed/>
                </p:oleObj>
              </mc:Choice>
              <mc:Fallback>
                <p:oleObj name="Equation" r:id="rId7" imgW="2158920" imgH="241200" progId="Equation.DSMT4">
                  <p:embed/>
                  <p:pic>
                    <p:nvPicPr>
                      <p:cNvPr id="655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620713"/>
                        <a:ext cx="5040312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5" name="Object 9"/>
          <p:cNvGraphicFramePr>
            <a:graphicFrameLocks noChangeAspect="1"/>
          </p:cNvGraphicFramePr>
          <p:nvPr/>
        </p:nvGraphicFramePr>
        <p:xfrm>
          <a:off x="5653088" y="1341438"/>
          <a:ext cx="23669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Equation" r:id="rId9" imgW="990360" imgH="203040" progId="Equation.DSMT4">
                  <p:embed/>
                </p:oleObj>
              </mc:Choice>
              <mc:Fallback>
                <p:oleObj name="Equation" r:id="rId9" imgW="990360" imgH="203040" progId="Equation.DSMT4">
                  <p:embed/>
                  <p:pic>
                    <p:nvPicPr>
                      <p:cNvPr id="6554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088" y="1341438"/>
                        <a:ext cx="236696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6" name="Object 10"/>
          <p:cNvGraphicFramePr>
            <a:graphicFrameLocks noChangeAspect="1"/>
          </p:cNvGraphicFramePr>
          <p:nvPr/>
        </p:nvGraphicFramePr>
        <p:xfrm>
          <a:off x="1116013" y="2276475"/>
          <a:ext cx="6329362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Equation" r:id="rId11" imgW="2755800" imgH="241200" progId="Equation.DSMT4">
                  <p:embed/>
                </p:oleObj>
              </mc:Choice>
              <mc:Fallback>
                <p:oleObj name="Equation" r:id="rId11" imgW="2755800" imgH="241200" progId="Equation.DSMT4">
                  <p:embed/>
                  <p:pic>
                    <p:nvPicPr>
                      <p:cNvPr id="6554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276475"/>
                        <a:ext cx="6329362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8" name="Object 12"/>
          <p:cNvGraphicFramePr>
            <a:graphicFrameLocks noChangeAspect="1"/>
          </p:cNvGraphicFramePr>
          <p:nvPr/>
        </p:nvGraphicFramePr>
        <p:xfrm>
          <a:off x="755650" y="3500438"/>
          <a:ext cx="741680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Equation" r:id="rId13" imgW="3136680" imgH="241200" progId="Equation.DSMT4">
                  <p:embed/>
                </p:oleObj>
              </mc:Choice>
              <mc:Fallback>
                <p:oleObj name="Equation" r:id="rId13" imgW="3136680" imgH="241200" progId="Equation.DSMT4">
                  <p:embed/>
                  <p:pic>
                    <p:nvPicPr>
                      <p:cNvPr id="6554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500438"/>
                        <a:ext cx="741680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9" name="Object 13"/>
          <p:cNvGraphicFramePr>
            <a:graphicFrameLocks noChangeAspect="1"/>
          </p:cNvGraphicFramePr>
          <p:nvPr/>
        </p:nvGraphicFramePr>
        <p:xfrm>
          <a:off x="684213" y="2924175"/>
          <a:ext cx="4714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Equation" r:id="rId15" imgW="190440" imgH="203040" progId="Equation.DSMT4">
                  <p:embed/>
                </p:oleObj>
              </mc:Choice>
              <mc:Fallback>
                <p:oleObj name="Equation" r:id="rId15" imgW="190440" imgH="203040" progId="Equation.DSMT4">
                  <p:embed/>
                  <p:pic>
                    <p:nvPicPr>
                      <p:cNvPr id="6554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924175"/>
                        <a:ext cx="47148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0" name="Object 14"/>
          <p:cNvGraphicFramePr>
            <a:graphicFrameLocks noChangeAspect="1"/>
          </p:cNvGraphicFramePr>
          <p:nvPr/>
        </p:nvGraphicFramePr>
        <p:xfrm>
          <a:off x="611188" y="4221163"/>
          <a:ext cx="27368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name="Equation" r:id="rId17" imgW="1155600" imgH="215640" progId="Equation.DSMT4">
                  <p:embed/>
                </p:oleObj>
              </mc:Choice>
              <mc:Fallback>
                <p:oleObj name="Equation" r:id="rId17" imgW="1155600" imgH="215640" progId="Equation.DSMT4">
                  <p:embed/>
                  <p:pic>
                    <p:nvPicPr>
                      <p:cNvPr id="6555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221163"/>
                        <a:ext cx="27368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3" name="Object 17"/>
          <p:cNvGraphicFramePr>
            <a:graphicFrameLocks noChangeAspect="1"/>
          </p:cNvGraphicFramePr>
          <p:nvPr/>
        </p:nvGraphicFramePr>
        <p:xfrm>
          <a:off x="684213" y="1773238"/>
          <a:ext cx="8255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Equation" r:id="rId19" imgW="355320" imgH="203040" progId="Equation.DSMT4">
                  <p:embed/>
                </p:oleObj>
              </mc:Choice>
              <mc:Fallback>
                <p:oleObj name="Equation" r:id="rId19" imgW="355320" imgH="203040" progId="Equation.DSMT4">
                  <p:embed/>
                  <p:pic>
                    <p:nvPicPr>
                      <p:cNvPr id="6555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73238"/>
                        <a:ext cx="8255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4" name="Object 18"/>
          <p:cNvGraphicFramePr>
            <a:graphicFrameLocks noChangeAspect="1"/>
          </p:cNvGraphicFramePr>
          <p:nvPr/>
        </p:nvGraphicFramePr>
        <p:xfrm>
          <a:off x="1476375" y="4941888"/>
          <a:ext cx="6656388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name="Equation" r:id="rId21" imgW="2831760" imgH="215640" progId="Equation.DSMT4">
                  <p:embed/>
                </p:oleObj>
              </mc:Choice>
              <mc:Fallback>
                <p:oleObj name="Equation" r:id="rId21" imgW="2831760" imgH="215640" progId="Equation.DSMT4">
                  <p:embed/>
                  <p:pic>
                    <p:nvPicPr>
                      <p:cNvPr id="6555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941888"/>
                        <a:ext cx="6656388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5" name="Object 19"/>
          <p:cNvGraphicFramePr>
            <a:graphicFrameLocks noChangeAspect="1"/>
          </p:cNvGraphicFramePr>
          <p:nvPr/>
        </p:nvGraphicFramePr>
        <p:xfrm>
          <a:off x="1763713" y="5589588"/>
          <a:ext cx="56165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name="Equation" r:id="rId23" imgW="2298600" imgH="228600" progId="Equation.DSMT4">
                  <p:embed/>
                </p:oleObj>
              </mc:Choice>
              <mc:Fallback>
                <p:oleObj name="Equation" r:id="rId23" imgW="2298600" imgH="228600" progId="Equation.DSMT4">
                  <p:embed/>
                  <p:pic>
                    <p:nvPicPr>
                      <p:cNvPr id="6555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589588"/>
                        <a:ext cx="561657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79FB-5DCB-485A-96C9-4A88DB080828}" type="slidenum">
              <a:rPr lang="zh-CN" altLang="en-US"/>
              <a:pPr/>
              <a:t>25</a:t>
            </a:fld>
            <a:endParaRPr lang="en-US" altLang="zh-CN"/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684213" y="2203450"/>
          <a:ext cx="33115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name="Equation" r:id="rId3" imgW="1346040" imgH="215640" progId="Equation.DSMT4">
                  <p:embed/>
                </p:oleObj>
              </mc:Choice>
              <mc:Fallback>
                <p:oleObj name="Equation" r:id="rId3" imgW="1346040" imgH="215640" progId="Equation.DSMT4">
                  <p:embed/>
                  <p:pic>
                    <p:nvPicPr>
                      <p:cNvPr id="665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203450"/>
                        <a:ext cx="33115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1979613" y="1484313"/>
          <a:ext cx="42052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name="Equation" r:id="rId5" imgW="1688760" imgH="228600" progId="Equation.DSMT4">
                  <p:embed/>
                </p:oleObj>
              </mc:Choice>
              <mc:Fallback>
                <p:oleObj name="Equation" r:id="rId5" imgW="1688760" imgH="228600" progId="Equation.DSMT4">
                  <p:embed/>
                  <p:pic>
                    <p:nvPicPr>
                      <p:cNvPr id="665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484313"/>
                        <a:ext cx="4205287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9" name="Object 9"/>
          <p:cNvGraphicFramePr>
            <a:graphicFrameLocks noChangeAspect="1"/>
          </p:cNvGraphicFramePr>
          <p:nvPr/>
        </p:nvGraphicFramePr>
        <p:xfrm>
          <a:off x="1331913" y="3286125"/>
          <a:ext cx="54006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Equation" r:id="rId7" imgW="2336760" imgH="203040" progId="Equation.DSMT4">
                  <p:embed/>
                </p:oleObj>
              </mc:Choice>
              <mc:Fallback>
                <p:oleObj name="Equation" r:id="rId7" imgW="2336760" imgH="203040" progId="Equation.DSMT4">
                  <p:embed/>
                  <p:pic>
                    <p:nvPicPr>
                      <p:cNvPr id="665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286125"/>
                        <a:ext cx="54006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0" name="Object 10"/>
          <p:cNvGraphicFramePr>
            <a:graphicFrameLocks noChangeAspect="1"/>
          </p:cNvGraphicFramePr>
          <p:nvPr/>
        </p:nvGraphicFramePr>
        <p:xfrm>
          <a:off x="539750" y="3933825"/>
          <a:ext cx="7920038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Equation" r:id="rId9" imgW="3517560" imgH="672840" progId="Equation.DSMT4">
                  <p:embed/>
                </p:oleObj>
              </mc:Choice>
              <mc:Fallback>
                <p:oleObj name="Equation" r:id="rId9" imgW="3517560" imgH="672840" progId="Equation.DSMT4">
                  <p:embed/>
                  <p:pic>
                    <p:nvPicPr>
                      <p:cNvPr id="6657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933825"/>
                        <a:ext cx="7920038" cy="151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1" name="Object 11"/>
          <p:cNvGraphicFramePr>
            <a:graphicFrameLocks noChangeAspect="1"/>
          </p:cNvGraphicFramePr>
          <p:nvPr/>
        </p:nvGraphicFramePr>
        <p:xfrm>
          <a:off x="684213" y="835025"/>
          <a:ext cx="42481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Equation" r:id="rId11" imgW="1777680" imgH="241200" progId="Equation.DSMT4">
                  <p:embed/>
                </p:oleObj>
              </mc:Choice>
              <mc:Fallback>
                <p:oleObj name="Equation" r:id="rId11" imgW="1777680" imgH="241200" progId="Equation.DSMT4">
                  <p:embed/>
                  <p:pic>
                    <p:nvPicPr>
                      <p:cNvPr id="6657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835025"/>
                        <a:ext cx="42481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EF1B-F9D9-4DB6-9F1F-449000DE875C}" type="slidenum">
              <a:rPr lang="zh-CN" altLang="en-US"/>
              <a:pPr/>
              <a:t>26</a:t>
            </a:fld>
            <a:endParaRPr lang="en-US" altLang="zh-CN"/>
          </a:p>
        </p:txBody>
      </p:sp>
      <p:grpSp>
        <p:nvGrpSpPr>
          <p:cNvPr id="67634" name="Group 50"/>
          <p:cNvGrpSpPr>
            <a:grpSpLocks/>
          </p:cNvGrpSpPr>
          <p:nvPr/>
        </p:nvGrpSpPr>
        <p:grpSpPr bwMode="auto">
          <a:xfrm>
            <a:off x="322263" y="1557338"/>
            <a:ext cx="8497887" cy="3024187"/>
            <a:chOff x="203" y="981"/>
            <a:chExt cx="5353" cy="1905"/>
          </a:xfrm>
        </p:grpSpPr>
        <p:sp>
          <p:nvSpPr>
            <p:cNvPr id="67588" name="Line 4"/>
            <p:cNvSpPr>
              <a:spLocks noChangeShapeType="1"/>
            </p:cNvSpPr>
            <p:nvPr/>
          </p:nvSpPr>
          <p:spPr bwMode="auto">
            <a:xfrm>
              <a:off x="203" y="981"/>
              <a:ext cx="53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89" name="Line 5"/>
            <p:cNvSpPr>
              <a:spLocks noChangeShapeType="1"/>
            </p:cNvSpPr>
            <p:nvPr/>
          </p:nvSpPr>
          <p:spPr bwMode="auto">
            <a:xfrm>
              <a:off x="203" y="1298"/>
              <a:ext cx="53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7590" name="Object 6"/>
            <p:cNvGraphicFramePr>
              <a:graphicFrameLocks noChangeAspect="1"/>
            </p:cNvGraphicFramePr>
            <p:nvPr/>
          </p:nvGraphicFramePr>
          <p:xfrm>
            <a:off x="4740" y="1026"/>
            <a:ext cx="47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66" name="Equation" r:id="rId3" imgW="355320" imgH="203040" progId="Equation.DSMT4">
                    <p:embed/>
                  </p:oleObj>
                </mc:Choice>
                <mc:Fallback>
                  <p:oleObj name="Equation" r:id="rId3" imgW="355320" imgH="203040" progId="Equation.DSMT4">
                    <p:embed/>
                    <p:pic>
                      <p:nvPicPr>
                        <p:cNvPr id="6759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1026"/>
                          <a:ext cx="475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91" name="Object 7"/>
            <p:cNvGraphicFramePr>
              <a:graphicFrameLocks noChangeAspect="1"/>
            </p:cNvGraphicFramePr>
            <p:nvPr/>
          </p:nvGraphicFramePr>
          <p:xfrm>
            <a:off x="249" y="1026"/>
            <a:ext cx="42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67" name="Equation" r:id="rId5" imgW="342720" imgH="203040" progId="Equation.DSMT4">
                    <p:embed/>
                  </p:oleObj>
                </mc:Choice>
                <mc:Fallback>
                  <p:oleObj name="Equation" r:id="rId5" imgW="342720" imgH="203040" progId="Equation.DSMT4">
                    <p:embed/>
                    <p:pic>
                      <p:nvPicPr>
                        <p:cNvPr id="6759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1026"/>
                          <a:ext cx="426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92" name="Object 8"/>
            <p:cNvGraphicFramePr>
              <a:graphicFrameLocks noChangeAspect="1"/>
            </p:cNvGraphicFramePr>
            <p:nvPr/>
          </p:nvGraphicFramePr>
          <p:xfrm>
            <a:off x="748" y="1026"/>
            <a:ext cx="47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68" name="Equation" r:id="rId7" imgW="355320" imgH="203040" progId="Equation.DSMT4">
                    <p:embed/>
                  </p:oleObj>
                </mc:Choice>
                <mc:Fallback>
                  <p:oleObj name="Equation" r:id="rId7" imgW="355320" imgH="203040" progId="Equation.DSMT4">
                    <p:embed/>
                    <p:pic>
                      <p:nvPicPr>
                        <p:cNvPr id="6759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1026"/>
                          <a:ext cx="475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93" name="Object 9"/>
            <p:cNvGraphicFramePr>
              <a:graphicFrameLocks noChangeAspect="1"/>
            </p:cNvGraphicFramePr>
            <p:nvPr/>
          </p:nvGraphicFramePr>
          <p:xfrm>
            <a:off x="1337" y="1026"/>
            <a:ext cx="1072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69" name="Equation" r:id="rId9" imgW="812520" imgH="203040" progId="Equation.DSMT4">
                    <p:embed/>
                  </p:oleObj>
                </mc:Choice>
                <mc:Fallback>
                  <p:oleObj name="Equation" r:id="rId9" imgW="812520" imgH="203040" progId="Equation.DSMT4">
                    <p:embed/>
                    <p:pic>
                      <p:nvPicPr>
                        <p:cNvPr id="67593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7" y="1026"/>
                          <a:ext cx="1072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94" name="Object 10"/>
            <p:cNvGraphicFramePr>
              <a:graphicFrameLocks noChangeAspect="1"/>
            </p:cNvGraphicFramePr>
            <p:nvPr/>
          </p:nvGraphicFramePr>
          <p:xfrm>
            <a:off x="2653" y="1026"/>
            <a:ext cx="453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70" name="Equation" r:id="rId11" imgW="355320" imgH="203040" progId="Equation.DSMT4">
                    <p:embed/>
                  </p:oleObj>
                </mc:Choice>
                <mc:Fallback>
                  <p:oleObj name="Equation" r:id="rId11" imgW="355320" imgH="203040" progId="Equation.DSMT4">
                    <p:embed/>
                    <p:pic>
                      <p:nvPicPr>
                        <p:cNvPr id="67594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1026"/>
                          <a:ext cx="453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95" name="Object 11"/>
            <p:cNvGraphicFramePr>
              <a:graphicFrameLocks noChangeAspect="1"/>
            </p:cNvGraphicFramePr>
            <p:nvPr/>
          </p:nvGraphicFramePr>
          <p:xfrm>
            <a:off x="3106" y="1026"/>
            <a:ext cx="47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71" name="Equation" r:id="rId13" imgW="355320" imgH="203040" progId="Equation.DSMT4">
                    <p:embed/>
                  </p:oleObj>
                </mc:Choice>
                <mc:Fallback>
                  <p:oleObj name="Equation" r:id="rId13" imgW="355320" imgH="203040" progId="Equation.DSMT4">
                    <p:embed/>
                    <p:pic>
                      <p:nvPicPr>
                        <p:cNvPr id="67595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6" y="1026"/>
                          <a:ext cx="47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96" name="Object 12"/>
            <p:cNvGraphicFramePr>
              <a:graphicFrameLocks noChangeAspect="1"/>
            </p:cNvGraphicFramePr>
            <p:nvPr/>
          </p:nvGraphicFramePr>
          <p:xfrm>
            <a:off x="3742" y="1026"/>
            <a:ext cx="471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72" name="Equation" r:id="rId15" imgW="342720" imgH="203040" progId="Equation.DSMT4">
                    <p:embed/>
                  </p:oleObj>
                </mc:Choice>
                <mc:Fallback>
                  <p:oleObj name="Equation" r:id="rId15" imgW="342720" imgH="203040" progId="Equation.DSMT4">
                    <p:embed/>
                    <p:pic>
                      <p:nvPicPr>
                        <p:cNvPr id="6759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1026"/>
                          <a:ext cx="471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597" name="Line 13"/>
            <p:cNvSpPr>
              <a:spLocks noChangeShapeType="1"/>
            </p:cNvSpPr>
            <p:nvPr/>
          </p:nvSpPr>
          <p:spPr bwMode="auto">
            <a:xfrm>
              <a:off x="203" y="981"/>
              <a:ext cx="0" cy="1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8" name="Line 14"/>
            <p:cNvSpPr>
              <a:spLocks noChangeShapeType="1"/>
            </p:cNvSpPr>
            <p:nvPr/>
          </p:nvSpPr>
          <p:spPr bwMode="auto">
            <a:xfrm>
              <a:off x="702" y="981"/>
              <a:ext cx="0" cy="1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7599" name="Object 15"/>
            <p:cNvGraphicFramePr>
              <a:graphicFrameLocks noChangeAspect="1"/>
            </p:cNvGraphicFramePr>
            <p:nvPr/>
          </p:nvGraphicFramePr>
          <p:xfrm>
            <a:off x="385" y="2115"/>
            <a:ext cx="141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73" name="Equation" r:id="rId17" imgW="75960" imgH="177480" progId="Equation.DSMT4">
                    <p:embed/>
                  </p:oleObj>
                </mc:Choice>
                <mc:Fallback>
                  <p:oleObj name="Equation" r:id="rId17" imgW="75960" imgH="177480" progId="Equation.DSMT4">
                    <p:embed/>
                    <p:pic>
                      <p:nvPicPr>
                        <p:cNvPr id="67599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2115"/>
                          <a:ext cx="141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00" name="Object 16"/>
            <p:cNvGraphicFramePr>
              <a:graphicFrameLocks noChangeAspect="1"/>
            </p:cNvGraphicFramePr>
            <p:nvPr/>
          </p:nvGraphicFramePr>
          <p:xfrm>
            <a:off x="339" y="1298"/>
            <a:ext cx="322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74" name="Equation" r:id="rId19" imgW="203040" imgH="228600" progId="Equation.DSMT4">
                    <p:embed/>
                  </p:oleObj>
                </mc:Choice>
                <mc:Fallback>
                  <p:oleObj name="Equation" r:id="rId19" imgW="203040" imgH="228600" progId="Equation.DSMT4">
                    <p:embed/>
                    <p:pic>
                      <p:nvPicPr>
                        <p:cNvPr id="6760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" y="1298"/>
                          <a:ext cx="322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01" name="Object 17"/>
            <p:cNvGraphicFramePr>
              <a:graphicFrameLocks noChangeAspect="1"/>
            </p:cNvGraphicFramePr>
            <p:nvPr/>
          </p:nvGraphicFramePr>
          <p:xfrm>
            <a:off x="339" y="1752"/>
            <a:ext cx="342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75" name="Equation" r:id="rId21" imgW="215640" imgH="228600" progId="Equation.DSMT4">
                    <p:embed/>
                  </p:oleObj>
                </mc:Choice>
                <mc:Fallback>
                  <p:oleObj name="Equation" r:id="rId21" imgW="215640" imgH="228600" progId="Equation.DSMT4">
                    <p:embed/>
                    <p:pic>
                      <p:nvPicPr>
                        <p:cNvPr id="67601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" y="1752"/>
                          <a:ext cx="342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02" name="Object 18"/>
            <p:cNvGraphicFramePr>
              <a:graphicFrameLocks noChangeAspect="1"/>
            </p:cNvGraphicFramePr>
            <p:nvPr/>
          </p:nvGraphicFramePr>
          <p:xfrm>
            <a:off x="339" y="2523"/>
            <a:ext cx="363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76" name="Equation" r:id="rId23" imgW="228600" imgH="228600" progId="Equation.DSMT4">
                    <p:embed/>
                  </p:oleObj>
                </mc:Choice>
                <mc:Fallback>
                  <p:oleObj name="Equation" r:id="rId23" imgW="228600" imgH="228600" progId="Equation.DSMT4">
                    <p:embed/>
                    <p:pic>
                      <p:nvPicPr>
                        <p:cNvPr id="67602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" y="2523"/>
                          <a:ext cx="363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03" name="Line 19"/>
            <p:cNvSpPr>
              <a:spLocks noChangeShapeType="1"/>
            </p:cNvSpPr>
            <p:nvPr/>
          </p:nvSpPr>
          <p:spPr bwMode="auto">
            <a:xfrm>
              <a:off x="203" y="1706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4" name="Line 20"/>
            <p:cNvSpPr>
              <a:spLocks noChangeShapeType="1"/>
            </p:cNvSpPr>
            <p:nvPr/>
          </p:nvSpPr>
          <p:spPr bwMode="auto">
            <a:xfrm>
              <a:off x="203" y="2115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5" name="Line 21"/>
            <p:cNvSpPr>
              <a:spLocks noChangeShapeType="1"/>
            </p:cNvSpPr>
            <p:nvPr/>
          </p:nvSpPr>
          <p:spPr bwMode="auto">
            <a:xfrm>
              <a:off x="203" y="2478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6" name="Line 22"/>
            <p:cNvSpPr>
              <a:spLocks noChangeShapeType="1"/>
            </p:cNvSpPr>
            <p:nvPr/>
          </p:nvSpPr>
          <p:spPr bwMode="auto">
            <a:xfrm>
              <a:off x="203" y="2886"/>
              <a:ext cx="53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7" name="Line 23"/>
            <p:cNvSpPr>
              <a:spLocks noChangeShapeType="1"/>
            </p:cNvSpPr>
            <p:nvPr/>
          </p:nvSpPr>
          <p:spPr bwMode="auto">
            <a:xfrm>
              <a:off x="1201" y="981"/>
              <a:ext cx="0" cy="1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7608" name="Object 24"/>
            <p:cNvGraphicFramePr>
              <a:graphicFrameLocks noChangeAspect="1"/>
            </p:cNvGraphicFramePr>
            <p:nvPr/>
          </p:nvGraphicFramePr>
          <p:xfrm>
            <a:off x="884" y="2115"/>
            <a:ext cx="141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77" name="Equation" r:id="rId25" imgW="75960" imgH="177480" progId="Equation.DSMT4">
                    <p:embed/>
                  </p:oleObj>
                </mc:Choice>
                <mc:Fallback>
                  <p:oleObj name="Equation" r:id="rId25" imgW="75960" imgH="177480" progId="Equation.DSMT4">
                    <p:embed/>
                    <p:pic>
                      <p:nvPicPr>
                        <p:cNvPr id="67608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2115"/>
                          <a:ext cx="141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09" name="Object 25"/>
            <p:cNvGraphicFramePr>
              <a:graphicFrameLocks noChangeAspect="1"/>
            </p:cNvGraphicFramePr>
            <p:nvPr/>
          </p:nvGraphicFramePr>
          <p:xfrm>
            <a:off x="838" y="1344"/>
            <a:ext cx="229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78" name="Equation" r:id="rId27" imgW="152280" imgH="228600" progId="Equation.DSMT4">
                    <p:embed/>
                  </p:oleObj>
                </mc:Choice>
                <mc:Fallback>
                  <p:oleObj name="Equation" r:id="rId27" imgW="152280" imgH="228600" progId="Equation.DSMT4">
                    <p:embed/>
                    <p:pic>
                      <p:nvPicPr>
                        <p:cNvPr id="67609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8" y="1344"/>
                          <a:ext cx="229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10" name="Object 26"/>
            <p:cNvGraphicFramePr>
              <a:graphicFrameLocks noChangeAspect="1"/>
            </p:cNvGraphicFramePr>
            <p:nvPr/>
          </p:nvGraphicFramePr>
          <p:xfrm>
            <a:off x="838" y="1752"/>
            <a:ext cx="248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79" name="Equation" r:id="rId29" imgW="164880" imgH="228600" progId="Equation.DSMT4">
                    <p:embed/>
                  </p:oleObj>
                </mc:Choice>
                <mc:Fallback>
                  <p:oleObj name="Equation" r:id="rId29" imgW="164880" imgH="228600" progId="Equation.DSMT4">
                    <p:embed/>
                    <p:pic>
                      <p:nvPicPr>
                        <p:cNvPr id="6761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8" y="1752"/>
                          <a:ext cx="248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11" name="Object 27"/>
            <p:cNvGraphicFramePr>
              <a:graphicFrameLocks noChangeAspect="1"/>
            </p:cNvGraphicFramePr>
            <p:nvPr/>
          </p:nvGraphicFramePr>
          <p:xfrm>
            <a:off x="793" y="2523"/>
            <a:ext cx="263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80" name="Equation" r:id="rId31" imgW="164880" imgH="228600" progId="Equation.DSMT4">
                    <p:embed/>
                  </p:oleObj>
                </mc:Choice>
                <mc:Fallback>
                  <p:oleObj name="Equation" r:id="rId31" imgW="164880" imgH="228600" progId="Equation.DSMT4">
                    <p:embed/>
                    <p:pic>
                      <p:nvPicPr>
                        <p:cNvPr id="67611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2523"/>
                          <a:ext cx="263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12" name="Object 28"/>
            <p:cNvGraphicFramePr>
              <a:graphicFrameLocks noChangeAspect="1"/>
            </p:cNvGraphicFramePr>
            <p:nvPr/>
          </p:nvGraphicFramePr>
          <p:xfrm>
            <a:off x="1247" y="1888"/>
            <a:ext cx="1360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81" name="Equation" r:id="rId33" imgW="1041120" imgH="228600" progId="Equation.DSMT4">
                    <p:embed/>
                  </p:oleObj>
                </mc:Choice>
                <mc:Fallback>
                  <p:oleObj name="Equation" r:id="rId33" imgW="1041120" imgH="228600" progId="Equation.DSMT4">
                    <p:embed/>
                    <p:pic>
                      <p:nvPicPr>
                        <p:cNvPr id="67612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1888"/>
                          <a:ext cx="1360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13" name="Line 29"/>
            <p:cNvSpPr>
              <a:spLocks noChangeShapeType="1"/>
            </p:cNvSpPr>
            <p:nvPr/>
          </p:nvSpPr>
          <p:spPr bwMode="auto">
            <a:xfrm>
              <a:off x="2653" y="981"/>
              <a:ext cx="0" cy="1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4" name="Line 30"/>
            <p:cNvSpPr>
              <a:spLocks noChangeShapeType="1"/>
            </p:cNvSpPr>
            <p:nvPr/>
          </p:nvSpPr>
          <p:spPr bwMode="auto">
            <a:xfrm>
              <a:off x="3106" y="981"/>
              <a:ext cx="0" cy="1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5" name="Line 31"/>
            <p:cNvSpPr>
              <a:spLocks noChangeShapeType="1"/>
            </p:cNvSpPr>
            <p:nvPr/>
          </p:nvSpPr>
          <p:spPr bwMode="auto">
            <a:xfrm>
              <a:off x="2653" y="1706"/>
              <a:ext cx="16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6" name="Line 32"/>
            <p:cNvSpPr>
              <a:spLocks noChangeShapeType="1"/>
            </p:cNvSpPr>
            <p:nvPr/>
          </p:nvSpPr>
          <p:spPr bwMode="auto">
            <a:xfrm>
              <a:off x="2653" y="2115"/>
              <a:ext cx="16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7" name="Line 33"/>
            <p:cNvSpPr>
              <a:spLocks noChangeShapeType="1"/>
            </p:cNvSpPr>
            <p:nvPr/>
          </p:nvSpPr>
          <p:spPr bwMode="auto">
            <a:xfrm>
              <a:off x="2653" y="2478"/>
              <a:ext cx="16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7618" name="Object 34"/>
            <p:cNvGraphicFramePr>
              <a:graphicFrameLocks noChangeAspect="1"/>
            </p:cNvGraphicFramePr>
            <p:nvPr/>
          </p:nvGraphicFramePr>
          <p:xfrm>
            <a:off x="2744" y="1344"/>
            <a:ext cx="317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82" name="Equation" r:id="rId35" imgW="241200" imgH="228600" progId="Equation.DSMT4">
                    <p:embed/>
                  </p:oleObj>
                </mc:Choice>
                <mc:Fallback>
                  <p:oleObj name="Equation" r:id="rId35" imgW="241200" imgH="228600" progId="Equation.DSMT4">
                    <p:embed/>
                    <p:pic>
                      <p:nvPicPr>
                        <p:cNvPr id="67618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1344"/>
                          <a:ext cx="317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19" name="Object 35"/>
            <p:cNvGraphicFramePr>
              <a:graphicFrameLocks noChangeAspect="1"/>
            </p:cNvGraphicFramePr>
            <p:nvPr/>
          </p:nvGraphicFramePr>
          <p:xfrm>
            <a:off x="2744" y="2523"/>
            <a:ext cx="318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83" name="Equation" r:id="rId37" imgW="253800" imgH="228600" progId="Equation.DSMT4">
                    <p:embed/>
                  </p:oleObj>
                </mc:Choice>
                <mc:Fallback>
                  <p:oleObj name="Equation" r:id="rId37" imgW="253800" imgH="228600" progId="Equation.DSMT4">
                    <p:embed/>
                    <p:pic>
                      <p:nvPicPr>
                        <p:cNvPr id="67619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2523"/>
                          <a:ext cx="318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20" name="Object 36"/>
            <p:cNvGraphicFramePr>
              <a:graphicFrameLocks noChangeAspect="1"/>
            </p:cNvGraphicFramePr>
            <p:nvPr/>
          </p:nvGraphicFramePr>
          <p:xfrm>
            <a:off x="2744" y="1752"/>
            <a:ext cx="317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84" name="Equation" r:id="rId39" imgW="253800" imgH="228600" progId="Equation.DSMT4">
                    <p:embed/>
                  </p:oleObj>
                </mc:Choice>
                <mc:Fallback>
                  <p:oleObj name="Equation" r:id="rId39" imgW="253800" imgH="228600" progId="Equation.DSMT4">
                    <p:embed/>
                    <p:pic>
                      <p:nvPicPr>
                        <p:cNvPr id="6762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1752"/>
                          <a:ext cx="317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21" name="Object 37"/>
            <p:cNvGraphicFramePr>
              <a:graphicFrameLocks noChangeAspect="1"/>
            </p:cNvGraphicFramePr>
            <p:nvPr/>
          </p:nvGraphicFramePr>
          <p:xfrm>
            <a:off x="2789" y="2115"/>
            <a:ext cx="141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85" name="Equation" r:id="rId41" imgW="75960" imgH="177480" progId="Equation.DSMT4">
                    <p:embed/>
                  </p:oleObj>
                </mc:Choice>
                <mc:Fallback>
                  <p:oleObj name="Equation" r:id="rId41" imgW="75960" imgH="177480" progId="Equation.DSMT4">
                    <p:embed/>
                    <p:pic>
                      <p:nvPicPr>
                        <p:cNvPr id="67621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2115"/>
                          <a:ext cx="141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22" name="Line 38"/>
            <p:cNvSpPr>
              <a:spLocks noChangeShapeType="1"/>
            </p:cNvSpPr>
            <p:nvPr/>
          </p:nvSpPr>
          <p:spPr bwMode="auto">
            <a:xfrm>
              <a:off x="3605" y="981"/>
              <a:ext cx="0" cy="1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7623" name="Object 39"/>
            <p:cNvGraphicFramePr>
              <a:graphicFrameLocks noChangeAspect="1"/>
            </p:cNvGraphicFramePr>
            <p:nvPr/>
          </p:nvGraphicFramePr>
          <p:xfrm>
            <a:off x="3198" y="1797"/>
            <a:ext cx="317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86" name="Equation" r:id="rId43" imgW="253800" imgH="241200" progId="Equation.DSMT4">
                    <p:embed/>
                  </p:oleObj>
                </mc:Choice>
                <mc:Fallback>
                  <p:oleObj name="Equation" r:id="rId43" imgW="253800" imgH="241200" progId="Equation.DSMT4">
                    <p:embed/>
                    <p:pic>
                      <p:nvPicPr>
                        <p:cNvPr id="67623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1797"/>
                          <a:ext cx="317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24" name="Object 40"/>
            <p:cNvGraphicFramePr>
              <a:graphicFrameLocks noChangeAspect="1"/>
            </p:cNvGraphicFramePr>
            <p:nvPr/>
          </p:nvGraphicFramePr>
          <p:xfrm>
            <a:off x="3198" y="1344"/>
            <a:ext cx="31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87" name="Equation" r:id="rId45" imgW="241200" imgH="241200" progId="Equation.DSMT4">
                    <p:embed/>
                  </p:oleObj>
                </mc:Choice>
                <mc:Fallback>
                  <p:oleObj name="Equation" r:id="rId45" imgW="241200" imgH="241200" progId="Equation.DSMT4">
                    <p:embed/>
                    <p:pic>
                      <p:nvPicPr>
                        <p:cNvPr id="67624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1344"/>
                          <a:ext cx="317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25" name="Object 41"/>
            <p:cNvGraphicFramePr>
              <a:graphicFrameLocks noChangeAspect="1"/>
            </p:cNvGraphicFramePr>
            <p:nvPr/>
          </p:nvGraphicFramePr>
          <p:xfrm>
            <a:off x="3197" y="2523"/>
            <a:ext cx="318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88" name="Equation" r:id="rId47" imgW="253800" imgH="241200" progId="Equation.DSMT4">
                    <p:embed/>
                  </p:oleObj>
                </mc:Choice>
                <mc:Fallback>
                  <p:oleObj name="Equation" r:id="rId47" imgW="253800" imgH="241200" progId="Equation.DSMT4">
                    <p:embed/>
                    <p:pic>
                      <p:nvPicPr>
                        <p:cNvPr id="67625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7" y="2523"/>
                          <a:ext cx="318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26" name="Object 42"/>
            <p:cNvGraphicFramePr>
              <a:graphicFrameLocks noChangeAspect="1"/>
            </p:cNvGraphicFramePr>
            <p:nvPr/>
          </p:nvGraphicFramePr>
          <p:xfrm>
            <a:off x="3288" y="2115"/>
            <a:ext cx="141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89" name="Equation" r:id="rId49" imgW="75960" imgH="177480" progId="Equation.DSMT4">
                    <p:embed/>
                  </p:oleObj>
                </mc:Choice>
                <mc:Fallback>
                  <p:oleObj name="Equation" r:id="rId49" imgW="75960" imgH="177480" progId="Equation.DSMT4">
                    <p:embed/>
                    <p:pic>
                      <p:nvPicPr>
                        <p:cNvPr id="67626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2115"/>
                          <a:ext cx="141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27" name="Object 43"/>
            <p:cNvGraphicFramePr>
              <a:graphicFrameLocks noChangeAspect="1"/>
            </p:cNvGraphicFramePr>
            <p:nvPr/>
          </p:nvGraphicFramePr>
          <p:xfrm>
            <a:off x="3606" y="1344"/>
            <a:ext cx="727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90" name="Equation" r:id="rId50" imgW="558720" imgH="241200" progId="Equation.DSMT4">
                    <p:embed/>
                  </p:oleObj>
                </mc:Choice>
                <mc:Fallback>
                  <p:oleObj name="Equation" r:id="rId50" imgW="558720" imgH="241200" progId="Equation.DSMT4">
                    <p:embed/>
                    <p:pic>
                      <p:nvPicPr>
                        <p:cNvPr id="67627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1344"/>
                          <a:ext cx="727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28" name="Object 44"/>
            <p:cNvGraphicFramePr>
              <a:graphicFrameLocks noChangeAspect="1"/>
            </p:cNvGraphicFramePr>
            <p:nvPr/>
          </p:nvGraphicFramePr>
          <p:xfrm>
            <a:off x="3606" y="1752"/>
            <a:ext cx="69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91" name="Equation" r:id="rId52" imgW="583920" imgH="241200" progId="Equation.DSMT4">
                    <p:embed/>
                  </p:oleObj>
                </mc:Choice>
                <mc:Fallback>
                  <p:oleObj name="Equation" r:id="rId52" imgW="583920" imgH="241200" progId="Equation.DSMT4">
                    <p:embed/>
                    <p:pic>
                      <p:nvPicPr>
                        <p:cNvPr id="67628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1752"/>
                          <a:ext cx="69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29" name="Object 45"/>
            <p:cNvGraphicFramePr>
              <a:graphicFrameLocks noChangeAspect="1"/>
            </p:cNvGraphicFramePr>
            <p:nvPr/>
          </p:nvGraphicFramePr>
          <p:xfrm>
            <a:off x="3596" y="2523"/>
            <a:ext cx="736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92" name="Equation" r:id="rId54" imgW="596880" imgH="241200" progId="Equation.DSMT4">
                    <p:embed/>
                  </p:oleObj>
                </mc:Choice>
                <mc:Fallback>
                  <p:oleObj name="Equation" r:id="rId54" imgW="596880" imgH="241200" progId="Equation.DSMT4">
                    <p:embed/>
                    <p:pic>
                      <p:nvPicPr>
                        <p:cNvPr id="67629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6" y="2523"/>
                          <a:ext cx="736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30" name="Object 46"/>
            <p:cNvGraphicFramePr>
              <a:graphicFrameLocks noChangeAspect="1"/>
            </p:cNvGraphicFramePr>
            <p:nvPr/>
          </p:nvGraphicFramePr>
          <p:xfrm>
            <a:off x="3877" y="2115"/>
            <a:ext cx="141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93" name="Equation" r:id="rId56" imgW="75960" imgH="177480" progId="Equation.DSMT4">
                    <p:embed/>
                  </p:oleObj>
                </mc:Choice>
                <mc:Fallback>
                  <p:oleObj name="Equation" r:id="rId56" imgW="75960" imgH="177480" progId="Equation.DSMT4">
                    <p:embed/>
                    <p:pic>
                      <p:nvPicPr>
                        <p:cNvPr id="6763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7" y="2115"/>
                          <a:ext cx="141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31" name="Line 47"/>
            <p:cNvSpPr>
              <a:spLocks noChangeShapeType="1"/>
            </p:cNvSpPr>
            <p:nvPr/>
          </p:nvSpPr>
          <p:spPr bwMode="auto">
            <a:xfrm>
              <a:off x="4332" y="981"/>
              <a:ext cx="0" cy="1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7632" name="Object 48"/>
            <p:cNvGraphicFramePr>
              <a:graphicFrameLocks noChangeAspect="1"/>
            </p:cNvGraphicFramePr>
            <p:nvPr/>
          </p:nvGraphicFramePr>
          <p:xfrm>
            <a:off x="4332" y="1706"/>
            <a:ext cx="1224" cy="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94" name="Equation" r:id="rId57" imgW="1002960" imgH="660240" progId="Equation.DSMT4">
                    <p:embed/>
                  </p:oleObj>
                </mc:Choice>
                <mc:Fallback>
                  <p:oleObj name="Equation" r:id="rId57" imgW="1002960" imgH="660240" progId="Equation.DSMT4">
                    <p:embed/>
                    <p:pic>
                      <p:nvPicPr>
                        <p:cNvPr id="67632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1706"/>
                          <a:ext cx="1224" cy="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33" name="Line 49"/>
            <p:cNvSpPr>
              <a:spLocks noChangeShapeType="1"/>
            </p:cNvSpPr>
            <p:nvPr/>
          </p:nvSpPr>
          <p:spPr bwMode="auto">
            <a:xfrm>
              <a:off x="5556" y="981"/>
              <a:ext cx="0" cy="1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7635" name="Object 51"/>
          <p:cNvGraphicFramePr>
            <a:graphicFrameLocks noChangeAspect="1"/>
          </p:cNvGraphicFramePr>
          <p:nvPr/>
        </p:nvGraphicFramePr>
        <p:xfrm>
          <a:off x="395288" y="692150"/>
          <a:ext cx="34559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5" name="Equation" r:id="rId59" imgW="1346040" imgH="203040" progId="Equation.DSMT4">
                  <p:embed/>
                </p:oleObj>
              </mc:Choice>
              <mc:Fallback>
                <p:oleObj name="Equation" r:id="rId59" imgW="1346040" imgH="203040" progId="Equation.DSMT4">
                  <p:embed/>
                  <p:pic>
                    <p:nvPicPr>
                      <p:cNvPr id="67635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692150"/>
                        <a:ext cx="34559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36" name="Object 52"/>
          <p:cNvGraphicFramePr>
            <a:graphicFrameLocks noChangeAspect="1"/>
          </p:cNvGraphicFramePr>
          <p:nvPr/>
        </p:nvGraphicFramePr>
        <p:xfrm>
          <a:off x="684213" y="4724400"/>
          <a:ext cx="6337300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6" name="Equation" r:id="rId61" imgW="2793960" imgH="698400" progId="Equation.DSMT4">
                  <p:embed/>
                </p:oleObj>
              </mc:Choice>
              <mc:Fallback>
                <p:oleObj name="Equation" r:id="rId61" imgW="2793960" imgH="698400" progId="Equation.DSMT4">
                  <p:embed/>
                  <p:pic>
                    <p:nvPicPr>
                      <p:cNvPr id="67636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724400"/>
                        <a:ext cx="6337300" cy="15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67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7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7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C9F0-BB33-408D-ADD9-82F2BA100E15}" type="slidenum">
              <a:rPr lang="zh-CN" altLang="en-US"/>
              <a:pPr/>
              <a:t>27</a:t>
            </a:fld>
            <a:endParaRPr lang="en-US" altLang="zh-CN"/>
          </a:p>
        </p:txBody>
      </p:sp>
      <p:grpSp>
        <p:nvGrpSpPr>
          <p:cNvPr id="89090" name="Group 3074"/>
          <p:cNvGrpSpPr>
            <a:grpSpLocks/>
          </p:cNvGrpSpPr>
          <p:nvPr/>
        </p:nvGrpSpPr>
        <p:grpSpPr bwMode="auto">
          <a:xfrm>
            <a:off x="323850" y="476250"/>
            <a:ext cx="8569325" cy="2447925"/>
            <a:chOff x="204" y="1888"/>
            <a:chExt cx="5398" cy="1542"/>
          </a:xfrm>
        </p:grpSpPr>
        <p:sp>
          <p:nvSpPr>
            <p:cNvPr id="89091" name="Line 3075"/>
            <p:cNvSpPr>
              <a:spLocks noChangeShapeType="1"/>
            </p:cNvSpPr>
            <p:nvPr/>
          </p:nvSpPr>
          <p:spPr bwMode="auto">
            <a:xfrm>
              <a:off x="204" y="1888"/>
              <a:ext cx="53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092" name="Line 3076"/>
            <p:cNvSpPr>
              <a:spLocks noChangeShapeType="1"/>
            </p:cNvSpPr>
            <p:nvPr/>
          </p:nvSpPr>
          <p:spPr bwMode="auto">
            <a:xfrm>
              <a:off x="204" y="2205"/>
              <a:ext cx="53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9093" name="Object 3077"/>
            <p:cNvGraphicFramePr>
              <a:graphicFrameLocks noChangeAspect="1"/>
            </p:cNvGraphicFramePr>
            <p:nvPr/>
          </p:nvGraphicFramePr>
          <p:xfrm>
            <a:off x="4604" y="1933"/>
            <a:ext cx="47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90" name="Equation" r:id="rId3" imgW="355320" imgH="203040" progId="Equation.DSMT4">
                    <p:embed/>
                  </p:oleObj>
                </mc:Choice>
                <mc:Fallback>
                  <p:oleObj name="Equation" r:id="rId3" imgW="355320" imgH="203040" progId="Equation.DSMT4">
                    <p:embed/>
                    <p:pic>
                      <p:nvPicPr>
                        <p:cNvPr id="89093" name="Object 30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4" y="1933"/>
                          <a:ext cx="475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094" name="Object 3078"/>
            <p:cNvGraphicFramePr>
              <a:graphicFrameLocks noChangeAspect="1"/>
            </p:cNvGraphicFramePr>
            <p:nvPr/>
          </p:nvGraphicFramePr>
          <p:xfrm>
            <a:off x="250" y="1933"/>
            <a:ext cx="42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91" name="Equation" r:id="rId5" imgW="342720" imgH="203040" progId="Equation.DSMT4">
                    <p:embed/>
                  </p:oleObj>
                </mc:Choice>
                <mc:Fallback>
                  <p:oleObj name="Equation" r:id="rId5" imgW="342720" imgH="203040" progId="Equation.DSMT4">
                    <p:embed/>
                    <p:pic>
                      <p:nvPicPr>
                        <p:cNvPr id="89094" name="Object 30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" y="1933"/>
                          <a:ext cx="426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095" name="Object 3079"/>
            <p:cNvGraphicFramePr>
              <a:graphicFrameLocks noChangeAspect="1"/>
            </p:cNvGraphicFramePr>
            <p:nvPr/>
          </p:nvGraphicFramePr>
          <p:xfrm>
            <a:off x="749" y="1933"/>
            <a:ext cx="47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92" name="Equation" r:id="rId7" imgW="355320" imgH="203040" progId="Equation.DSMT4">
                    <p:embed/>
                  </p:oleObj>
                </mc:Choice>
                <mc:Fallback>
                  <p:oleObj name="Equation" r:id="rId7" imgW="355320" imgH="203040" progId="Equation.DSMT4">
                    <p:embed/>
                    <p:pic>
                      <p:nvPicPr>
                        <p:cNvPr id="89095" name="Object 30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9" y="1933"/>
                          <a:ext cx="475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096" name="Object 3080"/>
            <p:cNvGraphicFramePr>
              <a:graphicFrameLocks noChangeAspect="1"/>
            </p:cNvGraphicFramePr>
            <p:nvPr/>
          </p:nvGraphicFramePr>
          <p:xfrm>
            <a:off x="1292" y="1933"/>
            <a:ext cx="1072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93" name="Equation" r:id="rId9" imgW="812520" imgH="203040" progId="Equation.DSMT4">
                    <p:embed/>
                  </p:oleObj>
                </mc:Choice>
                <mc:Fallback>
                  <p:oleObj name="Equation" r:id="rId9" imgW="812520" imgH="203040" progId="Equation.DSMT4">
                    <p:embed/>
                    <p:pic>
                      <p:nvPicPr>
                        <p:cNvPr id="89096" name="Object 30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1933"/>
                          <a:ext cx="1072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097" name="Object 3081"/>
            <p:cNvGraphicFramePr>
              <a:graphicFrameLocks noChangeAspect="1"/>
            </p:cNvGraphicFramePr>
            <p:nvPr/>
          </p:nvGraphicFramePr>
          <p:xfrm>
            <a:off x="2427" y="1933"/>
            <a:ext cx="453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94" name="Equation" r:id="rId11" imgW="355320" imgH="203040" progId="Equation.DSMT4">
                    <p:embed/>
                  </p:oleObj>
                </mc:Choice>
                <mc:Fallback>
                  <p:oleObj name="Equation" r:id="rId11" imgW="355320" imgH="203040" progId="Equation.DSMT4">
                    <p:embed/>
                    <p:pic>
                      <p:nvPicPr>
                        <p:cNvPr id="89097" name="Object 30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7" y="1933"/>
                          <a:ext cx="453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098" name="Object 3082"/>
            <p:cNvGraphicFramePr>
              <a:graphicFrameLocks noChangeAspect="1"/>
            </p:cNvGraphicFramePr>
            <p:nvPr/>
          </p:nvGraphicFramePr>
          <p:xfrm>
            <a:off x="2926" y="1933"/>
            <a:ext cx="47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95" name="Equation" r:id="rId13" imgW="355320" imgH="203040" progId="Equation.DSMT4">
                    <p:embed/>
                  </p:oleObj>
                </mc:Choice>
                <mc:Fallback>
                  <p:oleObj name="Equation" r:id="rId13" imgW="355320" imgH="203040" progId="Equation.DSMT4">
                    <p:embed/>
                    <p:pic>
                      <p:nvPicPr>
                        <p:cNvPr id="89098" name="Object 30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6" y="1933"/>
                          <a:ext cx="47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099" name="Object 3083"/>
            <p:cNvGraphicFramePr>
              <a:graphicFrameLocks noChangeAspect="1"/>
            </p:cNvGraphicFramePr>
            <p:nvPr/>
          </p:nvGraphicFramePr>
          <p:xfrm>
            <a:off x="3515" y="1933"/>
            <a:ext cx="471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96" name="Equation" r:id="rId15" imgW="342720" imgH="203040" progId="Equation.DSMT4">
                    <p:embed/>
                  </p:oleObj>
                </mc:Choice>
                <mc:Fallback>
                  <p:oleObj name="Equation" r:id="rId15" imgW="342720" imgH="203040" progId="Equation.DSMT4">
                    <p:embed/>
                    <p:pic>
                      <p:nvPicPr>
                        <p:cNvPr id="89099" name="Object 30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1933"/>
                          <a:ext cx="471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00" name="Line 3084"/>
            <p:cNvSpPr>
              <a:spLocks noChangeShapeType="1"/>
            </p:cNvSpPr>
            <p:nvPr/>
          </p:nvSpPr>
          <p:spPr bwMode="auto">
            <a:xfrm>
              <a:off x="204" y="1888"/>
              <a:ext cx="0" cy="15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1" name="Line 3085"/>
            <p:cNvSpPr>
              <a:spLocks noChangeShapeType="1"/>
            </p:cNvSpPr>
            <p:nvPr/>
          </p:nvSpPr>
          <p:spPr bwMode="auto">
            <a:xfrm>
              <a:off x="703" y="1888"/>
              <a:ext cx="0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9102" name="Object 3086"/>
            <p:cNvGraphicFramePr>
              <a:graphicFrameLocks noChangeAspect="1"/>
            </p:cNvGraphicFramePr>
            <p:nvPr/>
          </p:nvGraphicFramePr>
          <p:xfrm>
            <a:off x="385" y="2251"/>
            <a:ext cx="19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97" name="Equation" r:id="rId17" imgW="126720" imgH="177480" progId="Equation.DSMT4">
                    <p:embed/>
                  </p:oleObj>
                </mc:Choice>
                <mc:Fallback>
                  <p:oleObj name="Equation" r:id="rId17" imgW="126720" imgH="177480" progId="Equation.DSMT4">
                    <p:embed/>
                    <p:pic>
                      <p:nvPicPr>
                        <p:cNvPr id="89102" name="Object 30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2251"/>
                          <a:ext cx="19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03" name="Object 3087"/>
            <p:cNvGraphicFramePr>
              <a:graphicFrameLocks noChangeAspect="1"/>
            </p:cNvGraphicFramePr>
            <p:nvPr/>
          </p:nvGraphicFramePr>
          <p:xfrm>
            <a:off x="410" y="2699"/>
            <a:ext cx="165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98" name="Equation" r:id="rId19" imgW="126720" imgH="177480" progId="Equation.DSMT4">
                    <p:embed/>
                  </p:oleObj>
                </mc:Choice>
                <mc:Fallback>
                  <p:oleObj name="Equation" r:id="rId19" imgW="126720" imgH="177480" progId="Equation.DSMT4">
                    <p:embed/>
                    <p:pic>
                      <p:nvPicPr>
                        <p:cNvPr id="89103" name="Object 30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" y="2699"/>
                          <a:ext cx="165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04" name="Object 3088"/>
            <p:cNvGraphicFramePr>
              <a:graphicFrameLocks noChangeAspect="1"/>
            </p:cNvGraphicFramePr>
            <p:nvPr/>
          </p:nvGraphicFramePr>
          <p:xfrm>
            <a:off x="385" y="3067"/>
            <a:ext cx="202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99" name="Equation" r:id="rId21" imgW="126720" imgH="164880" progId="Equation.DSMT4">
                    <p:embed/>
                  </p:oleObj>
                </mc:Choice>
                <mc:Fallback>
                  <p:oleObj name="Equation" r:id="rId21" imgW="126720" imgH="164880" progId="Equation.DSMT4">
                    <p:embed/>
                    <p:pic>
                      <p:nvPicPr>
                        <p:cNvPr id="89104" name="Object 30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3067"/>
                          <a:ext cx="202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05" name="Line 3089"/>
            <p:cNvSpPr>
              <a:spLocks noChangeShapeType="1"/>
            </p:cNvSpPr>
            <p:nvPr/>
          </p:nvSpPr>
          <p:spPr bwMode="auto">
            <a:xfrm>
              <a:off x="204" y="2613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6" name="Line 3090"/>
            <p:cNvSpPr>
              <a:spLocks noChangeShapeType="1"/>
            </p:cNvSpPr>
            <p:nvPr/>
          </p:nvSpPr>
          <p:spPr bwMode="auto">
            <a:xfrm>
              <a:off x="204" y="3022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7" name="Line 3091"/>
            <p:cNvSpPr>
              <a:spLocks noChangeShapeType="1"/>
            </p:cNvSpPr>
            <p:nvPr/>
          </p:nvSpPr>
          <p:spPr bwMode="auto">
            <a:xfrm>
              <a:off x="204" y="3430"/>
              <a:ext cx="53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8" name="Line 3092"/>
            <p:cNvSpPr>
              <a:spLocks noChangeShapeType="1"/>
            </p:cNvSpPr>
            <p:nvPr/>
          </p:nvSpPr>
          <p:spPr bwMode="auto">
            <a:xfrm>
              <a:off x="1202" y="1888"/>
              <a:ext cx="0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9109" name="Object 3093"/>
            <p:cNvGraphicFramePr>
              <a:graphicFrameLocks noChangeAspect="1"/>
            </p:cNvGraphicFramePr>
            <p:nvPr/>
          </p:nvGraphicFramePr>
          <p:xfrm>
            <a:off x="839" y="2251"/>
            <a:ext cx="191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00" name="Equation" r:id="rId23" imgW="126720" imgH="164880" progId="Equation.DSMT4">
                    <p:embed/>
                  </p:oleObj>
                </mc:Choice>
                <mc:Fallback>
                  <p:oleObj name="Equation" r:id="rId23" imgW="126720" imgH="164880" progId="Equation.DSMT4">
                    <p:embed/>
                    <p:pic>
                      <p:nvPicPr>
                        <p:cNvPr id="89109" name="Object 30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251"/>
                          <a:ext cx="191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10" name="Object 3094"/>
            <p:cNvGraphicFramePr>
              <a:graphicFrameLocks noChangeAspect="1"/>
            </p:cNvGraphicFramePr>
            <p:nvPr/>
          </p:nvGraphicFramePr>
          <p:xfrm>
            <a:off x="839" y="2704"/>
            <a:ext cx="19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01" name="Equation" r:id="rId25" imgW="126720" imgH="177480" progId="Equation.DSMT4">
                    <p:embed/>
                  </p:oleObj>
                </mc:Choice>
                <mc:Fallback>
                  <p:oleObj name="Equation" r:id="rId25" imgW="126720" imgH="177480" progId="Equation.DSMT4">
                    <p:embed/>
                    <p:pic>
                      <p:nvPicPr>
                        <p:cNvPr id="89110" name="Object 30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704"/>
                          <a:ext cx="19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11" name="Object 3095"/>
            <p:cNvGraphicFramePr>
              <a:graphicFrameLocks noChangeAspect="1"/>
            </p:cNvGraphicFramePr>
            <p:nvPr/>
          </p:nvGraphicFramePr>
          <p:xfrm>
            <a:off x="839" y="3067"/>
            <a:ext cx="202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02" name="Equation" r:id="rId27" imgW="126720" imgH="164880" progId="Equation.DSMT4">
                    <p:embed/>
                  </p:oleObj>
                </mc:Choice>
                <mc:Fallback>
                  <p:oleObj name="Equation" r:id="rId27" imgW="126720" imgH="164880" progId="Equation.DSMT4">
                    <p:embed/>
                    <p:pic>
                      <p:nvPicPr>
                        <p:cNvPr id="89111" name="Object 30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3067"/>
                          <a:ext cx="202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12" name="Object 3096"/>
            <p:cNvGraphicFramePr>
              <a:graphicFrameLocks noChangeAspect="1"/>
            </p:cNvGraphicFramePr>
            <p:nvPr/>
          </p:nvGraphicFramePr>
          <p:xfrm>
            <a:off x="1247" y="2659"/>
            <a:ext cx="1182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03" name="Equation" r:id="rId29" imgW="838080" imgH="177480" progId="Equation.DSMT4">
                    <p:embed/>
                  </p:oleObj>
                </mc:Choice>
                <mc:Fallback>
                  <p:oleObj name="Equation" r:id="rId29" imgW="838080" imgH="177480" progId="Equation.DSMT4">
                    <p:embed/>
                    <p:pic>
                      <p:nvPicPr>
                        <p:cNvPr id="89112" name="Object 30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659"/>
                          <a:ext cx="1182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13" name="Line 3097"/>
            <p:cNvSpPr>
              <a:spLocks noChangeShapeType="1"/>
            </p:cNvSpPr>
            <p:nvPr/>
          </p:nvSpPr>
          <p:spPr bwMode="auto">
            <a:xfrm>
              <a:off x="2427" y="1888"/>
              <a:ext cx="0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14" name="Line 3098"/>
            <p:cNvSpPr>
              <a:spLocks noChangeShapeType="1"/>
            </p:cNvSpPr>
            <p:nvPr/>
          </p:nvSpPr>
          <p:spPr bwMode="auto">
            <a:xfrm>
              <a:off x="2926" y="1888"/>
              <a:ext cx="0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15" name="Line 3099"/>
            <p:cNvSpPr>
              <a:spLocks noChangeShapeType="1"/>
            </p:cNvSpPr>
            <p:nvPr/>
          </p:nvSpPr>
          <p:spPr bwMode="auto">
            <a:xfrm>
              <a:off x="2472" y="2614"/>
              <a:ext cx="16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16" name="Line 3100"/>
            <p:cNvSpPr>
              <a:spLocks noChangeShapeType="1"/>
            </p:cNvSpPr>
            <p:nvPr/>
          </p:nvSpPr>
          <p:spPr bwMode="auto">
            <a:xfrm>
              <a:off x="2427" y="3022"/>
              <a:ext cx="17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9117" name="Object 3101"/>
            <p:cNvGraphicFramePr>
              <a:graphicFrameLocks noChangeAspect="1"/>
            </p:cNvGraphicFramePr>
            <p:nvPr/>
          </p:nvGraphicFramePr>
          <p:xfrm>
            <a:off x="2517" y="2296"/>
            <a:ext cx="409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04" name="Equation" r:id="rId31" imgW="279360" imgH="177480" progId="Equation.DSMT4">
                    <p:embed/>
                  </p:oleObj>
                </mc:Choice>
                <mc:Fallback>
                  <p:oleObj name="Equation" r:id="rId31" imgW="279360" imgH="177480" progId="Equation.DSMT4">
                    <p:embed/>
                    <p:pic>
                      <p:nvPicPr>
                        <p:cNvPr id="89117" name="Object 3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2296"/>
                          <a:ext cx="409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18" name="Object 3102"/>
            <p:cNvGraphicFramePr>
              <a:graphicFrameLocks noChangeAspect="1"/>
            </p:cNvGraphicFramePr>
            <p:nvPr/>
          </p:nvGraphicFramePr>
          <p:xfrm>
            <a:off x="2517" y="3067"/>
            <a:ext cx="363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05" name="Equation" r:id="rId33" imgW="279360" imgH="177480" progId="Equation.DSMT4">
                    <p:embed/>
                  </p:oleObj>
                </mc:Choice>
                <mc:Fallback>
                  <p:oleObj name="Equation" r:id="rId33" imgW="279360" imgH="177480" progId="Equation.DSMT4">
                    <p:embed/>
                    <p:pic>
                      <p:nvPicPr>
                        <p:cNvPr id="89118" name="Object 3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3067"/>
                          <a:ext cx="363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19" name="Object 3103"/>
            <p:cNvGraphicFramePr>
              <a:graphicFrameLocks noChangeAspect="1"/>
            </p:cNvGraphicFramePr>
            <p:nvPr/>
          </p:nvGraphicFramePr>
          <p:xfrm>
            <a:off x="2517" y="2704"/>
            <a:ext cx="409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06" name="Equation" r:id="rId35" imgW="291960" imgH="177480" progId="Equation.DSMT4">
                    <p:embed/>
                  </p:oleObj>
                </mc:Choice>
                <mc:Fallback>
                  <p:oleObj name="Equation" r:id="rId35" imgW="291960" imgH="177480" progId="Equation.DSMT4">
                    <p:embed/>
                    <p:pic>
                      <p:nvPicPr>
                        <p:cNvPr id="89119" name="Object 3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2704"/>
                          <a:ext cx="409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20" name="Line 3104"/>
            <p:cNvSpPr>
              <a:spLocks noChangeShapeType="1"/>
            </p:cNvSpPr>
            <p:nvPr/>
          </p:nvSpPr>
          <p:spPr bwMode="auto">
            <a:xfrm>
              <a:off x="3425" y="1888"/>
              <a:ext cx="0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9121" name="Object 3105"/>
            <p:cNvGraphicFramePr>
              <a:graphicFrameLocks noChangeAspect="1"/>
            </p:cNvGraphicFramePr>
            <p:nvPr/>
          </p:nvGraphicFramePr>
          <p:xfrm>
            <a:off x="3062" y="2296"/>
            <a:ext cx="167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07" name="Equation" r:id="rId37" imgW="126720" imgH="164880" progId="Equation.DSMT4">
                    <p:embed/>
                  </p:oleObj>
                </mc:Choice>
                <mc:Fallback>
                  <p:oleObj name="Equation" r:id="rId37" imgW="126720" imgH="164880" progId="Equation.DSMT4">
                    <p:embed/>
                    <p:pic>
                      <p:nvPicPr>
                        <p:cNvPr id="89121" name="Object 3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2" y="2296"/>
                          <a:ext cx="167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22" name="Object 3106"/>
            <p:cNvGraphicFramePr>
              <a:graphicFrameLocks noChangeAspect="1"/>
            </p:cNvGraphicFramePr>
            <p:nvPr/>
          </p:nvGraphicFramePr>
          <p:xfrm>
            <a:off x="3107" y="3067"/>
            <a:ext cx="143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08" name="Equation" r:id="rId39" imgW="114120" imgH="164880" progId="Equation.DSMT4">
                    <p:embed/>
                  </p:oleObj>
                </mc:Choice>
                <mc:Fallback>
                  <p:oleObj name="Equation" r:id="rId39" imgW="114120" imgH="164880" progId="Equation.DSMT4">
                    <p:embed/>
                    <p:pic>
                      <p:nvPicPr>
                        <p:cNvPr id="89122" name="Object 3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3067"/>
                          <a:ext cx="143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23" name="Object 3107"/>
            <p:cNvGraphicFramePr>
              <a:graphicFrameLocks noChangeAspect="1"/>
            </p:cNvGraphicFramePr>
            <p:nvPr/>
          </p:nvGraphicFramePr>
          <p:xfrm>
            <a:off x="3470" y="2296"/>
            <a:ext cx="694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09" name="Equation" r:id="rId41" imgW="533160" imgH="177480" progId="Equation.DSMT4">
                    <p:embed/>
                  </p:oleObj>
                </mc:Choice>
                <mc:Fallback>
                  <p:oleObj name="Equation" r:id="rId41" imgW="533160" imgH="177480" progId="Equation.DSMT4">
                    <p:embed/>
                    <p:pic>
                      <p:nvPicPr>
                        <p:cNvPr id="89123" name="Object 3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2296"/>
                          <a:ext cx="694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24" name="Object 3108"/>
            <p:cNvGraphicFramePr>
              <a:graphicFrameLocks noChangeAspect="1"/>
            </p:cNvGraphicFramePr>
            <p:nvPr/>
          </p:nvGraphicFramePr>
          <p:xfrm>
            <a:off x="3470" y="2704"/>
            <a:ext cx="606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10" name="Equation" r:id="rId43" imgW="507960" imgH="177480" progId="Equation.DSMT4">
                    <p:embed/>
                  </p:oleObj>
                </mc:Choice>
                <mc:Fallback>
                  <p:oleObj name="Equation" r:id="rId43" imgW="507960" imgH="177480" progId="Equation.DSMT4">
                    <p:embed/>
                    <p:pic>
                      <p:nvPicPr>
                        <p:cNvPr id="89124" name="Object 3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2704"/>
                          <a:ext cx="606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25" name="Object 3109"/>
            <p:cNvGraphicFramePr>
              <a:graphicFrameLocks noChangeAspect="1"/>
            </p:cNvGraphicFramePr>
            <p:nvPr/>
          </p:nvGraphicFramePr>
          <p:xfrm>
            <a:off x="3470" y="3113"/>
            <a:ext cx="627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11" name="Equation" r:id="rId45" imgW="507960" imgH="177480" progId="Equation.DSMT4">
                    <p:embed/>
                  </p:oleObj>
                </mc:Choice>
                <mc:Fallback>
                  <p:oleObj name="Equation" r:id="rId45" imgW="507960" imgH="177480" progId="Equation.DSMT4">
                    <p:embed/>
                    <p:pic>
                      <p:nvPicPr>
                        <p:cNvPr id="89125" name="Object 3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3113"/>
                          <a:ext cx="627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26" name="Line 3110"/>
            <p:cNvSpPr>
              <a:spLocks noChangeShapeType="1"/>
            </p:cNvSpPr>
            <p:nvPr/>
          </p:nvSpPr>
          <p:spPr bwMode="auto">
            <a:xfrm>
              <a:off x="4150" y="1888"/>
              <a:ext cx="0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9127" name="Object 3111"/>
            <p:cNvGraphicFramePr>
              <a:graphicFrameLocks noChangeAspect="1"/>
            </p:cNvGraphicFramePr>
            <p:nvPr/>
          </p:nvGraphicFramePr>
          <p:xfrm>
            <a:off x="4105" y="2432"/>
            <a:ext cx="1472" cy="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12" name="Equation" r:id="rId47" imgW="1206360" imgH="660240" progId="Equation.DSMT4">
                    <p:embed/>
                  </p:oleObj>
                </mc:Choice>
                <mc:Fallback>
                  <p:oleObj name="Equation" r:id="rId47" imgW="1206360" imgH="660240" progId="Equation.DSMT4">
                    <p:embed/>
                    <p:pic>
                      <p:nvPicPr>
                        <p:cNvPr id="89127" name="Object 3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2432"/>
                          <a:ext cx="1472" cy="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28" name="Line 3112"/>
            <p:cNvSpPr>
              <a:spLocks noChangeShapeType="1"/>
            </p:cNvSpPr>
            <p:nvPr/>
          </p:nvSpPr>
          <p:spPr bwMode="auto">
            <a:xfrm>
              <a:off x="5602" y="1888"/>
              <a:ext cx="0" cy="15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9129" name="Object 3113"/>
            <p:cNvGraphicFramePr>
              <a:graphicFrameLocks noChangeAspect="1"/>
            </p:cNvGraphicFramePr>
            <p:nvPr/>
          </p:nvGraphicFramePr>
          <p:xfrm>
            <a:off x="3107" y="2704"/>
            <a:ext cx="143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13" name="Equation" r:id="rId49" imgW="114120" imgH="164880" progId="Equation.DSMT4">
                    <p:embed/>
                  </p:oleObj>
                </mc:Choice>
                <mc:Fallback>
                  <p:oleObj name="Equation" r:id="rId49" imgW="114120" imgH="164880" progId="Equation.DSMT4">
                    <p:embed/>
                    <p:pic>
                      <p:nvPicPr>
                        <p:cNvPr id="89129" name="Object 3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2704"/>
                          <a:ext cx="143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9130" name="Object 3114"/>
          <p:cNvGraphicFramePr>
            <a:graphicFrameLocks noChangeAspect="1"/>
          </p:cNvGraphicFramePr>
          <p:nvPr/>
        </p:nvGraphicFramePr>
        <p:xfrm>
          <a:off x="468313" y="5949950"/>
          <a:ext cx="22320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4" name="Equation" r:id="rId50" imgW="1002960" imgH="203040" progId="Equation.DSMT4">
                  <p:embed/>
                </p:oleObj>
              </mc:Choice>
              <mc:Fallback>
                <p:oleObj name="Equation" r:id="rId50" imgW="1002960" imgH="203040" progId="Equation.DSMT4">
                  <p:embed/>
                  <p:pic>
                    <p:nvPicPr>
                      <p:cNvPr id="89130" name="Object 3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949950"/>
                        <a:ext cx="223202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1" name="Object 3115"/>
          <p:cNvGraphicFramePr>
            <a:graphicFrameLocks noChangeAspect="1"/>
          </p:cNvGraphicFramePr>
          <p:nvPr/>
        </p:nvGraphicFramePr>
        <p:xfrm>
          <a:off x="323850" y="3716338"/>
          <a:ext cx="5111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5" name="Equation" r:id="rId52" imgW="2286000" imgH="228600" progId="Equation.DSMT4">
                  <p:embed/>
                </p:oleObj>
              </mc:Choice>
              <mc:Fallback>
                <p:oleObj name="Equation" r:id="rId52" imgW="2286000" imgH="228600" progId="Equation.DSMT4">
                  <p:embed/>
                  <p:pic>
                    <p:nvPicPr>
                      <p:cNvPr id="89131" name="Object 3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716338"/>
                        <a:ext cx="5111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2" name="Object 3116"/>
          <p:cNvGraphicFramePr>
            <a:graphicFrameLocks noChangeAspect="1"/>
          </p:cNvGraphicFramePr>
          <p:nvPr/>
        </p:nvGraphicFramePr>
        <p:xfrm>
          <a:off x="395288" y="3140075"/>
          <a:ext cx="820896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6" name="Equation" r:id="rId54" imgW="3568680" imgH="228600" progId="Equation.DSMT4">
                  <p:embed/>
                </p:oleObj>
              </mc:Choice>
              <mc:Fallback>
                <p:oleObj name="Equation" r:id="rId54" imgW="3568680" imgH="228600" progId="Equation.DSMT4">
                  <p:embed/>
                  <p:pic>
                    <p:nvPicPr>
                      <p:cNvPr id="89132" name="Object 3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140075"/>
                        <a:ext cx="8208962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3" name="Object 3117"/>
          <p:cNvGraphicFramePr>
            <a:graphicFrameLocks noChangeAspect="1"/>
          </p:cNvGraphicFramePr>
          <p:nvPr/>
        </p:nvGraphicFramePr>
        <p:xfrm>
          <a:off x="323850" y="4292600"/>
          <a:ext cx="8472488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7" name="Equation" r:id="rId56" imgW="3784320" imgH="228600" progId="Equation.DSMT4">
                  <p:embed/>
                </p:oleObj>
              </mc:Choice>
              <mc:Fallback>
                <p:oleObj name="Equation" r:id="rId56" imgW="3784320" imgH="228600" progId="Equation.DSMT4">
                  <p:embed/>
                  <p:pic>
                    <p:nvPicPr>
                      <p:cNvPr id="89133" name="Object 3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292600"/>
                        <a:ext cx="8472488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4" name="Object 3118"/>
          <p:cNvGraphicFramePr>
            <a:graphicFrameLocks noChangeAspect="1"/>
          </p:cNvGraphicFramePr>
          <p:nvPr/>
        </p:nvGraphicFramePr>
        <p:xfrm>
          <a:off x="395288" y="4797425"/>
          <a:ext cx="40322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8" name="Equation" r:id="rId58" imgW="1879560" imgH="241200" progId="Equation.DSMT4">
                  <p:embed/>
                </p:oleObj>
              </mc:Choice>
              <mc:Fallback>
                <p:oleObj name="Equation" r:id="rId58" imgW="1879560" imgH="241200" progId="Equation.DSMT4">
                  <p:embed/>
                  <p:pic>
                    <p:nvPicPr>
                      <p:cNvPr id="89134" name="Object 3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797425"/>
                        <a:ext cx="40322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5" name="Object 3119"/>
          <p:cNvGraphicFramePr>
            <a:graphicFrameLocks noChangeAspect="1"/>
          </p:cNvGraphicFramePr>
          <p:nvPr/>
        </p:nvGraphicFramePr>
        <p:xfrm>
          <a:off x="395288" y="5373688"/>
          <a:ext cx="719931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9" name="Equation" r:id="rId60" imgW="3288960" imgH="241200" progId="Equation.DSMT4">
                  <p:embed/>
                </p:oleObj>
              </mc:Choice>
              <mc:Fallback>
                <p:oleObj name="Equation" r:id="rId60" imgW="3288960" imgH="241200" progId="Equation.DSMT4">
                  <p:embed/>
                  <p:pic>
                    <p:nvPicPr>
                      <p:cNvPr id="89135" name="Object 3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373688"/>
                        <a:ext cx="719931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6" name="Object 3120"/>
          <p:cNvGraphicFramePr>
            <a:graphicFrameLocks noChangeAspect="1"/>
          </p:cNvGraphicFramePr>
          <p:nvPr/>
        </p:nvGraphicFramePr>
        <p:xfrm>
          <a:off x="4500563" y="4868863"/>
          <a:ext cx="42481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0" name="Equation" r:id="rId62" imgW="2057400" imgH="241200" progId="Equation.DSMT4">
                  <p:embed/>
                </p:oleObj>
              </mc:Choice>
              <mc:Fallback>
                <p:oleObj name="Equation" r:id="rId62" imgW="2057400" imgH="241200" progId="Equation.DSMT4">
                  <p:embed/>
                  <p:pic>
                    <p:nvPicPr>
                      <p:cNvPr id="89136" name="Object 3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868863"/>
                        <a:ext cx="42481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9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9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9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9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9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9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9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2662-7ECC-45A0-8F67-93B9D559841A}" type="slidenum">
              <a:rPr lang="zh-CN" altLang="en-US"/>
              <a:pPr/>
              <a:t>28</a:t>
            </a:fld>
            <a:endParaRPr lang="en-US" altLang="zh-CN"/>
          </a:p>
        </p:txBody>
      </p:sp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1187450" y="620713"/>
          <a:ext cx="5113338" cy="294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Equation" r:id="rId3" imgW="2031840" imgH="1168200" progId="Equation.DSMT4">
                  <p:embed/>
                </p:oleObj>
              </mc:Choice>
              <mc:Fallback>
                <p:oleObj name="Equation" r:id="rId3" imgW="2031840" imgH="1168200" progId="Equation.DSMT4">
                  <p:embed/>
                  <p:pic>
                    <p:nvPicPr>
                      <p:cNvPr id="696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620713"/>
                        <a:ext cx="5113338" cy="294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1476375" y="4365625"/>
          <a:ext cx="655320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5" imgW="2692080" imgH="457200" progId="Equation.DSMT4">
                  <p:embed/>
                </p:oleObj>
              </mc:Choice>
              <mc:Fallback>
                <p:oleObj name="Equation" r:id="rId5" imgW="2692080" imgH="457200" progId="Equation.DSMT4">
                  <p:embed/>
                  <p:pic>
                    <p:nvPicPr>
                      <p:cNvPr id="696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365625"/>
                        <a:ext cx="6553200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6"/>
          <p:cNvGraphicFramePr>
            <a:graphicFrameLocks noChangeAspect="1"/>
          </p:cNvGraphicFramePr>
          <p:nvPr/>
        </p:nvGraphicFramePr>
        <p:xfrm>
          <a:off x="1042988" y="3716338"/>
          <a:ext cx="468153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Equation" r:id="rId7" imgW="1866600" imgH="215640" progId="Equation.DSMT4">
                  <p:embed/>
                </p:oleObj>
              </mc:Choice>
              <mc:Fallback>
                <p:oleObj name="Equation" r:id="rId7" imgW="1866600" imgH="215640" progId="Equation.DSMT4">
                  <p:embed/>
                  <p:pic>
                    <p:nvPicPr>
                      <p:cNvPr id="696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716338"/>
                        <a:ext cx="4681537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1" name="Object 9"/>
          <p:cNvGraphicFramePr>
            <a:graphicFrameLocks noChangeAspect="1"/>
          </p:cNvGraphicFramePr>
          <p:nvPr/>
        </p:nvGraphicFramePr>
        <p:xfrm>
          <a:off x="755650" y="5589588"/>
          <a:ext cx="252095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Equation" r:id="rId9" imgW="1054080" imgH="203040" progId="Equation.DSMT4">
                  <p:embed/>
                </p:oleObj>
              </mc:Choice>
              <mc:Fallback>
                <p:oleObj name="Equation" r:id="rId9" imgW="1054080" imgH="203040" progId="Equation.DSMT4">
                  <p:embed/>
                  <p:pic>
                    <p:nvPicPr>
                      <p:cNvPr id="696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589588"/>
                        <a:ext cx="252095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293E-EF68-4C06-9C50-86F33DFAA962}" type="slidenum">
              <a:rPr lang="zh-CN" altLang="en-US"/>
              <a:pPr/>
              <a:t>29</a:t>
            </a:fld>
            <a:endParaRPr lang="en-US" altLang="zh-CN"/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1258888" y="1412875"/>
          <a:ext cx="308133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name="Equation" r:id="rId3" imgW="1257120" imgH="241200" progId="Equation.DSMT4">
                  <p:embed/>
                </p:oleObj>
              </mc:Choice>
              <mc:Fallback>
                <p:oleObj name="Equation" r:id="rId3" imgW="1257120" imgH="241200" progId="Equation.DSMT4">
                  <p:embed/>
                  <p:pic>
                    <p:nvPicPr>
                      <p:cNvPr id="716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412875"/>
                        <a:ext cx="3081337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4643438" y="1412875"/>
          <a:ext cx="1566862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name="Equation" r:id="rId5" imgW="685800" imgH="241200" progId="Equation.DSMT4">
                  <p:embed/>
                </p:oleObj>
              </mc:Choice>
              <mc:Fallback>
                <p:oleObj name="Equation" r:id="rId5" imgW="685800" imgH="241200" progId="Equation.DSMT4">
                  <p:embed/>
                  <p:pic>
                    <p:nvPicPr>
                      <p:cNvPr id="716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412875"/>
                        <a:ext cx="1566862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1258888" y="2133600"/>
          <a:ext cx="311308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Equation" r:id="rId7" imgW="1269720" imgH="241200" progId="Equation.DSMT4">
                  <p:embed/>
                </p:oleObj>
              </mc:Choice>
              <mc:Fallback>
                <p:oleObj name="Equation" r:id="rId7" imgW="1269720" imgH="241200" progId="Equation.DSMT4">
                  <p:embed/>
                  <p:pic>
                    <p:nvPicPr>
                      <p:cNvPr id="716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133600"/>
                        <a:ext cx="3113087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4643438" y="2133600"/>
          <a:ext cx="1566862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Equation" r:id="rId9" imgW="685800" imgH="241200" progId="Equation.DSMT4">
                  <p:embed/>
                </p:oleObj>
              </mc:Choice>
              <mc:Fallback>
                <p:oleObj name="Equation" r:id="rId9" imgW="685800" imgH="241200" progId="Equation.DSMT4">
                  <p:embed/>
                  <p:pic>
                    <p:nvPicPr>
                      <p:cNvPr id="716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133600"/>
                        <a:ext cx="1566862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8"/>
          <p:cNvGraphicFramePr>
            <a:graphicFrameLocks noChangeAspect="1"/>
          </p:cNvGraphicFramePr>
          <p:nvPr/>
        </p:nvGraphicFramePr>
        <p:xfrm>
          <a:off x="1187450" y="2852738"/>
          <a:ext cx="3236913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name="Equation" r:id="rId11" imgW="1320480" imgH="241200" progId="Equation.DSMT4">
                  <p:embed/>
                </p:oleObj>
              </mc:Choice>
              <mc:Fallback>
                <p:oleObj name="Equation" r:id="rId11" imgW="1320480" imgH="241200" progId="Equation.DSMT4">
                  <p:embed/>
                  <p:pic>
                    <p:nvPicPr>
                      <p:cNvPr id="716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852738"/>
                        <a:ext cx="3236913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9" name="Object 9"/>
          <p:cNvGraphicFramePr>
            <a:graphicFrameLocks noChangeAspect="1"/>
          </p:cNvGraphicFramePr>
          <p:nvPr/>
        </p:nvGraphicFramePr>
        <p:xfrm>
          <a:off x="4716463" y="2852738"/>
          <a:ext cx="1566862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" name="Equation" r:id="rId13" imgW="685800" imgH="241200" progId="Equation.DSMT4">
                  <p:embed/>
                </p:oleObj>
              </mc:Choice>
              <mc:Fallback>
                <p:oleObj name="Equation" r:id="rId13" imgW="685800" imgH="241200" progId="Equation.DSMT4">
                  <p:embed/>
                  <p:pic>
                    <p:nvPicPr>
                      <p:cNvPr id="7168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852738"/>
                        <a:ext cx="1566862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0" name="Object 10"/>
          <p:cNvGraphicFramePr>
            <a:graphicFrameLocks noChangeAspect="1"/>
          </p:cNvGraphicFramePr>
          <p:nvPr/>
        </p:nvGraphicFramePr>
        <p:xfrm>
          <a:off x="827088" y="4292600"/>
          <a:ext cx="7777162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name="Equation" r:id="rId15" imgW="3149280" imgH="457200" progId="Equation.DSMT4">
                  <p:embed/>
                </p:oleObj>
              </mc:Choice>
              <mc:Fallback>
                <p:oleObj name="Equation" r:id="rId15" imgW="3149280" imgH="457200" progId="Equation.DSMT4">
                  <p:embed/>
                  <p:pic>
                    <p:nvPicPr>
                      <p:cNvPr id="7169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292600"/>
                        <a:ext cx="7777162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1" name="Object 11"/>
          <p:cNvGraphicFramePr>
            <a:graphicFrameLocks noChangeAspect="1"/>
          </p:cNvGraphicFramePr>
          <p:nvPr/>
        </p:nvGraphicFramePr>
        <p:xfrm>
          <a:off x="611188" y="3573463"/>
          <a:ext cx="35274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name="Equation" r:id="rId17" imgW="1422360" imgH="203040" progId="Equation.DSMT4">
                  <p:embed/>
                </p:oleObj>
              </mc:Choice>
              <mc:Fallback>
                <p:oleObj name="Equation" r:id="rId17" imgW="1422360" imgH="203040" progId="Equation.DSMT4">
                  <p:embed/>
                  <p:pic>
                    <p:nvPicPr>
                      <p:cNvPr id="7169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573463"/>
                        <a:ext cx="35274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2" name="Object 12"/>
          <p:cNvGraphicFramePr>
            <a:graphicFrameLocks noChangeAspect="1"/>
          </p:cNvGraphicFramePr>
          <p:nvPr/>
        </p:nvGraphicFramePr>
        <p:xfrm>
          <a:off x="1331913" y="620713"/>
          <a:ext cx="302418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Equation" r:id="rId19" imgW="1257120" imgH="241200" progId="Equation.DSMT4">
                  <p:embed/>
                </p:oleObj>
              </mc:Choice>
              <mc:Fallback>
                <p:oleObj name="Equation" r:id="rId19" imgW="1257120" imgH="241200" progId="Equation.DSMT4">
                  <p:embed/>
                  <p:pic>
                    <p:nvPicPr>
                      <p:cNvPr id="7169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620713"/>
                        <a:ext cx="3024187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3" name="Object 13"/>
          <p:cNvGraphicFramePr>
            <a:graphicFrameLocks noChangeAspect="1"/>
          </p:cNvGraphicFramePr>
          <p:nvPr/>
        </p:nvGraphicFramePr>
        <p:xfrm>
          <a:off x="4643438" y="620713"/>
          <a:ext cx="15843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" name="Equation" r:id="rId21" imgW="685800" imgH="241200" progId="Equation.DSMT4">
                  <p:embed/>
                </p:oleObj>
              </mc:Choice>
              <mc:Fallback>
                <p:oleObj name="Equation" r:id="rId21" imgW="685800" imgH="241200" progId="Equation.DSMT4">
                  <p:embed/>
                  <p:pic>
                    <p:nvPicPr>
                      <p:cNvPr id="7169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620713"/>
                        <a:ext cx="158432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-1021"/>
          <p:cNvSpPr>
            <a:spLocks noChangeArrowheads="1"/>
          </p:cNvSpPr>
          <p:nvPr/>
        </p:nvSpPr>
        <p:spPr bwMode="auto">
          <a:xfrm>
            <a:off x="609600" y="2160588"/>
            <a:ext cx="6348413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ko-KR" altLang="en-US"/>
          </a:p>
        </p:txBody>
      </p:sp>
      <p:sp>
        <p:nvSpPr>
          <p:cNvPr id="7171" name="Rectangle -1022"/>
          <p:cNvSpPr>
            <a:spLocks noChangeArrowheads="1"/>
          </p:cNvSpPr>
          <p:nvPr/>
        </p:nvSpPr>
        <p:spPr bwMode="auto">
          <a:xfrm>
            <a:off x="609600" y="609600"/>
            <a:ext cx="63484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600">
              <a:solidFill>
                <a:schemeClr val="accent1"/>
              </a:solidFill>
              <a:latin typeface="Trebuchet MS" panose="020B0603020202020204" pitchFamily="34" charset="0"/>
              <a:ea typeface="方正姚体" panose="02010601030101010101" pitchFamily="2" charset="-122"/>
            </a:endParaRPr>
          </a:p>
        </p:txBody>
      </p:sp>
      <p:pic>
        <p:nvPicPr>
          <p:cNvPr id="4" name="Picture -1020" descr="fImage3588653366334.pn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2" t="23477" r="28859" b="12576"/>
          <a:stretch>
            <a:fillRect/>
          </a:stretch>
        </p:blipFill>
        <p:spPr bwMode="auto">
          <a:xfrm>
            <a:off x="0" y="758825"/>
            <a:ext cx="9034463" cy="609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59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1A31-D41A-4CA2-AE80-13A3A1A996D7}" type="slidenum">
              <a:rPr lang="zh-CN" altLang="en-US"/>
              <a:pPr/>
              <a:t>30</a:t>
            </a:fld>
            <a:endParaRPr lang="en-US" altLang="zh-CN"/>
          </a:p>
        </p:txBody>
      </p:sp>
      <p:graphicFrame>
        <p:nvGraphicFramePr>
          <p:cNvPr id="143362" name="Object 2"/>
          <p:cNvGraphicFramePr>
            <a:graphicFrameLocks noChangeAspect="1"/>
          </p:cNvGraphicFramePr>
          <p:nvPr/>
        </p:nvGraphicFramePr>
        <p:xfrm>
          <a:off x="1524000" y="457200"/>
          <a:ext cx="3100388" cy="236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" name="Equation" r:id="rId3" imgW="1231560" imgH="939600" progId="Equation.DSMT4">
                  <p:embed/>
                </p:oleObj>
              </mc:Choice>
              <mc:Fallback>
                <p:oleObj name="Equation" r:id="rId3" imgW="1231560" imgH="939600" progId="Equation.DSMT4">
                  <p:embed/>
                  <p:pic>
                    <p:nvPicPr>
                      <p:cNvPr id="1433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57200"/>
                        <a:ext cx="3100388" cy="236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83AF-1A2A-4977-AB81-31234046E1CD}" type="slidenum">
              <a:rPr lang="zh-CN" altLang="en-US" smtClean="0"/>
              <a:pPr/>
              <a:t>31</a:t>
            </a:fld>
            <a:endParaRPr lang="en-US" altLang="zh-CN"/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en-US" altLang="zh-CN" sz="2600" dirty="0">
              <a:solidFill>
                <a:srgbClr val="639EF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639EF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639EF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639EF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639EF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639EF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639EF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639EF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x≡[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圆角矩形 4"/>
          <p:cNvSpPr/>
          <p:nvPr>
            <p:custDataLst>
              <p:tags r:id="rId4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kumimoji="1" lang="zh-CN" altLang="en-US" sz="1200" b="0" i="0" u="none" strike="noStrike" cap="none" normalizeH="0" baseline="0" dirty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kumimoji="1" lang="en-US" altLang="zh-CN" sz="1200" b="0" i="0" u="none" strike="noStrike" cap="none" normalizeH="0" baseline="0" dirty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kumimoji="1" lang="zh-CN" altLang="en-US" sz="1200" b="0" i="0" u="none" strike="noStrike" cap="none" normalizeH="0" baseline="0" dirty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1524000" y="457200"/>
          <a:ext cx="3100388" cy="236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6" name="Equation" r:id="rId13" imgW="1231560" imgH="939600" progId="Equation.DSMT4">
                  <p:embed/>
                </p:oleObj>
              </mc:Choice>
              <mc:Fallback>
                <p:oleObj name="Equation" r:id="rId13" imgW="1231560" imgH="939600" progId="Equation.DSMT4">
                  <p:embed/>
                  <p:pic>
                    <p:nvPicPr>
                      <p:cNvPr id="1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57200"/>
                        <a:ext cx="3100388" cy="236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ColorBlock"/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9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41486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6852-40D7-49C5-B56D-841340CF1149}" type="slidenum">
              <a:rPr lang="zh-CN" altLang="en-US"/>
              <a:pPr/>
              <a:t>32</a:t>
            </a:fld>
            <a:endParaRPr lang="en-US" altLang="zh-CN"/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762000" y="685800"/>
          <a:ext cx="7632700" cy="214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0" name="Equation" r:id="rId3" imgW="3213000" imgH="901440" progId="Equation.DSMT4">
                  <p:embed/>
                </p:oleObj>
              </mc:Choice>
              <mc:Fallback>
                <p:oleObj name="Equation" r:id="rId3" imgW="3213000" imgH="901440" progId="Equation.DSMT4">
                  <p:embed/>
                  <p:pic>
                    <p:nvPicPr>
                      <p:cNvPr id="727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85800"/>
                        <a:ext cx="7632700" cy="214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1331913" y="3068638"/>
          <a:ext cx="67691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" name="Equation" r:id="rId5" imgW="2831760" imgH="203040" progId="Equation.DSMT4">
                  <p:embed/>
                </p:oleObj>
              </mc:Choice>
              <mc:Fallback>
                <p:oleObj name="Equation" r:id="rId5" imgW="2831760" imgH="203040" progId="Equation.DSMT4">
                  <p:embed/>
                  <p:pic>
                    <p:nvPicPr>
                      <p:cNvPr id="727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068638"/>
                        <a:ext cx="67691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3059113" y="3716338"/>
          <a:ext cx="2736850" cy="224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name="Equation" r:id="rId7" imgW="1130040" imgH="927000" progId="Equation.DSMT4">
                  <p:embed/>
                </p:oleObj>
              </mc:Choice>
              <mc:Fallback>
                <p:oleObj name="Equation" r:id="rId7" imgW="1130040" imgH="927000" progId="Equation.DSMT4">
                  <p:embed/>
                  <p:pic>
                    <p:nvPicPr>
                      <p:cNvPr id="727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716338"/>
                        <a:ext cx="2736850" cy="224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D847-423E-4F4A-859D-1D9EB667B1F4}" type="slidenum">
              <a:rPr lang="zh-CN" altLang="en-US"/>
              <a:pPr/>
              <a:t>33</a:t>
            </a:fld>
            <a:endParaRPr lang="en-US" altLang="zh-CN"/>
          </a:p>
        </p:txBody>
      </p:sp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1403350" y="1412875"/>
          <a:ext cx="6051550" cy="163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4" name="Equation" r:id="rId3" imgW="2450880" imgH="660240" progId="Equation.DSMT4">
                  <p:embed/>
                </p:oleObj>
              </mc:Choice>
              <mc:Fallback>
                <p:oleObj name="Equation" r:id="rId3" imgW="2450880" imgH="660240" progId="Equation.DSMT4">
                  <p:embed/>
                  <p:pic>
                    <p:nvPicPr>
                      <p:cNvPr id="737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412875"/>
                        <a:ext cx="6051550" cy="163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539750" y="692150"/>
          <a:ext cx="81359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5" name="Equation" r:id="rId5" imgW="3466800" imgH="228600" progId="Equation.DSMT4">
                  <p:embed/>
                </p:oleObj>
              </mc:Choice>
              <mc:Fallback>
                <p:oleObj name="Equation" r:id="rId5" imgW="3466800" imgH="228600" progId="Equation.DSMT4">
                  <p:embed/>
                  <p:pic>
                    <p:nvPicPr>
                      <p:cNvPr id="737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692150"/>
                        <a:ext cx="8135938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6" name="Object 8"/>
          <p:cNvGraphicFramePr>
            <a:graphicFrameLocks noChangeAspect="1"/>
          </p:cNvGraphicFramePr>
          <p:nvPr/>
        </p:nvGraphicFramePr>
        <p:xfrm>
          <a:off x="612775" y="3573463"/>
          <a:ext cx="72691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" name="Equation" r:id="rId7" imgW="3187440" imgH="431640" progId="Equation.DSMT4">
                  <p:embed/>
                </p:oleObj>
              </mc:Choice>
              <mc:Fallback>
                <p:oleObj name="Equation" r:id="rId7" imgW="3187440" imgH="431640" progId="Equation.DSMT4">
                  <p:embed/>
                  <p:pic>
                    <p:nvPicPr>
                      <p:cNvPr id="737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3573463"/>
                        <a:ext cx="72691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7" name="Object 9"/>
          <p:cNvGraphicFramePr>
            <a:graphicFrameLocks noChangeAspect="1"/>
          </p:cNvGraphicFramePr>
          <p:nvPr/>
        </p:nvGraphicFramePr>
        <p:xfrm>
          <a:off x="2268538" y="4652963"/>
          <a:ext cx="3240087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name="Equation" r:id="rId9" imgW="1333440" imgH="215640" progId="Equation.DSMT4">
                  <p:embed/>
                </p:oleObj>
              </mc:Choice>
              <mc:Fallback>
                <p:oleObj name="Equation" r:id="rId9" imgW="1333440" imgH="215640" progId="Equation.DSMT4">
                  <p:embed/>
                  <p:pic>
                    <p:nvPicPr>
                      <p:cNvPr id="737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652963"/>
                        <a:ext cx="3240087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8" name="Object 10"/>
          <p:cNvGraphicFramePr>
            <a:graphicFrameLocks noChangeAspect="1"/>
          </p:cNvGraphicFramePr>
          <p:nvPr/>
        </p:nvGraphicFramePr>
        <p:xfrm>
          <a:off x="541338" y="5229225"/>
          <a:ext cx="6840537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" name="Equation" r:id="rId11" imgW="2971800" imgH="215640" progId="Equation.DSMT4">
                  <p:embed/>
                </p:oleObj>
              </mc:Choice>
              <mc:Fallback>
                <p:oleObj name="Equation" r:id="rId11" imgW="2971800" imgH="215640" progId="Equation.DSMT4">
                  <p:embed/>
                  <p:pic>
                    <p:nvPicPr>
                      <p:cNvPr id="7373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5229225"/>
                        <a:ext cx="6840537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9" name="Object 11"/>
          <p:cNvGraphicFramePr>
            <a:graphicFrameLocks noChangeAspect="1"/>
          </p:cNvGraphicFramePr>
          <p:nvPr/>
        </p:nvGraphicFramePr>
        <p:xfrm>
          <a:off x="2341563" y="5805488"/>
          <a:ext cx="24479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" name="Equation" r:id="rId13" imgW="990360" imgH="203040" progId="Equation.DSMT4">
                  <p:embed/>
                </p:oleObj>
              </mc:Choice>
              <mc:Fallback>
                <p:oleObj name="Equation" r:id="rId13" imgW="990360" imgH="203040" progId="Equation.DSMT4">
                  <p:embed/>
                  <p:pic>
                    <p:nvPicPr>
                      <p:cNvPr id="7373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3" y="5805488"/>
                        <a:ext cx="244792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0" name="AutoShape 12"/>
          <p:cNvSpPr>
            <a:spLocks noChangeArrowheads="1"/>
          </p:cNvSpPr>
          <p:nvPr/>
        </p:nvSpPr>
        <p:spPr bwMode="auto">
          <a:xfrm>
            <a:off x="5724525" y="2924175"/>
            <a:ext cx="3024188" cy="503238"/>
          </a:xfrm>
          <a:prstGeom prst="wedgeRectCallout">
            <a:avLst>
              <a:gd name="adj1" fmla="val -154620"/>
              <a:gd name="adj2" fmla="val 80282"/>
            </a:avLst>
          </a:prstGeom>
          <a:solidFill>
            <a:schemeClr val="bg1"/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0000FF"/>
                </a:solidFill>
              </a:rPr>
              <a:t>归纳构造同余式的解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4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3949-02DA-4151-A220-4DACCBC0DAD0}" type="slidenum">
              <a:rPr lang="zh-CN" altLang="en-US"/>
              <a:pPr/>
              <a:t>34</a:t>
            </a:fld>
            <a:endParaRPr lang="en-US" altLang="zh-CN"/>
          </a:p>
        </p:txBody>
      </p:sp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611188" y="1412875"/>
          <a:ext cx="33845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8" name="Equation" r:id="rId3" imgW="1422360" imgH="203040" progId="Equation.DSMT4">
                  <p:embed/>
                </p:oleObj>
              </mc:Choice>
              <mc:Fallback>
                <p:oleObj name="Equation" r:id="rId3" imgW="1422360" imgH="203040" progId="Equation.DSMT4">
                  <p:embed/>
                  <p:pic>
                    <p:nvPicPr>
                      <p:cNvPr id="757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412875"/>
                        <a:ext cx="33845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2051050" y="2060575"/>
          <a:ext cx="410368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9" name="Equation" r:id="rId5" imgW="1676160" imgH="203040" progId="Equation.DSMT4">
                  <p:embed/>
                </p:oleObj>
              </mc:Choice>
              <mc:Fallback>
                <p:oleObj name="Equation" r:id="rId5" imgW="1676160" imgH="203040" progId="Equation.DSMT4">
                  <p:embed/>
                  <p:pic>
                    <p:nvPicPr>
                      <p:cNvPr id="757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060575"/>
                        <a:ext cx="4103688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6"/>
          <p:cNvGraphicFramePr>
            <a:graphicFrameLocks noChangeAspect="1"/>
          </p:cNvGraphicFramePr>
          <p:nvPr/>
        </p:nvGraphicFramePr>
        <p:xfrm>
          <a:off x="684213" y="2708275"/>
          <a:ext cx="51117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0" name="Equation" r:id="rId7" imgW="2120760" imgH="215640" progId="Equation.DSMT4">
                  <p:embed/>
                </p:oleObj>
              </mc:Choice>
              <mc:Fallback>
                <p:oleObj name="Equation" r:id="rId7" imgW="2120760" imgH="215640" progId="Equation.DSMT4">
                  <p:embed/>
                  <p:pic>
                    <p:nvPicPr>
                      <p:cNvPr id="757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708275"/>
                        <a:ext cx="51117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7"/>
          <p:cNvGraphicFramePr>
            <a:graphicFrameLocks noChangeAspect="1"/>
          </p:cNvGraphicFramePr>
          <p:nvPr/>
        </p:nvGraphicFramePr>
        <p:xfrm>
          <a:off x="684213" y="3357563"/>
          <a:ext cx="309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Equation" r:id="rId9" imgW="1358640" imgH="203040" progId="Equation.DSMT4">
                  <p:embed/>
                </p:oleObj>
              </mc:Choice>
              <mc:Fallback>
                <p:oleObj name="Equation" r:id="rId9" imgW="1358640" imgH="203040" progId="Equation.DSMT4">
                  <p:embed/>
                  <p:pic>
                    <p:nvPicPr>
                      <p:cNvPr id="757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357563"/>
                        <a:ext cx="3095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Object 8"/>
          <p:cNvGraphicFramePr>
            <a:graphicFrameLocks noChangeAspect="1"/>
          </p:cNvGraphicFramePr>
          <p:nvPr/>
        </p:nvGraphicFramePr>
        <p:xfrm>
          <a:off x="1200150" y="4019550"/>
          <a:ext cx="725011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" name="Equation" r:id="rId11" imgW="3124080" imgH="203040" progId="Equation.DSMT4">
                  <p:embed/>
                </p:oleObj>
              </mc:Choice>
              <mc:Fallback>
                <p:oleObj name="Equation" r:id="rId11" imgW="3124080" imgH="203040" progId="Equation.DSMT4">
                  <p:embed/>
                  <p:pic>
                    <p:nvPicPr>
                      <p:cNvPr id="757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4019550"/>
                        <a:ext cx="7250113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5" name="Object 9"/>
          <p:cNvGraphicFramePr>
            <a:graphicFrameLocks noChangeAspect="1"/>
          </p:cNvGraphicFramePr>
          <p:nvPr/>
        </p:nvGraphicFramePr>
        <p:xfrm>
          <a:off x="684213" y="4724400"/>
          <a:ext cx="30892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name="Equation" r:id="rId13" imgW="1282680" imgH="215640" progId="Equation.DSMT4">
                  <p:embed/>
                </p:oleObj>
              </mc:Choice>
              <mc:Fallback>
                <p:oleObj name="Equation" r:id="rId13" imgW="1282680" imgH="215640" progId="Equation.DSMT4">
                  <p:embed/>
                  <p:pic>
                    <p:nvPicPr>
                      <p:cNvPr id="757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724400"/>
                        <a:ext cx="308927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6" name="Object 10"/>
          <p:cNvGraphicFramePr>
            <a:graphicFrameLocks noChangeAspect="1"/>
          </p:cNvGraphicFramePr>
          <p:nvPr/>
        </p:nvGraphicFramePr>
        <p:xfrm>
          <a:off x="684213" y="5373688"/>
          <a:ext cx="33845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4" name="Equation" r:id="rId15" imgW="1422360" imgH="203040" progId="Equation.DSMT4">
                  <p:embed/>
                </p:oleObj>
              </mc:Choice>
              <mc:Fallback>
                <p:oleObj name="Equation" r:id="rId15" imgW="1422360" imgH="203040" progId="Equation.DSMT4">
                  <p:embed/>
                  <p:pic>
                    <p:nvPicPr>
                      <p:cNvPr id="7578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373688"/>
                        <a:ext cx="33845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9" name="Object 13"/>
          <p:cNvGraphicFramePr>
            <a:graphicFrameLocks noChangeAspect="1"/>
          </p:cNvGraphicFramePr>
          <p:nvPr/>
        </p:nvGraphicFramePr>
        <p:xfrm>
          <a:off x="684213" y="765175"/>
          <a:ext cx="468153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5" name="Equation" r:id="rId16" imgW="2057400" imgH="215640" progId="Equation.DSMT4">
                  <p:embed/>
                </p:oleObj>
              </mc:Choice>
              <mc:Fallback>
                <p:oleObj name="Equation" r:id="rId16" imgW="2057400" imgH="215640" progId="Equation.DSMT4">
                  <p:embed/>
                  <p:pic>
                    <p:nvPicPr>
                      <p:cNvPr id="7578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765175"/>
                        <a:ext cx="4681537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3D7F-5B42-4A88-8D24-E84015E06C72}" type="slidenum">
              <a:rPr lang="zh-CN" altLang="en-US"/>
              <a:pPr/>
              <a:t>35</a:t>
            </a:fld>
            <a:endParaRPr lang="en-US" altLang="zh-CN"/>
          </a:p>
        </p:txBody>
      </p:sp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2627313" y="2708275"/>
          <a:ext cx="39957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2" name="Equation" r:id="rId3" imgW="1612800" imgH="203040" progId="Equation.DSMT4">
                  <p:embed/>
                </p:oleObj>
              </mc:Choice>
              <mc:Fallback>
                <p:oleObj name="Equation" r:id="rId3" imgW="1612800" imgH="203040" progId="Equation.DSMT4">
                  <p:embed/>
                  <p:pic>
                    <p:nvPicPr>
                      <p:cNvPr id="768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708275"/>
                        <a:ext cx="399573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684213" y="3284538"/>
          <a:ext cx="762476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3" name="Equation" r:id="rId5" imgW="3136680" imgH="215640" progId="Equation.DSMT4">
                  <p:embed/>
                </p:oleObj>
              </mc:Choice>
              <mc:Fallback>
                <p:oleObj name="Equation" r:id="rId5" imgW="3136680" imgH="215640" progId="Equation.DSMT4">
                  <p:embed/>
                  <p:pic>
                    <p:nvPicPr>
                      <p:cNvPr id="768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284538"/>
                        <a:ext cx="7624762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6"/>
          <p:cNvGraphicFramePr>
            <a:graphicFrameLocks noChangeAspect="1"/>
          </p:cNvGraphicFramePr>
          <p:nvPr/>
        </p:nvGraphicFramePr>
        <p:xfrm>
          <a:off x="684213" y="4005263"/>
          <a:ext cx="34258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4" name="Equation" r:id="rId7" imgW="1422360" imgH="215640" progId="Equation.DSMT4">
                  <p:embed/>
                </p:oleObj>
              </mc:Choice>
              <mc:Fallback>
                <p:oleObj name="Equation" r:id="rId7" imgW="1422360" imgH="215640" progId="Equation.DSMT4">
                  <p:embed/>
                  <p:pic>
                    <p:nvPicPr>
                      <p:cNvPr id="768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005263"/>
                        <a:ext cx="34258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684213" y="4652963"/>
          <a:ext cx="33845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" name="Equation" r:id="rId9" imgW="1422360" imgH="203040" progId="Equation.DSMT4">
                  <p:embed/>
                </p:oleObj>
              </mc:Choice>
              <mc:Fallback>
                <p:oleObj name="Equation" r:id="rId9" imgW="1422360" imgH="203040" progId="Equation.DSMT4">
                  <p:embed/>
                  <p:pic>
                    <p:nvPicPr>
                      <p:cNvPr id="768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652963"/>
                        <a:ext cx="33845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8" name="Object 8"/>
          <p:cNvGraphicFramePr>
            <a:graphicFrameLocks noChangeAspect="1"/>
          </p:cNvGraphicFramePr>
          <p:nvPr/>
        </p:nvGraphicFramePr>
        <p:xfrm>
          <a:off x="1763713" y="5300663"/>
          <a:ext cx="551021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6" name="Equation" r:id="rId11" imgW="2286000" imgH="203040" progId="Equation.DSMT4">
                  <p:embed/>
                </p:oleObj>
              </mc:Choice>
              <mc:Fallback>
                <p:oleObj name="Equation" r:id="rId11" imgW="2286000" imgH="203040" progId="Equation.DSMT4">
                  <p:embed/>
                  <p:pic>
                    <p:nvPicPr>
                      <p:cNvPr id="768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300663"/>
                        <a:ext cx="5510212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9" name="Object 9"/>
          <p:cNvGraphicFramePr>
            <a:graphicFrameLocks noChangeAspect="1"/>
          </p:cNvGraphicFramePr>
          <p:nvPr/>
        </p:nvGraphicFramePr>
        <p:xfrm>
          <a:off x="2268538" y="692150"/>
          <a:ext cx="45354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7" name="Equation" r:id="rId13" imgW="1904760" imgH="203040" progId="Equation.DSMT4">
                  <p:embed/>
                </p:oleObj>
              </mc:Choice>
              <mc:Fallback>
                <p:oleObj name="Equation" r:id="rId13" imgW="1904760" imgH="203040" progId="Equation.DSMT4">
                  <p:embed/>
                  <p:pic>
                    <p:nvPicPr>
                      <p:cNvPr id="768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692150"/>
                        <a:ext cx="453548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0" name="Object 10"/>
          <p:cNvGraphicFramePr>
            <a:graphicFrameLocks noChangeAspect="1"/>
          </p:cNvGraphicFramePr>
          <p:nvPr/>
        </p:nvGraphicFramePr>
        <p:xfrm>
          <a:off x="755650" y="1341438"/>
          <a:ext cx="50815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8" name="Equation" r:id="rId15" imgW="2108160" imgH="215640" progId="Equation.DSMT4">
                  <p:embed/>
                </p:oleObj>
              </mc:Choice>
              <mc:Fallback>
                <p:oleObj name="Equation" r:id="rId15" imgW="2108160" imgH="215640" progId="Equation.DSMT4">
                  <p:embed/>
                  <p:pic>
                    <p:nvPicPr>
                      <p:cNvPr id="768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341438"/>
                        <a:ext cx="50815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1" name="Object 11"/>
          <p:cNvGraphicFramePr>
            <a:graphicFrameLocks noChangeAspect="1"/>
          </p:cNvGraphicFramePr>
          <p:nvPr/>
        </p:nvGraphicFramePr>
        <p:xfrm>
          <a:off x="684213" y="1989138"/>
          <a:ext cx="309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9" name="Equation" r:id="rId17" imgW="1358640" imgH="203040" progId="Equation.DSMT4">
                  <p:embed/>
                </p:oleObj>
              </mc:Choice>
              <mc:Fallback>
                <p:oleObj name="Equation" r:id="rId17" imgW="1358640" imgH="203040" progId="Equation.DSMT4">
                  <p:embed/>
                  <p:pic>
                    <p:nvPicPr>
                      <p:cNvPr id="768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989138"/>
                        <a:ext cx="3095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C67B-E118-4540-B953-BE05C47C3AE5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533400" y="609600"/>
            <a:ext cx="388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606FA"/>
                </a:solidFill>
                <a:ea typeface="黑体" panose="02010609060101010101" pitchFamily="49" charset="-122"/>
              </a:rPr>
              <a:t>例3 </a:t>
            </a:r>
            <a:r>
              <a:rPr lang="zh-CN" altLang="en-US" sz="2800" b="1">
                <a:ea typeface="黑体" panose="02010609060101010101" pitchFamily="49" charset="-122"/>
              </a:rPr>
              <a:t>解同余式组</a:t>
            </a:r>
          </a:p>
        </p:txBody>
      </p:sp>
      <p:graphicFrame>
        <p:nvGraphicFramePr>
          <p:cNvPr id="90115" name="Object 3"/>
          <p:cNvGraphicFramePr>
            <a:graphicFrameLocks noChangeAspect="1"/>
          </p:cNvGraphicFramePr>
          <p:nvPr/>
        </p:nvGraphicFramePr>
        <p:xfrm>
          <a:off x="1981200" y="1447800"/>
          <a:ext cx="3143250" cy="193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6" name="Equation" r:id="rId3" imgW="965160" imgH="711000" progId="Equation.3">
                  <p:embed/>
                </p:oleObj>
              </mc:Choice>
              <mc:Fallback>
                <p:oleObj name="Equation" r:id="rId3" imgW="965160" imgH="711000" progId="Equation.3">
                  <p:embed/>
                  <p:pic>
                    <p:nvPicPr>
                      <p:cNvPr id="901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447800"/>
                        <a:ext cx="3143250" cy="193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457200" y="3657600"/>
            <a:ext cx="388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606FA"/>
                </a:solidFill>
                <a:ea typeface="黑体" panose="02010609060101010101" pitchFamily="49" charset="-122"/>
              </a:rPr>
              <a:t>解：</a:t>
            </a:r>
            <a:r>
              <a:rPr lang="zh-CN" altLang="en-US" sz="2800" b="1">
                <a:ea typeface="黑体" panose="02010609060101010101" pitchFamily="49" charset="-122"/>
              </a:rPr>
              <a:t>因为</a:t>
            </a:r>
          </a:p>
        </p:txBody>
      </p:sp>
      <p:graphicFrame>
        <p:nvGraphicFramePr>
          <p:cNvPr id="90117" name="Object 5"/>
          <p:cNvGraphicFramePr>
            <a:graphicFrameLocks noChangeAspect="1"/>
          </p:cNvGraphicFramePr>
          <p:nvPr/>
        </p:nvGraphicFramePr>
        <p:xfrm>
          <a:off x="2209800" y="3733800"/>
          <a:ext cx="28956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7" name="Equation" r:id="rId5" imgW="888840" imgH="203040" progId="Equation.3">
                  <p:embed/>
                </p:oleObj>
              </mc:Choice>
              <mc:Fallback>
                <p:oleObj name="Equation" r:id="rId5" imgW="888840" imgH="203040" progId="Equation.3">
                  <p:embed/>
                  <p:pic>
                    <p:nvPicPr>
                      <p:cNvPr id="901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733800"/>
                        <a:ext cx="28956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4953000" y="3657600"/>
            <a:ext cx="388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的唯一的解为</a:t>
            </a:r>
          </a:p>
        </p:txBody>
      </p:sp>
      <p:graphicFrame>
        <p:nvGraphicFramePr>
          <p:cNvPr id="90119" name="Object 7"/>
          <p:cNvGraphicFramePr>
            <a:graphicFrameLocks noChangeAspect="1"/>
          </p:cNvGraphicFramePr>
          <p:nvPr/>
        </p:nvGraphicFramePr>
        <p:xfrm>
          <a:off x="657225" y="4343400"/>
          <a:ext cx="26479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8" name="Equation" r:id="rId7" imgW="812520" imgH="203040" progId="Equation.3">
                  <p:embed/>
                </p:oleObj>
              </mc:Choice>
              <mc:Fallback>
                <p:oleObj name="Equation" r:id="rId7" imgW="812520" imgH="203040" progId="Equation.3">
                  <p:embed/>
                  <p:pic>
                    <p:nvPicPr>
                      <p:cNvPr id="901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4343400"/>
                        <a:ext cx="26479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0" name="Object 8"/>
          <p:cNvGraphicFramePr>
            <a:graphicFrameLocks noChangeAspect="1"/>
          </p:cNvGraphicFramePr>
          <p:nvPr/>
        </p:nvGraphicFramePr>
        <p:xfrm>
          <a:off x="1143000" y="5029200"/>
          <a:ext cx="28956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9" name="Equation" r:id="rId9" imgW="888840" imgH="203040" progId="Equation.3">
                  <p:embed/>
                </p:oleObj>
              </mc:Choice>
              <mc:Fallback>
                <p:oleObj name="Equation" r:id="rId9" imgW="888840" imgH="203040" progId="Equation.3">
                  <p:embed/>
                  <p:pic>
                    <p:nvPicPr>
                      <p:cNvPr id="901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029200"/>
                        <a:ext cx="28956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1" name="Rectangle 9"/>
          <p:cNvSpPr>
            <a:spLocks noChangeArrowheads="1"/>
          </p:cNvSpPr>
          <p:nvPr/>
        </p:nvSpPr>
        <p:spPr bwMode="auto">
          <a:xfrm>
            <a:off x="533400" y="4953000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又</a:t>
            </a:r>
          </a:p>
        </p:txBody>
      </p:sp>
      <p:sp>
        <p:nvSpPr>
          <p:cNvPr id="90122" name="Rectangle 10"/>
          <p:cNvSpPr>
            <a:spLocks noChangeArrowheads="1"/>
          </p:cNvSpPr>
          <p:nvPr/>
        </p:nvSpPr>
        <p:spPr bwMode="auto">
          <a:xfrm>
            <a:off x="3962400" y="5029200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的唯一的解为</a:t>
            </a:r>
          </a:p>
        </p:txBody>
      </p:sp>
      <p:graphicFrame>
        <p:nvGraphicFramePr>
          <p:cNvPr id="90123" name="Object 11"/>
          <p:cNvGraphicFramePr>
            <a:graphicFrameLocks noChangeAspect="1"/>
          </p:cNvGraphicFramePr>
          <p:nvPr/>
        </p:nvGraphicFramePr>
        <p:xfrm>
          <a:off x="762000" y="5562600"/>
          <a:ext cx="26479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0" name="Equation" r:id="rId11" imgW="812520" imgH="203040" progId="Equation.3">
                  <p:embed/>
                </p:oleObj>
              </mc:Choice>
              <mc:Fallback>
                <p:oleObj name="Equation" r:id="rId11" imgW="812520" imgH="203040" progId="Equation.3">
                  <p:embed/>
                  <p:pic>
                    <p:nvPicPr>
                      <p:cNvPr id="9012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562600"/>
                        <a:ext cx="26479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0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0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0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autoUpdateAnimBg="0"/>
      <p:bldP spid="90116" grpId="0" autoUpdateAnimBg="0"/>
      <p:bldP spid="90118" grpId="0" autoUpdateAnimBg="0"/>
      <p:bldP spid="90121" grpId="0" autoUpdateAnimBg="0"/>
      <p:bldP spid="90122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6397-BE55-48F4-BD81-BB7F9CC447AE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304800" y="457200"/>
            <a:ext cx="556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所以原同余式组同解与同余式组</a:t>
            </a:r>
          </a:p>
        </p:txBody>
      </p:sp>
      <p:graphicFrame>
        <p:nvGraphicFramePr>
          <p:cNvPr id="35858" name="Object 18"/>
          <p:cNvGraphicFramePr>
            <a:graphicFrameLocks noChangeAspect="1"/>
          </p:cNvGraphicFramePr>
          <p:nvPr/>
        </p:nvGraphicFramePr>
        <p:xfrm>
          <a:off x="2105025" y="914400"/>
          <a:ext cx="2895600" cy="193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0" name="Equation" r:id="rId3" imgW="888840" imgH="711000" progId="Equation.3">
                  <p:embed/>
                </p:oleObj>
              </mc:Choice>
              <mc:Fallback>
                <p:oleObj name="Equation" r:id="rId3" imgW="888840" imgH="711000" progId="Equation.3">
                  <p:embed/>
                  <p:pic>
                    <p:nvPicPr>
                      <p:cNvPr id="3585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914400"/>
                        <a:ext cx="2895600" cy="193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381000" y="2895600"/>
            <a:ext cx="48275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ea typeface="黑体" panose="02010609060101010101" pitchFamily="49" charset="-122"/>
              </a:rPr>
              <a:t>利用中国剩余定理求解可得：</a:t>
            </a:r>
          </a:p>
          <a:p>
            <a:endParaRPr lang="zh-CN" altLang="en-US" sz="2800" b="1" dirty="0">
              <a:ea typeface="黑体" panose="02010609060101010101" pitchFamily="49" charset="-122"/>
            </a:endParaRPr>
          </a:p>
        </p:txBody>
      </p:sp>
      <p:graphicFrame>
        <p:nvGraphicFramePr>
          <p:cNvPr id="35861" name="Object 21"/>
          <p:cNvGraphicFramePr>
            <a:graphicFrameLocks noChangeAspect="1"/>
          </p:cNvGraphicFramePr>
          <p:nvPr/>
        </p:nvGraphicFramePr>
        <p:xfrm>
          <a:off x="944563" y="3657600"/>
          <a:ext cx="359886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1" name="Equation" r:id="rId5" imgW="1104840" imgH="203040" progId="Equation.3">
                  <p:embed/>
                </p:oleObj>
              </mc:Choice>
              <mc:Fallback>
                <p:oleObj name="Equation" r:id="rId5" imgW="1104840" imgH="203040" progId="Equation.3">
                  <p:embed/>
                  <p:pic>
                    <p:nvPicPr>
                      <p:cNvPr id="3586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3657600"/>
                        <a:ext cx="3598862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7" grpId="0" autoUpdateAnimBg="0"/>
      <p:bldP spid="35860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6E7A-2BF6-4194-B87F-C55C5F4F3E6B}" type="slidenum">
              <a:rPr lang="zh-CN" altLang="en-US"/>
              <a:pPr/>
              <a:t>38</a:t>
            </a:fld>
            <a:endParaRPr lang="en-US" altLang="zh-CN"/>
          </a:p>
        </p:txBody>
      </p:sp>
      <p:graphicFrame>
        <p:nvGraphicFramePr>
          <p:cNvPr id="144386" name="Object 2"/>
          <p:cNvGraphicFramePr>
            <a:graphicFrameLocks noChangeAspect="1"/>
          </p:cNvGraphicFramePr>
          <p:nvPr/>
        </p:nvGraphicFramePr>
        <p:xfrm>
          <a:off x="914400" y="381000"/>
          <a:ext cx="3100388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4" name="Equation" r:id="rId3" imgW="1231560" imgH="698400" progId="Equation.DSMT4">
                  <p:embed/>
                </p:oleObj>
              </mc:Choice>
              <mc:Fallback>
                <p:oleObj name="Equation" r:id="rId3" imgW="1231560" imgH="698400" progId="Equation.DSMT4">
                  <p:embed/>
                  <p:pic>
                    <p:nvPicPr>
                      <p:cNvPr id="1443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1000"/>
                        <a:ext cx="3100388" cy="175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1039813" y="2561456"/>
          <a:ext cx="287655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5" name="Equation" r:id="rId5" imgW="1143000" imgH="444240" progId="Equation.DSMT4">
                  <p:embed/>
                </p:oleObj>
              </mc:Choice>
              <mc:Fallback>
                <p:oleObj name="Equation" r:id="rId5" imgW="1143000" imgH="444240" progId="Equation.DSMT4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2561456"/>
                        <a:ext cx="2876550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354013" y="3933056"/>
          <a:ext cx="732155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6" name="Equation" r:id="rId7" imgW="2908080" imgH="431640" progId="Equation.DSMT4">
                  <p:embed/>
                </p:oleObj>
              </mc:Choice>
              <mc:Fallback>
                <p:oleObj name="Equation" r:id="rId7" imgW="2908080" imgH="431640" progId="Equation.DSMT4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3" y="3933056"/>
                        <a:ext cx="7321550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83AF-1A2A-4977-AB81-31234046E1CD}" type="slidenum">
              <a:rPr lang="zh-CN" altLang="en-US" smtClean="0"/>
              <a:pPr/>
              <a:t>39</a:t>
            </a:fld>
            <a:endParaRPr lang="en-US" altLang="zh-CN"/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en-US" altLang="zh-CN" sz="2600" dirty="0">
              <a:solidFill>
                <a:srgbClr val="639EF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639EF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639EF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639EF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639EF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639EF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639EF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x≡[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圆角矩形 4"/>
          <p:cNvSpPr/>
          <p:nvPr>
            <p:custDataLst>
              <p:tags r:id="rId4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kumimoji="1" lang="zh-CN" altLang="en-US" sz="1200" b="0" i="0" u="none" strike="noStrike" cap="none" normalizeH="0" baseline="0" dirty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kumimoji="1" lang="en-US" altLang="zh-CN" sz="1200" b="0" i="0" u="none" strike="noStrike" cap="none" normalizeH="0" baseline="0" dirty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kumimoji="1" lang="zh-CN" altLang="en-US" sz="1200" b="0" i="0" u="none" strike="noStrike" cap="none" normalizeH="0" baseline="0" dirty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2411760" y="1044938"/>
          <a:ext cx="3100388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8" name="Equation" r:id="rId20" imgW="1231560" imgH="698400" progId="Equation.DSMT4">
                  <p:embed/>
                </p:oleObj>
              </mc:Choice>
              <mc:Fallback>
                <p:oleObj name="Equation" r:id="rId20" imgW="1231560" imgH="698400" progId="Equation.DSMT4">
                  <p:embed/>
                  <p:pic>
                    <p:nvPicPr>
                      <p:cNvPr id="1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044938"/>
                        <a:ext cx="3100388" cy="175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 hidden="1"/>
          <p:cNvSpPr/>
          <p:nvPr>
            <p:custDataLst>
              <p:tags r:id="rId6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文本框 18" hidden="1"/>
          <p:cNvSpPr txBox="1"/>
          <p:nvPr>
            <p:custDataLst>
              <p:tags r:id="rId7"/>
            </p:custDataLst>
          </p:nvPr>
        </p:nvSpPr>
        <p:spPr>
          <a:xfrm>
            <a:off x="9613900" y="6649997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0" name="文本框 19" hidden="1"/>
          <p:cNvSpPr txBox="1"/>
          <p:nvPr>
            <p:custDataLst>
              <p:tags r:id="rId8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此处添加答案解析</a:t>
            </a:r>
          </a:p>
        </p:txBody>
      </p:sp>
      <p:grpSp>
        <p:nvGrpSpPr>
          <p:cNvPr id="18" name="组合 17" hidden="1"/>
          <p:cNvGrpSpPr/>
          <p:nvPr>
            <p:custDataLst>
              <p:tags r:id="rId9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15" name="RemarkBack" hidden="1"/>
            <p:cNvSpPr/>
            <p:nvPr>
              <p:custDataLst>
                <p:tags r:id="rId16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RemarkBlock" hidden="1"/>
            <p:cNvSpPr/>
            <p:nvPr>
              <p:custDataLst>
                <p:tags r:id="rId17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RemarkTitleText" hidden="1"/>
            <p:cNvSpPr txBox="1"/>
            <p:nvPr>
              <p:custDataLst>
                <p:tags r:id="rId18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10" name="组合 9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/>
            <p:cNvSpPr/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ColorBlock"/>
            <p:cNvSpPr/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9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87142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14E5-0B8E-4D45-ADCE-8AF869C1446A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381000"/>
            <a:ext cx="7772400" cy="838200"/>
          </a:xfrm>
        </p:spPr>
        <p:txBody>
          <a:bodyPr anchor="ctr"/>
          <a:lstStyle/>
          <a:p>
            <a:pPr algn="l"/>
            <a:r>
              <a:rPr kumimoji="1"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3.1 </a:t>
            </a:r>
            <a:r>
              <a:rPr kumimoji="1"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基本概念及一次同余式</a:t>
            </a:r>
          </a:p>
        </p:txBody>
      </p:sp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609600" y="1447800"/>
          <a:ext cx="7780338" cy="328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Equation" r:id="rId3" imgW="3365280" imgH="1422360" progId="Equation.DSMT4">
                  <p:embed/>
                </p:oleObj>
              </mc:Choice>
              <mc:Fallback>
                <p:oleObj name="Equation" r:id="rId3" imgW="3365280" imgH="14223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447800"/>
                        <a:ext cx="7780338" cy="328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609600" y="4800600"/>
          <a:ext cx="7086600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Equation" r:id="rId5" imgW="3098520" imgH="685800" progId="Equation.DSMT4">
                  <p:embed/>
                </p:oleObj>
              </mc:Choice>
              <mc:Fallback>
                <p:oleObj name="Equation" r:id="rId5" imgW="3098520" imgH="685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00600"/>
                        <a:ext cx="7086600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123950" y="427038"/>
            <a:ext cx="7696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ko-KR" altLang="en-US" sz="3600" b="1">
                <a:solidFill>
                  <a:srgbClr val="000000"/>
                </a:solidFill>
                <a:ea typeface="方正姚体" panose="02010601030101010101" pitchFamily="2" charset="-122"/>
                <a:cs typeface="Arial" panose="020B0604020202020204" pitchFamily="34" charset="0"/>
              </a:rPr>
              <a:t>§3.2 </a:t>
            </a:r>
            <a:r>
              <a:rPr lang="ko-KR" altLang="en-US" sz="3600" b="1">
                <a:solidFill>
                  <a:srgbClr val="00000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中国剩余定理</a:t>
            </a:r>
          </a:p>
        </p:txBody>
      </p:sp>
      <p:pic>
        <p:nvPicPr>
          <p:cNvPr id="24579" name="Picture 3" descr="fImage64674907711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052513"/>
            <a:ext cx="8637588" cy="57626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fImage992914918253.png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701"/>
          <a:stretch>
            <a:fillRect/>
          </a:stretch>
        </p:blipFill>
        <p:spPr bwMode="auto">
          <a:xfrm>
            <a:off x="250825" y="1628775"/>
            <a:ext cx="8637588" cy="433388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1" name="Picture 5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54" b="80722"/>
          <a:stretch>
            <a:fillRect/>
          </a:stretch>
        </p:blipFill>
        <p:spPr bwMode="auto">
          <a:xfrm>
            <a:off x="250825" y="2133600"/>
            <a:ext cx="863758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6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1" b="69704"/>
          <a:stretch>
            <a:fillRect/>
          </a:stretch>
        </p:blipFill>
        <p:spPr bwMode="auto">
          <a:xfrm>
            <a:off x="250825" y="2565400"/>
            <a:ext cx="86375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7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98" b="10504"/>
          <a:stretch>
            <a:fillRect/>
          </a:stretch>
        </p:blipFill>
        <p:spPr bwMode="auto">
          <a:xfrm>
            <a:off x="250825" y="3213100"/>
            <a:ext cx="8637588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8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92"/>
          <a:stretch>
            <a:fillRect/>
          </a:stretch>
        </p:blipFill>
        <p:spPr bwMode="auto">
          <a:xfrm>
            <a:off x="250825" y="6381750"/>
            <a:ext cx="863758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64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123950" y="427038"/>
            <a:ext cx="7696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600">
              <a:solidFill>
                <a:schemeClr val="accent1"/>
              </a:solidFill>
              <a:latin typeface="Trebuchet MS" panose="020B0603020202020204" pitchFamily="34" charset="0"/>
              <a:ea typeface="方正姚体" panose="02010601030101010101" pitchFamily="2" charset="-122"/>
            </a:endParaRPr>
          </a:p>
        </p:txBody>
      </p:sp>
      <p:pic>
        <p:nvPicPr>
          <p:cNvPr id="25603" name="Picture 3" descr="fImage1107874986868.pn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209"/>
          <a:stretch>
            <a:fillRect/>
          </a:stretch>
        </p:blipFill>
        <p:spPr bwMode="auto">
          <a:xfrm>
            <a:off x="0" y="0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91" b="58403"/>
          <a:stretch>
            <a:fillRect/>
          </a:stretch>
        </p:blipFill>
        <p:spPr bwMode="auto">
          <a:xfrm>
            <a:off x="0" y="1700213"/>
            <a:ext cx="91440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55" b="42639"/>
          <a:stretch>
            <a:fillRect/>
          </a:stretch>
        </p:blipFill>
        <p:spPr bwMode="auto">
          <a:xfrm>
            <a:off x="0" y="2781300"/>
            <a:ext cx="91440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6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96" b="20602"/>
          <a:stretch>
            <a:fillRect/>
          </a:stretch>
        </p:blipFill>
        <p:spPr bwMode="auto">
          <a:xfrm>
            <a:off x="0" y="3860800"/>
            <a:ext cx="914400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7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40"/>
          <a:stretch>
            <a:fillRect/>
          </a:stretch>
        </p:blipFill>
        <p:spPr bwMode="auto">
          <a:xfrm>
            <a:off x="0" y="5516563"/>
            <a:ext cx="9144000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93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0622-FB47-44B8-8C53-F7C8B5A7856F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333375"/>
            <a:ext cx="7772400" cy="866775"/>
          </a:xfrm>
        </p:spPr>
        <p:txBody>
          <a:bodyPr anchor="ctr"/>
          <a:lstStyle/>
          <a:p>
            <a:pPr algn="l"/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3.3 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高次同余式的解数及解法</a:t>
            </a:r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8313" y="1196975"/>
            <a:ext cx="6400800" cy="622300"/>
          </a:xfrm>
        </p:spPr>
        <p:txBody>
          <a:bodyPr/>
          <a:lstStyle/>
          <a:p>
            <a:pPr algn="l"/>
            <a:r>
              <a:rPr lang="zh-CN" altLang="en-US" sz="2800" b="1" dirty="0">
                <a:solidFill>
                  <a:srgbClr val="FF00FF"/>
                </a:solidFill>
              </a:rPr>
              <a:t>一、高次同余式的有关定理</a:t>
            </a:r>
          </a:p>
        </p:txBody>
      </p:sp>
      <p:graphicFrame>
        <p:nvGraphicFramePr>
          <p:cNvPr id="89094" name="Object 6"/>
          <p:cNvGraphicFramePr>
            <a:graphicFrameLocks noChangeAspect="1"/>
          </p:cNvGraphicFramePr>
          <p:nvPr/>
        </p:nvGraphicFramePr>
        <p:xfrm>
          <a:off x="539750" y="1844675"/>
          <a:ext cx="7921625" cy="451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2" name="Equation" r:id="rId3" imgW="3301920" imgH="1879560" progId="Equation.DSMT4">
                  <p:embed/>
                </p:oleObj>
              </mc:Choice>
              <mc:Fallback>
                <p:oleObj name="Equation" r:id="rId3" imgW="3301920" imgH="1879560" progId="Equation.DSMT4">
                  <p:embed/>
                  <p:pic>
                    <p:nvPicPr>
                      <p:cNvPr id="890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844675"/>
                        <a:ext cx="7921625" cy="451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5" name="Object 7"/>
          <p:cNvGraphicFramePr>
            <a:graphicFrameLocks noChangeAspect="1"/>
          </p:cNvGraphicFramePr>
          <p:nvPr/>
        </p:nvGraphicFramePr>
        <p:xfrm>
          <a:off x="1403350" y="5876925"/>
          <a:ext cx="715168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3" name="Equation" r:id="rId5" imgW="3111480" imgH="228600" progId="Equation.DSMT4">
                  <p:embed/>
                </p:oleObj>
              </mc:Choice>
              <mc:Fallback>
                <p:oleObj name="Equation" r:id="rId5" imgW="3111480" imgH="228600" progId="Equation.DSMT4">
                  <p:embed/>
                  <p:pic>
                    <p:nvPicPr>
                      <p:cNvPr id="890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876925"/>
                        <a:ext cx="7151688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39A0-689F-4DD1-B1B5-B0115207B746}" type="slidenum">
              <a:rPr lang="zh-CN" altLang="en-US"/>
              <a:pPr/>
              <a:t>43</a:t>
            </a:fld>
            <a:endParaRPr lang="en-US" altLang="zh-CN"/>
          </a:p>
        </p:txBody>
      </p:sp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684213" y="692150"/>
          <a:ext cx="680561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6" name="Equation" r:id="rId3" imgW="2958840" imgH="228600" progId="Equation.DSMT4">
                  <p:embed/>
                </p:oleObj>
              </mc:Choice>
              <mc:Fallback>
                <p:oleObj name="Equation" r:id="rId3" imgW="2958840" imgH="228600" progId="Equation.DSMT4">
                  <p:embed/>
                  <p:pic>
                    <p:nvPicPr>
                      <p:cNvPr id="378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692150"/>
                        <a:ext cx="680561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1331913" y="1412875"/>
          <a:ext cx="35290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7" name="Equation" r:id="rId5" imgW="1422360" imgH="215640" progId="Equation.DSMT4">
                  <p:embed/>
                </p:oleObj>
              </mc:Choice>
              <mc:Fallback>
                <p:oleObj name="Equation" r:id="rId5" imgW="1422360" imgH="215640" progId="Equation.DSMT4">
                  <p:embed/>
                  <p:pic>
                    <p:nvPicPr>
                      <p:cNvPr id="378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412875"/>
                        <a:ext cx="3529012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1331913" y="2060575"/>
          <a:ext cx="40830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8" name="Equation" r:id="rId7" imgW="1663560" imgH="228600" progId="Equation.DSMT4">
                  <p:embed/>
                </p:oleObj>
              </mc:Choice>
              <mc:Fallback>
                <p:oleObj name="Equation" r:id="rId7" imgW="1663560" imgH="228600" progId="Equation.DSMT4">
                  <p:embed/>
                  <p:pic>
                    <p:nvPicPr>
                      <p:cNvPr id="378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060575"/>
                        <a:ext cx="40830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2771775" y="2708275"/>
          <a:ext cx="309721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9" name="Equation" r:id="rId9" imgW="1257120" imgH="228600" progId="Equation.DSMT4">
                  <p:embed/>
                </p:oleObj>
              </mc:Choice>
              <mc:Fallback>
                <p:oleObj name="Equation" r:id="rId9" imgW="1257120" imgH="228600" progId="Equation.DSMT4">
                  <p:embed/>
                  <p:pic>
                    <p:nvPicPr>
                      <p:cNvPr id="378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708275"/>
                        <a:ext cx="3097213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10"/>
          <p:cNvGraphicFramePr>
            <a:graphicFrameLocks noChangeAspect="1"/>
          </p:cNvGraphicFramePr>
          <p:nvPr/>
        </p:nvGraphicFramePr>
        <p:xfrm>
          <a:off x="684213" y="3357563"/>
          <a:ext cx="715168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0" name="Equation" r:id="rId11" imgW="2844720" imgH="228600" progId="Equation.DSMT4">
                  <p:embed/>
                </p:oleObj>
              </mc:Choice>
              <mc:Fallback>
                <p:oleObj name="Equation" r:id="rId11" imgW="2844720" imgH="228600" progId="Equation.DSMT4">
                  <p:embed/>
                  <p:pic>
                    <p:nvPicPr>
                      <p:cNvPr id="3789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357563"/>
                        <a:ext cx="7151687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Object 11"/>
          <p:cNvGraphicFramePr>
            <a:graphicFrameLocks noChangeAspect="1"/>
          </p:cNvGraphicFramePr>
          <p:nvPr/>
        </p:nvGraphicFramePr>
        <p:xfrm>
          <a:off x="755650" y="4005263"/>
          <a:ext cx="35528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1" name="Equation" r:id="rId13" imgW="1447560" imgH="228600" progId="Equation.DSMT4">
                  <p:embed/>
                </p:oleObj>
              </mc:Choice>
              <mc:Fallback>
                <p:oleObj name="Equation" r:id="rId13" imgW="1447560" imgH="228600" progId="Equation.DSMT4">
                  <p:embed/>
                  <p:pic>
                    <p:nvPicPr>
                      <p:cNvPr id="3789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005263"/>
                        <a:ext cx="35528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0" name="Object 12"/>
          <p:cNvGraphicFramePr>
            <a:graphicFrameLocks noChangeAspect="1"/>
          </p:cNvGraphicFramePr>
          <p:nvPr/>
        </p:nvGraphicFramePr>
        <p:xfrm>
          <a:off x="1403350" y="4652963"/>
          <a:ext cx="6469063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2" name="Equation" r:id="rId15" imgW="2654280" imgH="469800" progId="Equation.DSMT4">
                  <p:embed/>
                </p:oleObj>
              </mc:Choice>
              <mc:Fallback>
                <p:oleObj name="Equation" r:id="rId15" imgW="2654280" imgH="469800" progId="Equation.DSMT4">
                  <p:embed/>
                  <p:pic>
                    <p:nvPicPr>
                      <p:cNvPr id="3790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652963"/>
                        <a:ext cx="6469063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1" name="Object 13"/>
          <p:cNvGraphicFramePr>
            <a:graphicFrameLocks noChangeAspect="1"/>
          </p:cNvGraphicFramePr>
          <p:nvPr/>
        </p:nvGraphicFramePr>
        <p:xfrm>
          <a:off x="755650" y="5876925"/>
          <a:ext cx="417671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3" name="Equation" r:id="rId17" imgW="1828800" imgH="241200" progId="Equation.DSMT4">
                  <p:embed/>
                </p:oleObj>
              </mc:Choice>
              <mc:Fallback>
                <p:oleObj name="Equation" r:id="rId17" imgW="1828800" imgH="241200" progId="Equation.DSMT4">
                  <p:embed/>
                  <p:pic>
                    <p:nvPicPr>
                      <p:cNvPr id="3790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876925"/>
                        <a:ext cx="4176713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3EE9-DA7A-4F5F-98AF-08BFB7A013AC}" type="slidenum">
              <a:rPr lang="zh-CN" altLang="en-US"/>
              <a:pPr/>
              <a:t>44</a:t>
            </a:fld>
            <a:endParaRPr lang="en-US" altLang="zh-CN"/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979613" y="692150"/>
          <a:ext cx="47291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0" name="Equation" r:id="rId3" imgW="1930320" imgH="228600" progId="Equation.DSMT4">
                  <p:embed/>
                </p:oleObj>
              </mc:Choice>
              <mc:Fallback>
                <p:oleObj name="Equation" r:id="rId3" imgW="1930320" imgH="228600" progId="Equation.DSMT4">
                  <p:embed/>
                  <p:pic>
                    <p:nvPicPr>
                      <p:cNvPr id="389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692150"/>
                        <a:ext cx="472916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755650" y="1412875"/>
          <a:ext cx="63531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1" name="Equation" r:id="rId5" imgW="2641320" imgH="228600" progId="Equation.DSMT4">
                  <p:embed/>
                </p:oleObj>
              </mc:Choice>
              <mc:Fallback>
                <p:oleObj name="Equation" r:id="rId5" imgW="2641320" imgH="228600" progId="Equation.DSMT4">
                  <p:embed/>
                  <p:pic>
                    <p:nvPicPr>
                      <p:cNvPr id="389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412875"/>
                        <a:ext cx="63531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9"/>
          <p:cNvGraphicFramePr>
            <a:graphicFrameLocks noChangeAspect="1"/>
          </p:cNvGraphicFramePr>
          <p:nvPr/>
        </p:nvGraphicFramePr>
        <p:xfrm>
          <a:off x="1403350" y="2060575"/>
          <a:ext cx="6121400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2" name="Equation" r:id="rId7" imgW="2501640" imgH="469800" progId="Equation.DSMT4">
                  <p:embed/>
                </p:oleObj>
              </mc:Choice>
              <mc:Fallback>
                <p:oleObj name="Equation" r:id="rId7" imgW="2501640" imgH="469800" progId="Equation.DSMT4">
                  <p:embed/>
                  <p:pic>
                    <p:nvPicPr>
                      <p:cNvPr id="389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060575"/>
                        <a:ext cx="6121400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0" name="Object 18"/>
          <p:cNvGraphicFramePr>
            <a:graphicFrameLocks noChangeAspect="1"/>
          </p:cNvGraphicFramePr>
          <p:nvPr/>
        </p:nvGraphicFramePr>
        <p:xfrm>
          <a:off x="2339975" y="3860800"/>
          <a:ext cx="5114925" cy="232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3" name="Equation" r:id="rId9" imgW="2070000" imgH="939600" progId="Equation.DSMT4">
                  <p:embed/>
                </p:oleObj>
              </mc:Choice>
              <mc:Fallback>
                <p:oleObj name="Equation" r:id="rId9" imgW="2070000" imgH="939600" progId="Equation.DSMT4">
                  <p:embed/>
                  <p:pic>
                    <p:nvPicPr>
                      <p:cNvPr id="3893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860800"/>
                        <a:ext cx="5114925" cy="232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1" name="Object 19"/>
          <p:cNvGraphicFramePr>
            <a:graphicFrameLocks noChangeAspect="1"/>
          </p:cNvGraphicFramePr>
          <p:nvPr/>
        </p:nvGraphicFramePr>
        <p:xfrm>
          <a:off x="684213" y="3284538"/>
          <a:ext cx="43211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4" name="Equation" r:id="rId11" imgW="1879560" imgH="203040" progId="Equation.DSMT4">
                  <p:embed/>
                </p:oleObj>
              </mc:Choice>
              <mc:Fallback>
                <p:oleObj name="Equation" r:id="rId11" imgW="1879560" imgH="203040" progId="Equation.DSMT4">
                  <p:embed/>
                  <p:pic>
                    <p:nvPicPr>
                      <p:cNvPr id="3893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284538"/>
                        <a:ext cx="432117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D1A0-7367-4547-B32D-828A5068C7A9}" type="slidenum">
              <a:rPr lang="zh-CN" altLang="en-US"/>
              <a:pPr/>
              <a:t>45</a:t>
            </a:fld>
            <a:endParaRPr lang="en-US" altLang="zh-CN"/>
          </a:p>
        </p:txBody>
      </p:sp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612775" y="765175"/>
          <a:ext cx="15113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4" name="Equation" r:id="rId3" imgW="660240" imgH="203040" progId="Equation.DSMT4">
                  <p:embed/>
                </p:oleObj>
              </mc:Choice>
              <mc:Fallback>
                <p:oleObj name="Equation" r:id="rId3" imgW="660240" imgH="203040" progId="Equation.DSMT4">
                  <p:embed/>
                  <p:pic>
                    <p:nvPicPr>
                      <p:cNvPr id="399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765175"/>
                        <a:ext cx="15113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Object 9"/>
          <p:cNvGraphicFramePr>
            <a:graphicFrameLocks noChangeAspect="1"/>
          </p:cNvGraphicFramePr>
          <p:nvPr/>
        </p:nvGraphicFramePr>
        <p:xfrm>
          <a:off x="1647825" y="1227138"/>
          <a:ext cx="5992813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5" name="Equation" r:id="rId5" imgW="2425680" imgH="241200" progId="Equation.DSMT4">
                  <p:embed/>
                </p:oleObj>
              </mc:Choice>
              <mc:Fallback>
                <p:oleObj name="Equation" r:id="rId5" imgW="2425680" imgH="241200" progId="Equation.DSMT4">
                  <p:embed/>
                  <p:pic>
                    <p:nvPicPr>
                      <p:cNvPr id="3994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1227138"/>
                        <a:ext cx="5992813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6" name="Object 10"/>
          <p:cNvGraphicFramePr>
            <a:graphicFrameLocks noChangeAspect="1"/>
          </p:cNvGraphicFramePr>
          <p:nvPr/>
        </p:nvGraphicFramePr>
        <p:xfrm>
          <a:off x="669925" y="3860800"/>
          <a:ext cx="702627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6" name="Equation" r:id="rId7" imgW="2933640" imgH="228600" progId="Equation.DSMT4">
                  <p:embed/>
                </p:oleObj>
              </mc:Choice>
              <mc:Fallback>
                <p:oleObj name="Equation" r:id="rId7" imgW="2933640" imgH="228600" progId="Equation.DSMT4">
                  <p:embed/>
                  <p:pic>
                    <p:nvPicPr>
                      <p:cNvPr id="3994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3860800"/>
                        <a:ext cx="702627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7" name="Object 11"/>
          <p:cNvGraphicFramePr>
            <a:graphicFrameLocks noChangeAspect="1"/>
          </p:cNvGraphicFramePr>
          <p:nvPr/>
        </p:nvGraphicFramePr>
        <p:xfrm>
          <a:off x="684213" y="5805488"/>
          <a:ext cx="8985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7" name="Equation" r:id="rId9" imgW="380880" imgH="203040" progId="Equation.DSMT4">
                  <p:embed/>
                </p:oleObj>
              </mc:Choice>
              <mc:Fallback>
                <p:oleObj name="Equation" r:id="rId9" imgW="380880" imgH="203040" progId="Equation.DSMT4">
                  <p:embed/>
                  <p:pic>
                    <p:nvPicPr>
                      <p:cNvPr id="3994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805488"/>
                        <a:ext cx="8985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9" name="Object 13"/>
          <p:cNvGraphicFramePr>
            <a:graphicFrameLocks noChangeAspect="1"/>
          </p:cNvGraphicFramePr>
          <p:nvPr/>
        </p:nvGraphicFramePr>
        <p:xfrm>
          <a:off x="1692275" y="3213100"/>
          <a:ext cx="244792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8" name="Equation" r:id="rId11" imgW="927000" imgH="228600" progId="Equation.DSMT4">
                  <p:embed/>
                </p:oleObj>
              </mc:Choice>
              <mc:Fallback>
                <p:oleObj name="Equation" r:id="rId11" imgW="927000" imgH="228600" progId="Equation.DSMT4">
                  <p:embed/>
                  <p:pic>
                    <p:nvPicPr>
                      <p:cNvPr id="3994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213100"/>
                        <a:ext cx="2447925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0" name="Object 14"/>
          <p:cNvGraphicFramePr>
            <a:graphicFrameLocks noChangeAspect="1"/>
          </p:cNvGraphicFramePr>
          <p:nvPr/>
        </p:nvGraphicFramePr>
        <p:xfrm>
          <a:off x="611188" y="1989138"/>
          <a:ext cx="51133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9" name="Equation" r:id="rId13" imgW="2158920" imgH="241200" progId="Equation.DSMT4">
                  <p:embed/>
                </p:oleObj>
              </mc:Choice>
              <mc:Fallback>
                <p:oleObj name="Equation" r:id="rId13" imgW="2158920" imgH="241200" progId="Equation.DSMT4">
                  <p:embed/>
                  <p:pic>
                    <p:nvPicPr>
                      <p:cNvPr id="3995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989138"/>
                        <a:ext cx="511333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1" name="Object 15"/>
          <p:cNvGraphicFramePr>
            <a:graphicFrameLocks noChangeAspect="1"/>
          </p:cNvGraphicFramePr>
          <p:nvPr/>
        </p:nvGraphicFramePr>
        <p:xfrm>
          <a:off x="1692275" y="2636838"/>
          <a:ext cx="165576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0" name="Equation" r:id="rId15" imgW="672840" imgH="241200" progId="Equation.DSMT4">
                  <p:embed/>
                </p:oleObj>
              </mc:Choice>
              <mc:Fallback>
                <p:oleObj name="Equation" r:id="rId15" imgW="672840" imgH="241200" progId="Equation.DSMT4">
                  <p:embed/>
                  <p:pic>
                    <p:nvPicPr>
                      <p:cNvPr id="3995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636838"/>
                        <a:ext cx="1655763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2" name="Object 16"/>
          <p:cNvGraphicFramePr>
            <a:graphicFrameLocks noChangeAspect="1"/>
          </p:cNvGraphicFramePr>
          <p:nvPr/>
        </p:nvGraphicFramePr>
        <p:xfrm>
          <a:off x="684213" y="4508500"/>
          <a:ext cx="367188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1" name="Equation" r:id="rId17" imgW="1473120" imgH="203040" progId="Equation.DSMT4">
                  <p:embed/>
                </p:oleObj>
              </mc:Choice>
              <mc:Fallback>
                <p:oleObj name="Equation" r:id="rId17" imgW="1473120" imgH="203040" progId="Equation.DSMT4">
                  <p:embed/>
                  <p:pic>
                    <p:nvPicPr>
                      <p:cNvPr id="3995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508500"/>
                        <a:ext cx="3671887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3" name="Object 17"/>
          <p:cNvGraphicFramePr>
            <a:graphicFrameLocks noChangeAspect="1"/>
          </p:cNvGraphicFramePr>
          <p:nvPr/>
        </p:nvGraphicFramePr>
        <p:xfrm>
          <a:off x="4356100" y="4508500"/>
          <a:ext cx="29527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2" name="Equation" r:id="rId19" imgW="1193760" imgH="203040" progId="Equation.DSMT4">
                  <p:embed/>
                </p:oleObj>
              </mc:Choice>
              <mc:Fallback>
                <p:oleObj name="Equation" r:id="rId19" imgW="1193760" imgH="203040" progId="Equation.DSMT4">
                  <p:embed/>
                  <p:pic>
                    <p:nvPicPr>
                      <p:cNvPr id="3995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508500"/>
                        <a:ext cx="29527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4" name="Object 18"/>
          <p:cNvGraphicFramePr>
            <a:graphicFrameLocks noChangeAspect="1"/>
          </p:cNvGraphicFramePr>
          <p:nvPr/>
        </p:nvGraphicFramePr>
        <p:xfrm>
          <a:off x="2195513" y="5157788"/>
          <a:ext cx="43926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3" name="Equation" r:id="rId21" imgW="1803240" imgH="203040" progId="Equation.DSMT4">
                  <p:embed/>
                </p:oleObj>
              </mc:Choice>
              <mc:Fallback>
                <p:oleObj name="Equation" r:id="rId21" imgW="1803240" imgH="203040" progId="Equation.DSMT4">
                  <p:embed/>
                  <p:pic>
                    <p:nvPicPr>
                      <p:cNvPr id="3995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157788"/>
                        <a:ext cx="4392612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760A-387A-4C17-8BF6-769B27D0F0F5}" type="slidenum">
              <a:rPr lang="zh-CN" altLang="en-US"/>
              <a:pPr/>
              <a:t>46</a:t>
            </a:fld>
            <a:endParaRPr lang="en-US" altLang="zh-CN"/>
          </a:p>
        </p:txBody>
      </p:sp>
      <p:graphicFrame>
        <p:nvGraphicFramePr>
          <p:cNvPr id="99337" name="Object 1033"/>
          <p:cNvGraphicFramePr>
            <a:graphicFrameLocks noChangeAspect="1"/>
          </p:cNvGraphicFramePr>
          <p:nvPr/>
        </p:nvGraphicFramePr>
        <p:xfrm>
          <a:off x="747713" y="765175"/>
          <a:ext cx="70739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8" name="Equation" r:id="rId3" imgW="2831760" imgH="228600" progId="Equation.DSMT4">
                  <p:embed/>
                </p:oleObj>
              </mc:Choice>
              <mc:Fallback>
                <p:oleObj name="Equation" r:id="rId3" imgW="2831760" imgH="228600" progId="Equation.DSMT4">
                  <p:embed/>
                  <p:pic>
                    <p:nvPicPr>
                      <p:cNvPr id="99337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765175"/>
                        <a:ext cx="70739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8" name="Object 1034"/>
          <p:cNvGraphicFramePr>
            <a:graphicFrameLocks noChangeAspect="1"/>
          </p:cNvGraphicFramePr>
          <p:nvPr/>
        </p:nvGraphicFramePr>
        <p:xfrm>
          <a:off x="1476375" y="1484313"/>
          <a:ext cx="5992813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9" name="Equation" r:id="rId5" imgW="2425680" imgH="241200" progId="Equation.DSMT4">
                  <p:embed/>
                </p:oleObj>
              </mc:Choice>
              <mc:Fallback>
                <p:oleObj name="Equation" r:id="rId5" imgW="2425680" imgH="241200" progId="Equation.DSMT4">
                  <p:embed/>
                  <p:pic>
                    <p:nvPicPr>
                      <p:cNvPr id="99338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484313"/>
                        <a:ext cx="5992813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9" name="Object 1035"/>
          <p:cNvGraphicFramePr>
            <a:graphicFrameLocks noChangeAspect="1"/>
          </p:cNvGraphicFramePr>
          <p:nvPr/>
        </p:nvGraphicFramePr>
        <p:xfrm>
          <a:off x="684213" y="2205038"/>
          <a:ext cx="666115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0" name="Equation" r:id="rId7" imgW="2666880" imgH="228600" progId="Equation.DSMT4">
                  <p:embed/>
                </p:oleObj>
              </mc:Choice>
              <mc:Fallback>
                <p:oleObj name="Equation" r:id="rId7" imgW="2666880" imgH="228600" progId="Equation.DSMT4">
                  <p:embed/>
                  <p:pic>
                    <p:nvPicPr>
                      <p:cNvPr id="99339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205038"/>
                        <a:ext cx="666115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0" name="Object 1036"/>
          <p:cNvGraphicFramePr>
            <a:graphicFrameLocks noChangeAspect="1"/>
          </p:cNvGraphicFramePr>
          <p:nvPr/>
        </p:nvGraphicFramePr>
        <p:xfrm>
          <a:off x="3132138" y="3573463"/>
          <a:ext cx="237648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1" name="Equation" r:id="rId9" imgW="927000" imgH="228600" progId="Equation.DSMT4">
                  <p:embed/>
                </p:oleObj>
              </mc:Choice>
              <mc:Fallback>
                <p:oleObj name="Equation" r:id="rId9" imgW="927000" imgH="228600" progId="Equation.DSMT4">
                  <p:embed/>
                  <p:pic>
                    <p:nvPicPr>
                      <p:cNvPr id="9934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573463"/>
                        <a:ext cx="2376487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1" name="Object 1037"/>
          <p:cNvGraphicFramePr>
            <a:graphicFrameLocks noChangeAspect="1"/>
          </p:cNvGraphicFramePr>
          <p:nvPr/>
        </p:nvGraphicFramePr>
        <p:xfrm>
          <a:off x="755650" y="2997200"/>
          <a:ext cx="38163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2" name="Equation" r:id="rId11" imgW="1562040" imgH="215640" progId="Equation.DSMT4">
                  <p:embed/>
                </p:oleObj>
              </mc:Choice>
              <mc:Fallback>
                <p:oleObj name="Equation" r:id="rId11" imgW="1562040" imgH="215640" progId="Equation.DSMT4">
                  <p:embed/>
                  <p:pic>
                    <p:nvPicPr>
                      <p:cNvPr id="99341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997200"/>
                        <a:ext cx="381635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9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9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C157-F031-4306-BF97-727A970E91BC}" type="slidenum">
              <a:rPr lang="zh-CN" altLang="en-US"/>
              <a:pPr/>
              <a:t>47</a:t>
            </a:fld>
            <a:endParaRPr lang="en-US" altLang="zh-CN"/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696913" y="3722688"/>
          <a:ext cx="768667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2" name="Equation" r:id="rId3" imgW="3454200" imgH="215640" progId="Equation.DSMT4">
                  <p:embed/>
                </p:oleObj>
              </mc:Choice>
              <mc:Fallback>
                <p:oleObj name="Equation" r:id="rId3" imgW="3454200" imgH="215640" progId="Equation.DSMT4">
                  <p:embed/>
                  <p:pic>
                    <p:nvPicPr>
                      <p:cNvPr id="419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3722688"/>
                        <a:ext cx="768667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611188" y="4437063"/>
          <a:ext cx="807878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3" name="Equation" r:id="rId5" imgW="3644640" imgH="215640" progId="Equation.DSMT4">
                  <p:embed/>
                </p:oleObj>
              </mc:Choice>
              <mc:Fallback>
                <p:oleObj name="Equation" r:id="rId5" imgW="3644640" imgH="215640" progId="Equation.DSMT4">
                  <p:embed/>
                  <p:pic>
                    <p:nvPicPr>
                      <p:cNvPr id="419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437063"/>
                        <a:ext cx="807878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611188" y="5084763"/>
          <a:ext cx="56896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4" name="Equation" r:id="rId7" imgW="2400120" imgH="215640" progId="Equation.DSMT4">
                  <p:embed/>
                </p:oleObj>
              </mc:Choice>
              <mc:Fallback>
                <p:oleObj name="Equation" r:id="rId7" imgW="2400120" imgH="215640" progId="Equation.DSMT4">
                  <p:embed/>
                  <p:pic>
                    <p:nvPicPr>
                      <p:cNvPr id="419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084763"/>
                        <a:ext cx="56896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1547813" y="5734050"/>
          <a:ext cx="20574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5" name="Equation" r:id="rId9" imgW="812520" imgH="203040" progId="Equation.DSMT4">
                  <p:embed/>
                </p:oleObj>
              </mc:Choice>
              <mc:Fallback>
                <p:oleObj name="Equation" r:id="rId9" imgW="812520" imgH="203040" progId="Equation.DSMT4">
                  <p:embed/>
                  <p:pic>
                    <p:nvPicPr>
                      <p:cNvPr id="419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734050"/>
                        <a:ext cx="20574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6" name="Object 12"/>
          <p:cNvGraphicFramePr>
            <a:graphicFrameLocks noChangeAspect="1"/>
          </p:cNvGraphicFramePr>
          <p:nvPr/>
        </p:nvGraphicFramePr>
        <p:xfrm>
          <a:off x="1042988" y="620713"/>
          <a:ext cx="700087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6" name="Equation" r:id="rId11" imgW="2997000" imgH="469800" progId="Equation.DSMT4">
                  <p:embed/>
                </p:oleObj>
              </mc:Choice>
              <mc:Fallback>
                <p:oleObj name="Equation" r:id="rId11" imgW="2997000" imgH="469800" progId="Equation.DSMT4">
                  <p:embed/>
                  <p:pic>
                    <p:nvPicPr>
                      <p:cNvPr id="4199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620713"/>
                        <a:ext cx="7000875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7" name="Object 13"/>
          <p:cNvGraphicFramePr>
            <a:graphicFrameLocks noChangeAspect="1"/>
          </p:cNvGraphicFramePr>
          <p:nvPr/>
        </p:nvGraphicFramePr>
        <p:xfrm>
          <a:off x="971550" y="1916113"/>
          <a:ext cx="4826000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7" name="Equation" r:id="rId13" imgW="2044440" imgH="711000" progId="Equation.DSMT4">
                  <p:embed/>
                </p:oleObj>
              </mc:Choice>
              <mc:Fallback>
                <p:oleObj name="Equation" r:id="rId13" imgW="2044440" imgH="711000" progId="Equation.DSMT4">
                  <p:embed/>
                  <p:pic>
                    <p:nvPicPr>
                      <p:cNvPr id="4199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916113"/>
                        <a:ext cx="4826000" cy="167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D874-B875-475C-9377-4869447E6A9E}" type="slidenum">
              <a:rPr lang="zh-CN" altLang="en-US"/>
              <a:pPr/>
              <a:t>48</a:t>
            </a:fld>
            <a:endParaRPr lang="en-US" altLang="zh-CN"/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755650" y="3213100"/>
          <a:ext cx="630872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6" name="Equation" r:id="rId3" imgW="2501640" imgH="241200" progId="Equation.DSMT4">
                  <p:embed/>
                </p:oleObj>
              </mc:Choice>
              <mc:Fallback>
                <p:oleObj name="Equation" r:id="rId3" imgW="2501640" imgH="241200" progId="Equation.DSMT4">
                  <p:embed/>
                  <p:pic>
                    <p:nvPicPr>
                      <p:cNvPr id="430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213100"/>
                        <a:ext cx="6308725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755650" y="3933825"/>
          <a:ext cx="575945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7" name="Equation" r:id="rId5" imgW="2361960" imgH="457200" progId="Equation.DSMT4">
                  <p:embed/>
                </p:oleObj>
              </mc:Choice>
              <mc:Fallback>
                <p:oleObj name="Equation" r:id="rId5" imgW="2361960" imgH="457200" progId="Equation.DSMT4">
                  <p:embed/>
                  <p:pic>
                    <p:nvPicPr>
                      <p:cNvPr id="430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933825"/>
                        <a:ext cx="575945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684213" y="5157788"/>
          <a:ext cx="7343775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8" name="Equation" r:id="rId7" imgW="3073320" imgH="457200" progId="Equation.DSMT4">
                  <p:embed/>
                </p:oleObj>
              </mc:Choice>
              <mc:Fallback>
                <p:oleObj name="Equation" r:id="rId7" imgW="3073320" imgH="457200" progId="Equation.DSMT4">
                  <p:embed/>
                  <p:pic>
                    <p:nvPicPr>
                      <p:cNvPr id="430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157788"/>
                        <a:ext cx="7343775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4500563" y="909638"/>
          <a:ext cx="3560762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9" name="Equation" r:id="rId9" imgW="1422360" imgH="228600" progId="Equation.DSMT4">
                  <p:embed/>
                </p:oleObj>
              </mc:Choice>
              <mc:Fallback>
                <p:oleObj name="Equation" r:id="rId9" imgW="1422360" imgH="228600" progId="Equation.DSMT4">
                  <p:embed/>
                  <p:pic>
                    <p:nvPicPr>
                      <p:cNvPr id="430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909638"/>
                        <a:ext cx="3560762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8"/>
          <p:cNvGraphicFramePr>
            <a:graphicFrameLocks noChangeAspect="1"/>
          </p:cNvGraphicFramePr>
          <p:nvPr/>
        </p:nvGraphicFramePr>
        <p:xfrm>
          <a:off x="1763713" y="549275"/>
          <a:ext cx="25146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0" name="Equation" r:id="rId11" imgW="1015920" imgH="482400" progId="Equation.DSMT4">
                  <p:embed/>
                </p:oleObj>
              </mc:Choice>
              <mc:Fallback>
                <p:oleObj name="Equation" r:id="rId11" imgW="1015920" imgH="482400" progId="Equation.DSMT4">
                  <p:embed/>
                  <p:pic>
                    <p:nvPicPr>
                      <p:cNvPr id="430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49275"/>
                        <a:ext cx="25146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9"/>
          <p:cNvGraphicFramePr>
            <a:graphicFrameLocks noChangeAspect="1"/>
          </p:cNvGraphicFramePr>
          <p:nvPr/>
        </p:nvGraphicFramePr>
        <p:xfrm>
          <a:off x="900113" y="1916113"/>
          <a:ext cx="359886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1" name="Equation" r:id="rId13" imgW="1498320" imgH="228600" progId="Equation.DSMT4">
                  <p:embed/>
                </p:oleObj>
              </mc:Choice>
              <mc:Fallback>
                <p:oleObj name="Equation" r:id="rId13" imgW="1498320" imgH="228600" progId="Equation.DSMT4">
                  <p:embed/>
                  <p:pic>
                    <p:nvPicPr>
                      <p:cNvPr id="430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916113"/>
                        <a:ext cx="3598862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8" name="Object 10"/>
          <p:cNvGraphicFramePr>
            <a:graphicFrameLocks noChangeAspect="1"/>
          </p:cNvGraphicFramePr>
          <p:nvPr/>
        </p:nvGraphicFramePr>
        <p:xfrm>
          <a:off x="827088" y="2492375"/>
          <a:ext cx="60071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2" name="Equation" r:id="rId15" imgW="2476440" imgH="241200" progId="Equation.DSMT4">
                  <p:embed/>
                </p:oleObj>
              </mc:Choice>
              <mc:Fallback>
                <p:oleObj name="Equation" r:id="rId15" imgW="2476440" imgH="241200" progId="Equation.DSMT4">
                  <p:embed/>
                  <p:pic>
                    <p:nvPicPr>
                      <p:cNvPr id="430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492375"/>
                        <a:ext cx="600710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D236-E0E1-4913-96B5-63621B97D654}" type="slidenum">
              <a:rPr lang="zh-CN" altLang="en-US" smtClean="0"/>
              <a:pPr/>
              <a:t>49</a:t>
            </a:fld>
            <a:endParaRPr lang="en-US" altLang="zh-CN"/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898922" y="1969203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x≡[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圆角矩形 4"/>
          <p:cNvSpPr/>
          <p:nvPr>
            <p:custDataLst>
              <p:tags r:id="rId4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kumimoji="1" lang="en-US" altLang="zh-CN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971600" y="1008448"/>
          <a:ext cx="6881813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0" name="Equation" r:id="rId13" imgW="2946240" imgH="469800" progId="Equation.DSMT4">
                  <p:embed/>
                </p:oleObj>
              </mc:Choice>
              <mc:Fallback>
                <p:oleObj name="Equation" r:id="rId13" imgW="2946240" imgH="469800" progId="Equation.DSMT4">
                  <p:embed/>
                  <p:pic>
                    <p:nvPicPr>
                      <p:cNvPr id="1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008448"/>
                        <a:ext cx="6881813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ColorBlock"/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9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76909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2ED6-2191-4515-B70F-DB598B6FF766}" type="slidenum">
              <a:rPr lang="en-US" altLang="zh-CN"/>
              <a:pPr/>
              <a:t>5</a:t>
            </a:fld>
            <a:endParaRPr lang="en-US" altLang="zh-CN"/>
          </a:p>
        </p:txBody>
      </p:sp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762000" y="609600"/>
          <a:ext cx="7747000" cy="220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3" imgW="3251160" imgH="927000" progId="Equation.DSMT4">
                  <p:embed/>
                </p:oleObj>
              </mc:Choice>
              <mc:Fallback>
                <p:oleObj name="Equation" r:id="rId3" imgW="3251160" imgH="927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7747000" cy="220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762000" y="2895600"/>
          <a:ext cx="7696200" cy="226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5" imgW="3238200" imgH="952200" progId="Equation.DSMT4">
                  <p:embed/>
                </p:oleObj>
              </mc:Choice>
              <mc:Fallback>
                <p:oleObj name="Equation" r:id="rId5" imgW="3238200" imgH="952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95600"/>
                        <a:ext cx="7696200" cy="226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762000" y="5257800"/>
          <a:ext cx="76962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7" imgW="3365280" imgH="444240" progId="Equation.DSMT4">
                  <p:embed/>
                </p:oleObj>
              </mc:Choice>
              <mc:Fallback>
                <p:oleObj name="Equation" r:id="rId7" imgW="3365280" imgH="4442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257800"/>
                        <a:ext cx="7696200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2220-ADBF-468F-BBCF-0143735F5EFB}" type="slidenum">
              <a:rPr lang="zh-CN" altLang="en-US"/>
              <a:pPr/>
              <a:t>50</a:t>
            </a:fld>
            <a:endParaRPr lang="en-US" altLang="zh-CN"/>
          </a:p>
        </p:txBody>
      </p:sp>
      <p:graphicFrame>
        <p:nvGraphicFramePr>
          <p:cNvPr id="44042" name="Object 10"/>
          <p:cNvGraphicFramePr>
            <a:graphicFrameLocks noChangeAspect="1"/>
          </p:cNvGraphicFramePr>
          <p:nvPr/>
        </p:nvGraphicFramePr>
        <p:xfrm>
          <a:off x="755650" y="692150"/>
          <a:ext cx="5400675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4" name="Equation" r:id="rId3" imgW="2247840" imgH="685800" progId="Equation.DSMT4">
                  <p:embed/>
                </p:oleObj>
              </mc:Choice>
              <mc:Fallback>
                <p:oleObj name="Equation" r:id="rId3" imgW="2247840" imgH="685800" progId="Equation.DSMT4">
                  <p:embed/>
                  <p:pic>
                    <p:nvPicPr>
                      <p:cNvPr id="440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692150"/>
                        <a:ext cx="5400675" cy="164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11"/>
          <p:cNvGraphicFramePr>
            <a:graphicFrameLocks noChangeAspect="1"/>
          </p:cNvGraphicFramePr>
          <p:nvPr/>
        </p:nvGraphicFramePr>
        <p:xfrm>
          <a:off x="755650" y="2565400"/>
          <a:ext cx="753903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5" name="Equation" r:id="rId5" imgW="3035160" imgH="228600" progId="Equation.DSMT4">
                  <p:embed/>
                </p:oleObj>
              </mc:Choice>
              <mc:Fallback>
                <p:oleObj name="Equation" r:id="rId5" imgW="3035160" imgH="228600" progId="Equation.DSMT4">
                  <p:embed/>
                  <p:pic>
                    <p:nvPicPr>
                      <p:cNvPr id="4404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565400"/>
                        <a:ext cx="7539038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4" name="Object 12"/>
          <p:cNvGraphicFramePr>
            <a:graphicFrameLocks noChangeAspect="1"/>
          </p:cNvGraphicFramePr>
          <p:nvPr/>
        </p:nvGraphicFramePr>
        <p:xfrm>
          <a:off x="755650" y="3357563"/>
          <a:ext cx="4679950" cy="271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6" name="Equation" r:id="rId7" imgW="1968480" imgH="1143000" progId="Equation.DSMT4">
                  <p:embed/>
                </p:oleObj>
              </mc:Choice>
              <mc:Fallback>
                <p:oleObj name="Equation" r:id="rId7" imgW="1968480" imgH="1143000" progId="Equation.DSMT4">
                  <p:embed/>
                  <p:pic>
                    <p:nvPicPr>
                      <p:cNvPr id="440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357563"/>
                        <a:ext cx="4679950" cy="271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CD81-D2E2-47FE-8E8C-29FD21337F84}" type="slidenum">
              <a:rPr lang="zh-CN" altLang="en-US"/>
              <a:pPr/>
              <a:t>51</a:t>
            </a:fld>
            <a:endParaRPr lang="en-US" altLang="zh-CN"/>
          </a:p>
        </p:txBody>
      </p:sp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684213" y="692150"/>
          <a:ext cx="7056437" cy="300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8" name="Equation" r:id="rId3" imgW="2831760" imgH="1206360" progId="Equation.DSMT4">
                  <p:embed/>
                </p:oleObj>
              </mc:Choice>
              <mc:Fallback>
                <p:oleObj name="Equation" r:id="rId3" imgW="2831760" imgH="1206360" progId="Equation.DSMT4">
                  <p:embed/>
                  <p:pic>
                    <p:nvPicPr>
                      <p:cNvPr id="450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692150"/>
                        <a:ext cx="7056437" cy="300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13AC-E3E9-4A2D-99AF-5A638383FD28}" type="slidenum">
              <a:rPr lang="zh-CN" altLang="en-US"/>
              <a:pPr/>
              <a:t>52</a:t>
            </a:fld>
            <a:endParaRPr lang="en-US" altLang="zh-CN"/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395288" y="563563"/>
          <a:ext cx="8528050" cy="577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2" name="Equation" r:id="rId3" imgW="3543120" imgH="2400120" progId="Equation.DSMT4">
                  <p:embed/>
                </p:oleObj>
              </mc:Choice>
              <mc:Fallback>
                <p:oleObj name="Equation" r:id="rId3" imgW="3543120" imgH="2400120" progId="Equation.DSMT4">
                  <p:embed/>
                  <p:pic>
                    <p:nvPicPr>
                      <p:cNvPr id="460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63563"/>
                        <a:ext cx="8528050" cy="577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4063-4C91-4AC2-873B-652DDCA2B432}" type="slidenum">
              <a:rPr lang="zh-CN" altLang="en-US"/>
              <a:pPr/>
              <a:t>53</a:t>
            </a:fld>
            <a:endParaRPr lang="en-US" altLang="zh-CN"/>
          </a:p>
        </p:txBody>
      </p:sp>
      <p:graphicFrame>
        <p:nvGraphicFramePr>
          <p:cNvPr id="93188" name="Object 4"/>
          <p:cNvGraphicFramePr>
            <a:graphicFrameLocks noChangeAspect="1"/>
          </p:cNvGraphicFramePr>
          <p:nvPr/>
        </p:nvGraphicFramePr>
        <p:xfrm>
          <a:off x="1116013" y="692150"/>
          <a:ext cx="418941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6" name="Equation" r:id="rId3" imgW="1752480" imgH="203040" progId="Equation.DSMT4">
                  <p:embed/>
                </p:oleObj>
              </mc:Choice>
              <mc:Fallback>
                <p:oleObj name="Equation" r:id="rId3" imgW="1752480" imgH="203040" progId="Equation.DSMT4">
                  <p:embed/>
                  <p:pic>
                    <p:nvPicPr>
                      <p:cNvPr id="931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692150"/>
                        <a:ext cx="418941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1116013" y="1412875"/>
          <a:ext cx="7345362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7" name="Equation" r:id="rId5" imgW="3174840" imgH="228600" progId="Equation.DSMT4">
                  <p:embed/>
                </p:oleObj>
              </mc:Choice>
              <mc:Fallback>
                <p:oleObj name="Equation" r:id="rId5" imgW="3174840" imgH="228600" progId="Equation.DSMT4">
                  <p:embed/>
                  <p:pic>
                    <p:nvPicPr>
                      <p:cNvPr id="931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412875"/>
                        <a:ext cx="7345362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0" name="Object 6"/>
          <p:cNvGraphicFramePr>
            <a:graphicFrameLocks noChangeAspect="1"/>
          </p:cNvGraphicFramePr>
          <p:nvPr/>
        </p:nvGraphicFramePr>
        <p:xfrm>
          <a:off x="2051050" y="2060575"/>
          <a:ext cx="51847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8" name="Equation" r:id="rId7" imgW="2031840" imgH="228600" progId="Equation.DSMT4">
                  <p:embed/>
                </p:oleObj>
              </mc:Choice>
              <mc:Fallback>
                <p:oleObj name="Equation" r:id="rId7" imgW="2031840" imgH="228600" progId="Equation.DSMT4">
                  <p:embed/>
                  <p:pic>
                    <p:nvPicPr>
                      <p:cNvPr id="931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060575"/>
                        <a:ext cx="518477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1" name="Object 7"/>
          <p:cNvGraphicFramePr>
            <a:graphicFrameLocks noChangeAspect="1"/>
          </p:cNvGraphicFramePr>
          <p:nvPr/>
        </p:nvGraphicFramePr>
        <p:xfrm>
          <a:off x="539750" y="2781300"/>
          <a:ext cx="5618163" cy="164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9" name="Equation" r:id="rId9" imgW="2374560" imgH="698400" progId="Equation.DSMT4">
                  <p:embed/>
                </p:oleObj>
              </mc:Choice>
              <mc:Fallback>
                <p:oleObj name="Equation" r:id="rId9" imgW="2374560" imgH="698400" progId="Equation.DSMT4">
                  <p:embed/>
                  <p:pic>
                    <p:nvPicPr>
                      <p:cNvPr id="931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781300"/>
                        <a:ext cx="5618163" cy="164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2" name="Object 8"/>
          <p:cNvGraphicFramePr>
            <a:graphicFrameLocks noChangeAspect="1"/>
          </p:cNvGraphicFramePr>
          <p:nvPr/>
        </p:nvGraphicFramePr>
        <p:xfrm>
          <a:off x="609600" y="4419600"/>
          <a:ext cx="7872413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0" name="Equation" r:id="rId11" imgW="3365280" imgH="406080" progId="Equation.DSMT4">
                  <p:embed/>
                </p:oleObj>
              </mc:Choice>
              <mc:Fallback>
                <p:oleObj name="Equation" r:id="rId11" imgW="3365280" imgH="406080" progId="Equation.DSMT4">
                  <p:embed/>
                  <p:pic>
                    <p:nvPicPr>
                      <p:cNvPr id="931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419600"/>
                        <a:ext cx="7872413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3" name="Object 9"/>
          <p:cNvGraphicFramePr>
            <a:graphicFrameLocks noChangeAspect="1"/>
          </p:cNvGraphicFramePr>
          <p:nvPr/>
        </p:nvGraphicFramePr>
        <p:xfrm>
          <a:off x="2339975" y="5445125"/>
          <a:ext cx="504031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1" name="Equation" r:id="rId13" imgW="2209680" imgH="241200" progId="Equation.DSMT4">
                  <p:embed/>
                </p:oleObj>
              </mc:Choice>
              <mc:Fallback>
                <p:oleObj name="Equation" r:id="rId13" imgW="2209680" imgH="241200" progId="Equation.DSMT4">
                  <p:embed/>
                  <p:pic>
                    <p:nvPicPr>
                      <p:cNvPr id="931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445125"/>
                        <a:ext cx="5040313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4" name="Object 10"/>
          <p:cNvGraphicFramePr>
            <a:graphicFrameLocks noChangeAspect="1"/>
          </p:cNvGraphicFramePr>
          <p:nvPr/>
        </p:nvGraphicFramePr>
        <p:xfrm>
          <a:off x="1547813" y="3932238"/>
          <a:ext cx="244633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2" name="Equation" r:id="rId15" imgW="1002960" imgH="215640" progId="Equation.DSMT4">
                  <p:embed/>
                </p:oleObj>
              </mc:Choice>
              <mc:Fallback>
                <p:oleObj name="Equation" r:id="rId15" imgW="1002960" imgH="215640" progId="Equation.DSMT4">
                  <p:embed/>
                  <p:pic>
                    <p:nvPicPr>
                      <p:cNvPr id="9319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932238"/>
                        <a:ext cx="2446337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DB28-0F71-45C8-B1C3-CBD8B324BB8D}" type="slidenum">
              <a:rPr lang="zh-CN" altLang="en-US"/>
              <a:pPr/>
              <a:t>54</a:t>
            </a:fld>
            <a:endParaRPr lang="en-US" altLang="zh-CN"/>
          </a:p>
        </p:txBody>
      </p:sp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611188" y="620713"/>
          <a:ext cx="39592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0" name="Equation" r:id="rId3" imgW="1726920" imgH="228600" progId="Equation.DSMT4">
                  <p:embed/>
                </p:oleObj>
              </mc:Choice>
              <mc:Fallback>
                <p:oleObj name="Equation" r:id="rId3" imgW="1726920" imgH="228600" progId="Equation.DSMT4">
                  <p:embed/>
                  <p:pic>
                    <p:nvPicPr>
                      <p:cNvPr id="942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620713"/>
                        <a:ext cx="395922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3" name="Object 5"/>
          <p:cNvGraphicFramePr>
            <a:graphicFrameLocks noChangeAspect="1"/>
          </p:cNvGraphicFramePr>
          <p:nvPr/>
        </p:nvGraphicFramePr>
        <p:xfrm>
          <a:off x="2079625" y="1196975"/>
          <a:ext cx="41148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1" name="Equation" r:id="rId5" imgW="1803240" imgH="431640" progId="Equation.DSMT4">
                  <p:embed/>
                </p:oleObj>
              </mc:Choice>
              <mc:Fallback>
                <p:oleObj name="Equation" r:id="rId5" imgW="1803240" imgH="431640" progId="Equation.DSMT4">
                  <p:embed/>
                  <p:pic>
                    <p:nvPicPr>
                      <p:cNvPr id="942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5" y="1196975"/>
                        <a:ext cx="411480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4" name="Object 6"/>
          <p:cNvGraphicFramePr>
            <a:graphicFrameLocks noChangeAspect="1"/>
          </p:cNvGraphicFramePr>
          <p:nvPr/>
        </p:nvGraphicFramePr>
        <p:xfrm>
          <a:off x="625475" y="2276475"/>
          <a:ext cx="78898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2" name="Equation" r:id="rId7" imgW="3225600" imgH="228600" progId="Equation.DSMT4">
                  <p:embed/>
                </p:oleObj>
              </mc:Choice>
              <mc:Fallback>
                <p:oleObj name="Equation" r:id="rId7" imgW="3225600" imgH="228600" progId="Equation.DSMT4">
                  <p:embed/>
                  <p:pic>
                    <p:nvPicPr>
                      <p:cNvPr id="942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2276475"/>
                        <a:ext cx="788987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5" name="Object 7"/>
          <p:cNvGraphicFramePr>
            <a:graphicFrameLocks noChangeAspect="1"/>
          </p:cNvGraphicFramePr>
          <p:nvPr/>
        </p:nvGraphicFramePr>
        <p:xfrm>
          <a:off x="1201738" y="2997200"/>
          <a:ext cx="6234112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3" name="Equation" r:id="rId9" imgW="2603160" imgH="431640" progId="Equation.DSMT4">
                  <p:embed/>
                </p:oleObj>
              </mc:Choice>
              <mc:Fallback>
                <p:oleObj name="Equation" r:id="rId9" imgW="2603160" imgH="431640" progId="Equation.DSMT4">
                  <p:embed/>
                  <p:pic>
                    <p:nvPicPr>
                      <p:cNvPr id="942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2997200"/>
                        <a:ext cx="6234112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6" name="Object 8"/>
          <p:cNvGraphicFramePr>
            <a:graphicFrameLocks noChangeAspect="1"/>
          </p:cNvGraphicFramePr>
          <p:nvPr/>
        </p:nvGraphicFramePr>
        <p:xfrm>
          <a:off x="611188" y="4005263"/>
          <a:ext cx="596106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4" name="Equation" r:id="rId11" imgW="2336760" imgH="241200" progId="Equation.DSMT4">
                  <p:embed/>
                </p:oleObj>
              </mc:Choice>
              <mc:Fallback>
                <p:oleObj name="Equation" r:id="rId11" imgW="2336760" imgH="241200" progId="Equation.DSMT4">
                  <p:embed/>
                  <p:pic>
                    <p:nvPicPr>
                      <p:cNvPr id="942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005263"/>
                        <a:ext cx="5961062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7" name="Object 9"/>
          <p:cNvGraphicFramePr>
            <a:graphicFrameLocks noChangeAspect="1"/>
          </p:cNvGraphicFramePr>
          <p:nvPr/>
        </p:nvGraphicFramePr>
        <p:xfrm>
          <a:off x="611188" y="4724400"/>
          <a:ext cx="4895850" cy="162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5" name="Equation" r:id="rId13" imgW="2070000" imgH="685800" progId="Equation.DSMT4">
                  <p:embed/>
                </p:oleObj>
              </mc:Choice>
              <mc:Fallback>
                <p:oleObj name="Equation" r:id="rId13" imgW="2070000" imgH="685800" progId="Equation.DSMT4">
                  <p:embed/>
                  <p:pic>
                    <p:nvPicPr>
                      <p:cNvPr id="942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724400"/>
                        <a:ext cx="4895850" cy="162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B7EF-7246-4158-83AA-DF9DC3841F94}" type="slidenum">
              <a:rPr lang="zh-CN" altLang="en-US"/>
              <a:pPr/>
              <a:t>55</a:t>
            </a:fld>
            <a:endParaRPr lang="en-US" altLang="zh-CN"/>
          </a:p>
        </p:txBody>
      </p:sp>
      <p:graphicFrame>
        <p:nvGraphicFramePr>
          <p:cNvPr id="95236" name="Object 4"/>
          <p:cNvGraphicFramePr>
            <a:graphicFrameLocks noChangeAspect="1"/>
          </p:cNvGraphicFramePr>
          <p:nvPr/>
        </p:nvGraphicFramePr>
        <p:xfrm>
          <a:off x="900113" y="692150"/>
          <a:ext cx="7632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4" name="Equation" r:id="rId3" imgW="3022560" imgH="215640" progId="Equation.DSMT4">
                  <p:embed/>
                </p:oleObj>
              </mc:Choice>
              <mc:Fallback>
                <p:oleObj name="Equation" r:id="rId3" imgW="3022560" imgH="215640" progId="Equation.DSMT4">
                  <p:embed/>
                  <p:pic>
                    <p:nvPicPr>
                      <p:cNvPr id="952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692150"/>
                        <a:ext cx="76327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684213" y="2781300"/>
          <a:ext cx="5976937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5" name="Equation" r:id="rId5" imgW="2463480" imgH="482400" progId="Equation.DSMT4">
                  <p:embed/>
                </p:oleObj>
              </mc:Choice>
              <mc:Fallback>
                <p:oleObj name="Equation" r:id="rId5" imgW="2463480" imgH="482400" progId="Equation.DSMT4">
                  <p:embed/>
                  <p:pic>
                    <p:nvPicPr>
                      <p:cNvPr id="952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781300"/>
                        <a:ext cx="5976937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Object 6"/>
          <p:cNvGraphicFramePr>
            <a:graphicFrameLocks noChangeAspect="1"/>
          </p:cNvGraphicFramePr>
          <p:nvPr/>
        </p:nvGraphicFramePr>
        <p:xfrm>
          <a:off x="2700338" y="1412875"/>
          <a:ext cx="318135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6" name="Equation" r:id="rId7" imgW="1320480" imgH="228600" progId="Equation.DSMT4">
                  <p:embed/>
                </p:oleObj>
              </mc:Choice>
              <mc:Fallback>
                <p:oleObj name="Equation" r:id="rId7" imgW="1320480" imgH="228600" progId="Equation.DSMT4">
                  <p:embed/>
                  <p:pic>
                    <p:nvPicPr>
                      <p:cNvPr id="952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412875"/>
                        <a:ext cx="318135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9" name="Object 7"/>
          <p:cNvGraphicFramePr>
            <a:graphicFrameLocks noChangeAspect="1"/>
          </p:cNvGraphicFramePr>
          <p:nvPr/>
        </p:nvGraphicFramePr>
        <p:xfrm>
          <a:off x="684213" y="2060575"/>
          <a:ext cx="662463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7" name="Equation" r:id="rId9" imgW="2705040" imgH="241200" progId="Equation.DSMT4">
                  <p:embed/>
                </p:oleObj>
              </mc:Choice>
              <mc:Fallback>
                <p:oleObj name="Equation" r:id="rId9" imgW="2705040" imgH="241200" progId="Equation.DSMT4">
                  <p:embed/>
                  <p:pic>
                    <p:nvPicPr>
                      <p:cNvPr id="952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060575"/>
                        <a:ext cx="6624637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0" name="Object 8"/>
          <p:cNvGraphicFramePr>
            <a:graphicFrameLocks noChangeAspect="1"/>
          </p:cNvGraphicFramePr>
          <p:nvPr/>
        </p:nvGraphicFramePr>
        <p:xfrm>
          <a:off x="827088" y="4005263"/>
          <a:ext cx="244633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8" name="Equation" r:id="rId11" imgW="1002960" imgH="215640" progId="Equation.DSMT4">
                  <p:embed/>
                </p:oleObj>
              </mc:Choice>
              <mc:Fallback>
                <p:oleObj name="Equation" r:id="rId11" imgW="1002960" imgH="215640" progId="Equation.DSMT4">
                  <p:embed/>
                  <p:pic>
                    <p:nvPicPr>
                      <p:cNvPr id="952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005263"/>
                        <a:ext cx="2446337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1" name="Object 9"/>
          <p:cNvGraphicFramePr>
            <a:graphicFrameLocks noChangeAspect="1"/>
          </p:cNvGraphicFramePr>
          <p:nvPr/>
        </p:nvGraphicFramePr>
        <p:xfrm>
          <a:off x="727075" y="4581525"/>
          <a:ext cx="7689850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9" name="Equation" r:id="rId13" imgW="3352680" imgH="660240" progId="Equation.DSMT4">
                  <p:embed/>
                </p:oleObj>
              </mc:Choice>
              <mc:Fallback>
                <p:oleObj name="Equation" r:id="rId13" imgW="3352680" imgH="660240" progId="Equation.DSMT4">
                  <p:embed/>
                  <p:pic>
                    <p:nvPicPr>
                      <p:cNvPr id="952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4581525"/>
                        <a:ext cx="7689850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10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B4CA-06C2-435D-A1DD-7F642FF80C2B}" type="slidenum">
              <a:rPr lang="zh-CN" altLang="en-US"/>
              <a:pPr/>
              <a:t>56</a:t>
            </a:fld>
            <a:endParaRPr lang="en-US" altLang="zh-CN"/>
          </a:p>
        </p:txBody>
      </p:sp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842963" y="765175"/>
          <a:ext cx="6488112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8" name="Equation" r:id="rId3" imgW="2577960" imgH="241200" progId="Equation.DSMT4">
                  <p:embed/>
                </p:oleObj>
              </mc:Choice>
              <mc:Fallback>
                <p:oleObj name="Equation" r:id="rId3" imgW="2577960" imgH="241200" progId="Equation.DSMT4">
                  <p:embed/>
                  <p:pic>
                    <p:nvPicPr>
                      <p:cNvPr id="962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765175"/>
                        <a:ext cx="6488112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755650" y="1557338"/>
          <a:ext cx="76327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9" name="Equation" r:id="rId5" imgW="3251160" imgH="241200" progId="Equation.DSMT4">
                  <p:embed/>
                </p:oleObj>
              </mc:Choice>
              <mc:Fallback>
                <p:oleObj name="Equation" r:id="rId5" imgW="3251160" imgH="241200" progId="Equation.DSMT4">
                  <p:embed/>
                  <p:pic>
                    <p:nvPicPr>
                      <p:cNvPr id="962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557338"/>
                        <a:ext cx="7632700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2" name="Object 6"/>
          <p:cNvGraphicFramePr>
            <a:graphicFrameLocks noChangeAspect="1"/>
          </p:cNvGraphicFramePr>
          <p:nvPr/>
        </p:nvGraphicFramePr>
        <p:xfrm>
          <a:off x="1635125" y="2205038"/>
          <a:ext cx="5241925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0" name="Equation" r:id="rId7" imgW="2082600" imgH="444240" progId="Equation.DSMT4">
                  <p:embed/>
                </p:oleObj>
              </mc:Choice>
              <mc:Fallback>
                <p:oleObj name="Equation" r:id="rId7" imgW="2082600" imgH="444240" progId="Equation.DSMT4">
                  <p:embed/>
                  <p:pic>
                    <p:nvPicPr>
                      <p:cNvPr id="962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5" y="2205038"/>
                        <a:ext cx="5241925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3" name="Object 7"/>
          <p:cNvGraphicFramePr>
            <a:graphicFrameLocks noChangeAspect="1"/>
          </p:cNvGraphicFramePr>
          <p:nvPr/>
        </p:nvGraphicFramePr>
        <p:xfrm>
          <a:off x="784225" y="3357563"/>
          <a:ext cx="779145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1" name="Equation" r:id="rId9" imgW="3466800" imgH="469800" progId="Equation.DSMT4">
                  <p:embed/>
                </p:oleObj>
              </mc:Choice>
              <mc:Fallback>
                <p:oleObj name="Equation" r:id="rId9" imgW="3466800" imgH="469800" progId="Equation.DSMT4">
                  <p:embed/>
                  <p:pic>
                    <p:nvPicPr>
                      <p:cNvPr id="962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3357563"/>
                        <a:ext cx="7791450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698500" y="4652963"/>
          <a:ext cx="6521450" cy="160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2" name="Equation" r:id="rId11" imgW="2730240" imgH="672840" progId="Equation.DSMT4">
                  <p:embed/>
                </p:oleObj>
              </mc:Choice>
              <mc:Fallback>
                <p:oleObj name="Equation" r:id="rId11" imgW="2730240" imgH="672840" progId="Equation.DSMT4">
                  <p:embed/>
                  <p:pic>
                    <p:nvPicPr>
                      <p:cNvPr id="9626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4652963"/>
                        <a:ext cx="6521450" cy="160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8CA9-A538-481B-9D37-5EBC4B49E467}" type="slidenum">
              <a:rPr lang="zh-CN" altLang="en-US"/>
              <a:pPr/>
              <a:t>57</a:t>
            </a:fld>
            <a:endParaRPr lang="en-US" altLang="zh-CN"/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684213" y="1989138"/>
          <a:ext cx="673893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2" name="Equation" r:id="rId3" imgW="2641320" imgH="241200" progId="Equation.DSMT4">
                  <p:embed/>
                </p:oleObj>
              </mc:Choice>
              <mc:Fallback>
                <p:oleObj name="Equation" r:id="rId3" imgW="2641320" imgH="241200" progId="Equation.DSMT4">
                  <p:embed/>
                  <p:pic>
                    <p:nvPicPr>
                      <p:cNvPr id="972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989138"/>
                        <a:ext cx="6738937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5" name="Object 5"/>
          <p:cNvGraphicFramePr>
            <a:graphicFrameLocks noChangeAspect="1"/>
          </p:cNvGraphicFramePr>
          <p:nvPr/>
        </p:nvGraphicFramePr>
        <p:xfrm>
          <a:off x="755650" y="2781300"/>
          <a:ext cx="4968875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3" name="Equation" r:id="rId5" imgW="2057400" imgH="685800" progId="Equation.DSMT4">
                  <p:embed/>
                </p:oleObj>
              </mc:Choice>
              <mc:Fallback>
                <p:oleObj name="Equation" r:id="rId5" imgW="2057400" imgH="685800" progId="Equation.DSMT4">
                  <p:embed/>
                  <p:pic>
                    <p:nvPicPr>
                      <p:cNvPr id="972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781300"/>
                        <a:ext cx="4968875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6" name="Object 6"/>
          <p:cNvGraphicFramePr>
            <a:graphicFrameLocks noChangeAspect="1"/>
          </p:cNvGraphicFramePr>
          <p:nvPr/>
        </p:nvGraphicFramePr>
        <p:xfrm>
          <a:off x="1993900" y="836613"/>
          <a:ext cx="5665788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4" name="Equation" r:id="rId7" imgW="2539800" imgH="444240" progId="Equation.DSMT4">
                  <p:embed/>
                </p:oleObj>
              </mc:Choice>
              <mc:Fallback>
                <p:oleObj name="Equation" r:id="rId7" imgW="2539800" imgH="444240" progId="Equation.DSMT4">
                  <p:embed/>
                  <p:pic>
                    <p:nvPicPr>
                      <p:cNvPr id="972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836613"/>
                        <a:ext cx="5665788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7" name="Object 7"/>
          <p:cNvGraphicFramePr>
            <a:graphicFrameLocks noChangeAspect="1"/>
          </p:cNvGraphicFramePr>
          <p:nvPr/>
        </p:nvGraphicFramePr>
        <p:xfrm>
          <a:off x="1331913" y="4581525"/>
          <a:ext cx="727233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5" name="Equation" r:id="rId9" imgW="2984400" imgH="215640" progId="Equation.DSMT4">
                  <p:embed/>
                </p:oleObj>
              </mc:Choice>
              <mc:Fallback>
                <p:oleObj name="Equation" r:id="rId9" imgW="2984400" imgH="215640" progId="Equation.DSMT4">
                  <p:embed/>
                  <p:pic>
                    <p:nvPicPr>
                      <p:cNvPr id="972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581525"/>
                        <a:ext cx="7272337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12C8-42BF-4149-9E9B-1BD41F474619}" type="slidenum">
              <a:rPr lang="zh-CN" altLang="en-US"/>
              <a:pPr/>
              <a:t>58</a:t>
            </a:fld>
            <a:endParaRPr lang="en-US" altLang="zh-CN"/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1331913" y="620713"/>
          <a:ext cx="6959600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6" name="Equation" r:id="rId3" imgW="2768400" imgH="469800" progId="Equation.DSMT4">
                  <p:embed/>
                </p:oleObj>
              </mc:Choice>
              <mc:Fallback>
                <p:oleObj name="Equation" r:id="rId3" imgW="2768400" imgH="469800" progId="Equation.DSMT4">
                  <p:embed/>
                  <p:pic>
                    <p:nvPicPr>
                      <p:cNvPr id="471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620713"/>
                        <a:ext cx="6959600" cy="118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700088" y="3933825"/>
          <a:ext cx="43132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7" name="Equation" r:id="rId5" imgW="1739880" imgH="215640" progId="Equation.DSMT4">
                  <p:embed/>
                </p:oleObj>
              </mc:Choice>
              <mc:Fallback>
                <p:oleObj name="Equation" r:id="rId5" imgW="1739880" imgH="215640" progId="Equation.DSMT4">
                  <p:embed/>
                  <p:pic>
                    <p:nvPicPr>
                      <p:cNvPr id="471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3933825"/>
                        <a:ext cx="431323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684213" y="4652963"/>
          <a:ext cx="725646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8" name="Equation" r:id="rId7" imgW="2920680" imgH="228600" progId="Equation.DSMT4">
                  <p:embed/>
                </p:oleObj>
              </mc:Choice>
              <mc:Fallback>
                <p:oleObj name="Equation" r:id="rId7" imgW="2920680" imgH="228600" progId="Equation.DSMT4">
                  <p:embed/>
                  <p:pic>
                    <p:nvPicPr>
                      <p:cNvPr id="471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652963"/>
                        <a:ext cx="7256462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5" name="Object 11"/>
          <p:cNvGraphicFramePr>
            <a:graphicFrameLocks noChangeAspect="1"/>
          </p:cNvGraphicFramePr>
          <p:nvPr/>
        </p:nvGraphicFramePr>
        <p:xfrm>
          <a:off x="684213" y="2060575"/>
          <a:ext cx="4679950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9" name="Equation" r:id="rId9" imgW="1841400" imgH="698400" progId="Equation.DSMT4">
                  <p:embed/>
                </p:oleObj>
              </mc:Choice>
              <mc:Fallback>
                <p:oleObj name="Equation" r:id="rId9" imgW="1841400" imgH="698400" progId="Equation.DSMT4">
                  <p:embed/>
                  <p:pic>
                    <p:nvPicPr>
                      <p:cNvPr id="4711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060575"/>
                        <a:ext cx="4679950" cy="177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6" name="Object 12"/>
          <p:cNvGraphicFramePr>
            <a:graphicFrameLocks noChangeAspect="1"/>
          </p:cNvGraphicFramePr>
          <p:nvPr/>
        </p:nvGraphicFramePr>
        <p:xfrm>
          <a:off x="1995488" y="5300663"/>
          <a:ext cx="434181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0" name="Equation" r:id="rId11" imgW="1765080" imgH="228600" progId="Equation.DSMT4">
                  <p:embed/>
                </p:oleObj>
              </mc:Choice>
              <mc:Fallback>
                <p:oleObj name="Equation" r:id="rId11" imgW="1765080" imgH="228600" progId="Equation.DSMT4">
                  <p:embed/>
                  <p:pic>
                    <p:nvPicPr>
                      <p:cNvPr id="471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5300663"/>
                        <a:ext cx="4341812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6FF-7DC8-452E-BB41-29EF2F4A0BE5}" type="slidenum">
              <a:rPr lang="zh-CN" altLang="en-US"/>
              <a:pPr/>
              <a:t>59</a:t>
            </a:fld>
            <a:endParaRPr lang="en-US" altLang="zh-CN"/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684213" y="3213100"/>
          <a:ext cx="4752975" cy="21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0" name="Equation" r:id="rId3" imgW="2031840" imgH="914400" progId="Equation.DSMT4">
                  <p:embed/>
                </p:oleObj>
              </mc:Choice>
              <mc:Fallback>
                <p:oleObj name="Equation" r:id="rId3" imgW="2031840" imgH="914400" progId="Equation.DSMT4">
                  <p:embed/>
                  <p:pic>
                    <p:nvPicPr>
                      <p:cNvPr id="481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213100"/>
                        <a:ext cx="4752975" cy="213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684213" y="2636838"/>
          <a:ext cx="398938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1" name="Equation" r:id="rId5" imgW="1625400" imgH="228600" progId="Equation.DSMT4">
                  <p:embed/>
                </p:oleObj>
              </mc:Choice>
              <mc:Fallback>
                <p:oleObj name="Equation" r:id="rId5" imgW="1625400" imgH="228600" progId="Equation.DSMT4">
                  <p:embed/>
                  <p:pic>
                    <p:nvPicPr>
                      <p:cNvPr id="481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636838"/>
                        <a:ext cx="3989387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2484438" y="1989138"/>
          <a:ext cx="316865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2" name="Equation" r:id="rId7" imgW="1218960" imgH="228600" progId="Equation.DSMT4">
                  <p:embed/>
                </p:oleObj>
              </mc:Choice>
              <mc:Fallback>
                <p:oleObj name="Equation" r:id="rId7" imgW="1218960" imgH="228600" progId="Equation.DSMT4">
                  <p:embed/>
                  <p:pic>
                    <p:nvPicPr>
                      <p:cNvPr id="481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989138"/>
                        <a:ext cx="316865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612775" y="1339850"/>
          <a:ext cx="489585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3" name="Equation" r:id="rId9" imgW="1892160" imgH="228600" progId="Equation.DSMT4">
                  <p:embed/>
                </p:oleObj>
              </mc:Choice>
              <mc:Fallback>
                <p:oleObj name="Equation" r:id="rId9" imgW="1892160" imgH="228600" progId="Equation.DSMT4">
                  <p:embed/>
                  <p:pic>
                    <p:nvPicPr>
                      <p:cNvPr id="481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1339850"/>
                        <a:ext cx="489585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9"/>
          <p:cNvGraphicFramePr>
            <a:graphicFrameLocks noChangeAspect="1"/>
          </p:cNvGraphicFramePr>
          <p:nvPr/>
        </p:nvGraphicFramePr>
        <p:xfrm>
          <a:off x="628650" y="547688"/>
          <a:ext cx="77517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4" name="Equation" r:id="rId11" imgW="3009600" imgH="215640" progId="Equation.DSMT4">
                  <p:embed/>
                </p:oleObj>
              </mc:Choice>
              <mc:Fallback>
                <p:oleObj name="Equation" r:id="rId11" imgW="3009600" imgH="215640" progId="Equation.DSMT4">
                  <p:embed/>
                  <p:pic>
                    <p:nvPicPr>
                      <p:cNvPr id="481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547688"/>
                        <a:ext cx="775176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8" name="Object 10"/>
          <p:cNvGraphicFramePr>
            <a:graphicFrameLocks noChangeAspect="1"/>
          </p:cNvGraphicFramePr>
          <p:nvPr/>
        </p:nvGraphicFramePr>
        <p:xfrm>
          <a:off x="611188" y="5516563"/>
          <a:ext cx="72009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5" name="Equation" r:id="rId13" imgW="2958840" imgH="228600" progId="Equation.DSMT4">
                  <p:embed/>
                </p:oleObj>
              </mc:Choice>
              <mc:Fallback>
                <p:oleObj name="Equation" r:id="rId13" imgW="2958840" imgH="228600" progId="Equation.DSMT4">
                  <p:embed/>
                  <p:pic>
                    <p:nvPicPr>
                      <p:cNvPr id="4813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516563"/>
                        <a:ext cx="72009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-1021"/>
          <p:cNvSpPr>
            <a:spLocks noChangeArrowheads="1"/>
          </p:cNvSpPr>
          <p:nvPr/>
        </p:nvSpPr>
        <p:spPr bwMode="auto">
          <a:xfrm>
            <a:off x="609600" y="2160588"/>
            <a:ext cx="6348413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ko-KR" altLang="en-US"/>
          </a:p>
        </p:txBody>
      </p:sp>
      <p:sp>
        <p:nvSpPr>
          <p:cNvPr id="11267" name="Rectangle -1022"/>
          <p:cNvSpPr>
            <a:spLocks noChangeArrowheads="1"/>
          </p:cNvSpPr>
          <p:nvPr/>
        </p:nvSpPr>
        <p:spPr bwMode="auto">
          <a:xfrm>
            <a:off x="609600" y="609600"/>
            <a:ext cx="63484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600">
              <a:solidFill>
                <a:schemeClr val="accent1"/>
              </a:solidFill>
              <a:latin typeface="Trebuchet MS" panose="020B0603020202020204" pitchFamily="34" charset="0"/>
              <a:ea typeface="方正姚体" panose="02010601030101010101" pitchFamily="2" charset="-122"/>
            </a:endParaRPr>
          </a:p>
        </p:txBody>
      </p:sp>
      <p:pic>
        <p:nvPicPr>
          <p:cNvPr id="4" name="Picture -1020" descr="fImage4069316476962.pn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2" t="18915" r="26779" b="14018"/>
          <a:stretch>
            <a:fillRect/>
          </a:stretch>
        </p:blipFill>
        <p:spPr bwMode="auto">
          <a:xfrm>
            <a:off x="0" y="307975"/>
            <a:ext cx="9086850" cy="636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67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40736-9AF7-4BE5-A5C4-C59708A9CA70}" type="slidenum">
              <a:rPr lang="zh-CN" altLang="en-US"/>
              <a:pPr/>
              <a:t>60</a:t>
            </a:fld>
            <a:endParaRPr lang="en-US" altLang="zh-CN"/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900113" y="1628775"/>
          <a:ext cx="4691062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4" name="Equation" r:id="rId3" imgW="1854000" imgH="444240" progId="Equation.DSMT4">
                  <p:embed/>
                </p:oleObj>
              </mc:Choice>
              <mc:Fallback>
                <p:oleObj name="Equation" r:id="rId3" imgW="1854000" imgH="444240" progId="Equation.DSMT4">
                  <p:embed/>
                  <p:pic>
                    <p:nvPicPr>
                      <p:cNvPr id="491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628775"/>
                        <a:ext cx="4691062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827088" y="2852738"/>
          <a:ext cx="54006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5" name="Equation" r:id="rId5" imgW="2158920" imgH="228600" progId="Equation.DSMT4">
                  <p:embed/>
                </p:oleObj>
              </mc:Choice>
              <mc:Fallback>
                <p:oleObj name="Equation" r:id="rId5" imgW="2158920" imgH="228600" progId="Equation.DSMT4">
                  <p:embed/>
                  <p:pic>
                    <p:nvPicPr>
                      <p:cNvPr id="491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852738"/>
                        <a:ext cx="540067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827088" y="4149725"/>
          <a:ext cx="367347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6" name="Equation" r:id="rId7" imgW="1549080" imgH="228600" progId="Equation.DSMT4">
                  <p:embed/>
                </p:oleObj>
              </mc:Choice>
              <mc:Fallback>
                <p:oleObj name="Equation" r:id="rId7" imgW="1549080" imgH="228600" progId="Equation.DSMT4">
                  <p:embed/>
                  <p:pic>
                    <p:nvPicPr>
                      <p:cNvPr id="491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149725"/>
                        <a:ext cx="367347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827088" y="4797425"/>
          <a:ext cx="547370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7" name="Equation" r:id="rId9" imgW="2336760" imgH="457200" progId="Equation.DSMT4">
                  <p:embed/>
                </p:oleObj>
              </mc:Choice>
              <mc:Fallback>
                <p:oleObj name="Equation" r:id="rId9" imgW="2336760" imgH="457200" progId="Equation.DSMT4">
                  <p:embed/>
                  <p:pic>
                    <p:nvPicPr>
                      <p:cNvPr id="491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797425"/>
                        <a:ext cx="5473700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827088" y="3500438"/>
          <a:ext cx="42481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8" name="Equation" r:id="rId11" imgW="1676160" imgH="228600" progId="Equation.DSMT4">
                  <p:embed/>
                </p:oleObj>
              </mc:Choice>
              <mc:Fallback>
                <p:oleObj name="Equation" r:id="rId11" imgW="1676160" imgH="228600" progId="Equation.DSMT4">
                  <p:embed/>
                  <p:pic>
                    <p:nvPicPr>
                      <p:cNvPr id="491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500438"/>
                        <a:ext cx="424815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842963" y="908050"/>
          <a:ext cx="55848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9" name="Equation" r:id="rId13" imgW="2247840" imgH="228600" progId="Equation.DSMT4">
                  <p:embed/>
                </p:oleObj>
              </mc:Choice>
              <mc:Fallback>
                <p:oleObj name="Equation" r:id="rId13" imgW="2247840" imgH="228600" progId="Equation.DSMT4">
                  <p:embed/>
                  <p:pic>
                    <p:nvPicPr>
                      <p:cNvPr id="491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908050"/>
                        <a:ext cx="55848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BE21-6544-4C45-A4B9-B754696920AE}" type="slidenum">
              <a:rPr lang="zh-CN" altLang="en-US"/>
              <a:pPr/>
              <a:t>61</a:t>
            </a:fld>
            <a:endParaRPr lang="en-US" altLang="zh-CN"/>
          </a:p>
        </p:txBody>
      </p:sp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609600" y="685800"/>
          <a:ext cx="7993063" cy="224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8" name="Equation" r:id="rId3" imgW="3301920" imgH="927000" progId="Equation.DSMT4">
                  <p:embed/>
                </p:oleObj>
              </mc:Choice>
              <mc:Fallback>
                <p:oleObj name="Equation" r:id="rId3" imgW="3301920" imgH="927000" progId="Equation.DSMT4">
                  <p:embed/>
                  <p:pic>
                    <p:nvPicPr>
                      <p:cNvPr id="983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85800"/>
                        <a:ext cx="7993063" cy="224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1219200" y="2971800"/>
          <a:ext cx="5118100" cy="279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9" name="Equation" r:id="rId5" imgW="2184120" imgH="1193760" progId="Equation.DSMT4">
                  <p:embed/>
                </p:oleObj>
              </mc:Choice>
              <mc:Fallback>
                <p:oleObj name="Equation" r:id="rId5" imgW="2184120" imgH="1193760" progId="Equation.DSMT4">
                  <p:embed/>
                  <p:pic>
                    <p:nvPicPr>
                      <p:cNvPr id="983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971800"/>
                        <a:ext cx="5118100" cy="279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698E-E3C7-44AF-B6D5-132B15F9F46F}" type="slidenum">
              <a:rPr lang="zh-CN" altLang="en-US"/>
              <a:pPr/>
              <a:t>62</a:t>
            </a:fld>
            <a:endParaRPr lang="en-US" altLang="zh-CN"/>
          </a:p>
        </p:txBody>
      </p:sp>
      <p:graphicFrame>
        <p:nvGraphicFramePr>
          <p:cNvPr id="108546" name="Object 2"/>
          <p:cNvGraphicFramePr>
            <a:graphicFrameLocks noChangeAspect="1"/>
          </p:cNvGraphicFramePr>
          <p:nvPr/>
        </p:nvGraphicFramePr>
        <p:xfrm>
          <a:off x="914400" y="838200"/>
          <a:ext cx="6615113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2" name="Equation" r:id="rId3" imgW="2831760" imgH="469800" progId="Equation.DSMT4">
                  <p:embed/>
                </p:oleObj>
              </mc:Choice>
              <mc:Fallback>
                <p:oleObj name="Equation" r:id="rId3" imgW="2831760" imgH="469800" progId="Equation.DSMT4">
                  <p:embed/>
                  <p:pic>
                    <p:nvPicPr>
                      <p:cNvPr id="1085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838200"/>
                        <a:ext cx="6615113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C3A1-5C78-4B60-93E7-571A87A73D85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609600"/>
            <a:ext cx="6705600" cy="533400"/>
          </a:xfrm>
        </p:spPr>
        <p:txBody>
          <a:bodyPr/>
          <a:lstStyle/>
          <a:p>
            <a:pPr algn="l"/>
            <a:r>
              <a:rPr lang="en-US" altLang="zh-CN" sz="3200" b="1">
                <a:solidFill>
                  <a:srgbClr val="0000FF"/>
                </a:solidFill>
                <a:latin typeface="宋体" panose="02010600030101010101" pitchFamily="2" charset="-122"/>
              </a:rPr>
              <a:t>3.4 </a:t>
            </a:r>
            <a:r>
              <a:rPr lang="zh-CN" altLang="en-US" sz="3200" b="1">
                <a:solidFill>
                  <a:srgbClr val="0000FF"/>
                </a:solidFill>
                <a:latin typeface="宋体" panose="02010600030101010101" pitchFamily="2" charset="-122"/>
              </a:rPr>
              <a:t>素数模的同余式</a:t>
            </a:r>
          </a:p>
        </p:txBody>
      </p:sp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504825" y="1524000"/>
          <a:ext cx="8286750" cy="371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6" name="Equation" r:id="rId3" imgW="3708360" imgH="1663560" progId="Equation.DSMT4">
                  <p:embed/>
                </p:oleObj>
              </mc:Choice>
              <mc:Fallback>
                <p:oleObj name="Equation" r:id="rId3" imgW="3708360" imgH="1663560" progId="Equation.DSMT4">
                  <p:embed/>
                  <p:pic>
                    <p:nvPicPr>
                      <p:cNvPr id="41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" y="1524000"/>
                        <a:ext cx="8286750" cy="371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609600" y="5410200"/>
          <a:ext cx="78486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7" name="Equation" r:id="rId5" imgW="3416040" imgH="431640" progId="Equation.DSMT4">
                  <p:embed/>
                </p:oleObj>
              </mc:Choice>
              <mc:Fallback>
                <p:oleObj name="Equation" r:id="rId5" imgW="3416040" imgH="431640" progId="Equation.DSMT4">
                  <p:embed/>
                  <p:pic>
                    <p:nvPicPr>
                      <p:cNvPr id="410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410200"/>
                        <a:ext cx="7848600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D6CC-2347-43E7-A827-4A0737C427D5}" type="slidenum">
              <a:rPr lang="en-US" altLang="zh-CN"/>
              <a:pPr/>
              <a:t>64</a:t>
            </a:fld>
            <a:endParaRPr lang="en-US" altLang="zh-CN"/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762000" y="1905000"/>
          <a:ext cx="73152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0" name="Equation" r:id="rId3" imgW="3174840" imgH="482400" progId="Equation.DSMT4">
                  <p:embed/>
                </p:oleObj>
              </mc:Choice>
              <mc:Fallback>
                <p:oleObj name="Equation" r:id="rId3" imgW="3174840" imgH="482400" progId="Equation.DSMT4">
                  <p:embed/>
                  <p:pic>
                    <p:nvPicPr>
                      <p:cNvPr id="184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05000"/>
                        <a:ext cx="73152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1219200" y="609600"/>
          <a:ext cx="69342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1" name="Equation" r:id="rId5" imgW="2793960" imgH="215640" progId="Equation.DSMT4">
                  <p:embed/>
                </p:oleObj>
              </mc:Choice>
              <mc:Fallback>
                <p:oleObj name="Equation" r:id="rId5" imgW="2793960" imgH="215640" progId="Equation.DSMT4">
                  <p:embed/>
                  <p:pic>
                    <p:nvPicPr>
                      <p:cNvPr id="184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609600"/>
                        <a:ext cx="69342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1143000" y="1295400"/>
          <a:ext cx="19050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2" name="Equation" r:id="rId7" imgW="749160" imgH="215640" progId="Equation.DSMT4">
                  <p:embed/>
                </p:oleObj>
              </mc:Choice>
              <mc:Fallback>
                <p:oleObj name="Equation" r:id="rId7" imgW="749160" imgH="215640" progId="Equation.DSMT4">
                  <p:embed/>
                  <p:pic>
                    <p:nvPicPr>
                      <p:cNvPr id="184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95400"/>
                        <a:ext cx="19050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685800" y="3124200"/>
          <a:ext cx="63246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3" name="Equation" r:id="rId9" imgW="2616120" imgH="228600" progId="Equation.DSMT4">
                  <p:embed/>
                </p:oleObj>
              </mc:Choice>
              <mc:Fallback>
                <p:oleObj name="Equation" r:id="rId9" imgW="2616120" imgH="228600" progId="Equation.DSMT4">
                  <p:embed/>
                  <p:pic>
                    <p:nvPicPr>
                      <p:cNvPr id="184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124200"/>
                        <a:ext cx="63246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685800" y="4343400"/>
          <a:ext cx="37655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4" name="Equation" r:id="rId11" imgW="1549080" imgH="215640" progId="Equation.DSMT4">
                  <p:embed/>
                </p:oleObj>
              </mc:Choice>
              <mc:Fallback>
                <p:oleObj name="Equation" r:id="rId11" imgW="1549080" imgH="215640" progId="Equation.DSMT4">
                  <p:embed/>
                  <p:pic>
                    <p:nvPicPr>
                      <p:cNvPr id="184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343400"/>
                        <a:ext cx="37655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685800" y="3733800"/>
          <a:ext cx="717073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5" name="Equation" r:id="rId13" imgW="3035160" imgH="215640" progId="Equation.DSMT4">
                  <p:embed/>
                </p:oleObj>
              </mc:Choice>
              <mc:Fallback>
                <p:oleObj name="Equation" r:id="rId13" imgW="3035160" imgH="215640" progId="Equation.DSMT4">
                  <p:embed/>
                  <p:pic>
                    <p:nvPicPr>
                      <p:cNvPr id="184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733800"/>
                        <a:ext cx="717073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533400" y="4953000"/>
          <a:ext cx="8001000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6" name="Equation" r:id="rId15" imgW="3200400" imgH="495000" progId="Equation.DSMT4">
                  <p:embed/>
                </p:oleObj>
              </mc:Choice>
              <mc:Fallback>
                <p:oleObj name="Equation" r:id="rId15" imgW="3200400" imgH="495000" progId="Equation.DSMT4">
                  <p:embed/>
                  <p:pic>
                    <p:nvPicPr>
                      <p:cNvPr id="184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953000"/>
                        <a:ext cx="8001000" cy="123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FC85-9039-41D5-86EE-DD20F516B8EE}" type="slidenum">
              <a:rPr lang="en-US" altLang="zh-CN"/>
              <a:pPr/>
              <a:t>65</a:t>
            </a:fld>
            <a:endParaRPr lang="en-US" altLang="zh-CN"/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685800" y="609600"/>
          <a:ext cx="8001000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4" name="Equation" r:id="rId3" imgW="3352680" imgH="482400" progId="Equation.DSMT4">
                  <p:embed/>
                </p:oleObj>
              </mc:Choice>
              <mc:Fallback>
                <p:oleObj name="Equation" r:id="rId3" imgW="3352680" imgH="482400" progId="Equation.DSMT4">
                  <p:embed/>
                  <p:pic>
                    <p:nvPicPr>
                      <p:cNvPr id="194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09600"/>
                        <a:ext cx="8001000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1295400" y="1905000"/>
          <a:ext cx="62484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5" name="Equation" r:id="rId5" imgW="2603160" imgH="482400" progId="Equation.DSMT4">
                  <p:embed/>
                </p:oleObj>
              </mc:Choice>
              <mc:Fallback>
                <p:oleObj name="Equation" r:id="rId5" imgW="2603160" imgH="482400" progId="Equation.DSMT4">
                  <p:embed/>
                  <p:pic>
                    <p:nvPicPr>
                      <p:cNvPr id="194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05000"/>
                        <a:ext cx="62484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762000" y="3200400"/>
          <a:ext cx="6507163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6" name="Equation" r:id="rId7" imgW="2590560" imgH="482400" progId="Equation.DSMT4">
                  <p:embed/>
                </p:oleObj>
              </mc:Choice>
              <mc:Fallback>
                <p:oleObj name="Equation" r:id="rId7" imgW="2590560" imgH="482400" progId="Equation.DSMT4">
                  <p:embed/>
                  <p:pic>
                    <p:nvPicPr>
                      <p:cNvPr id="194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200400"/>
                        <a:ext cx="6507163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685800" y="4419600"/>
          <a:ext cx="74676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7" name="Equation" r:id="rId9" imgW="3060360" imgH="241200" progId="Equation.DSMT4">
                  <p:embed/>
                </p:oleObj>
              </mc:Choice>
              <mc:Fallback>
                <p:oleObj name="Equation" r:id="rId9" imgW="3060360" imgH="241200" progId="Equation.DSMT4">
                  <p:embed/>
                  <p:pic>
                    <p:nvPicPr>
                      <p:cNvPr id="194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419600"/>
                        <a:ext cx="74676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1371600" y="5181600"/>
          <a:ext cx="49530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8" name="Equation" r:id="rId11" imgW="1968480" imgH="215640" progId="Equation.DSMT4">
                  <p:embed/>
                </p:oleObj>
              </mc:Choice>
              <mc:Fallback>
                <p:oleObj name="Equation" r:id="rId11" imgW="1968480" imgH="215640" progId="Equation.DSMT4">
                  <p:embed/>
                  <p:pic>
                    <p:nvPicPr>
                      <p:cNvPr id="1946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181600"/>
                        <a:ext cx="49530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B5D4-8AF1-4392-A797-4926384B04CA}" type="slidenum">
              <a:rPr lang="en-US" altLang="zh-CN"/>
              <a:pPr/>
              <a:t>66</a:t>
            </a:fld>
            <a:endParaRPr lang="en-US" altLang="zh-CN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609600" y="3200400"/>
          <a:ext cx="79248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78" name="Equation" r:id="rId3" imgW="3200400" imgH="457200" progId="Equation.DSMT4">
                  <p:embed/>
                </p:oleObj>
              </mc:Choice>
              <mc:Fallback>
                <p:oleObj name="Equation" r:id="rId3" imgW="3200400" imgH="457200" progId="Equation.DSMT4">
                  <p:embed/>
                  <p:pic>
                    <p:nvPicPr>
                      <p:cNvPr id="174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200400"/>
                        <a:ext cx="79248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609600" y="4343400"/>
          <a:ext cx="6172200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79" name="Equation" r:id="rId5" imgW="2565360" imgH="698400" progId="Equation.DSMT4">
                  <p:embed/>
                </p:oleObj>
              </mc:Choice>
              <mc:Fallback>
                <p:oleObj name="Equation" r:id="rId5" imgW="2565360" imgH="698400" progId="Equation.DSMT4">
                  <p:embed/>
                  <p:pic>
                    <p:nvPicPr>
                      <p:cNvPr id="174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343400"/>
                        <a:ext cx="6172200" cy="168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5334000" y="5486400"/>
          <a:ext cx="23622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0" name="Equation" r:id="rId7" imgW="977760" imgH="203040" progId="Equation.DSMT4">
                  <p:embed/>
                </p:oleObj>
              </mc:Choice>
              <mc:Fallback>
                <p:oleObj name="Equation" r:id="rId7" imgW="977760" imgH="203040" progId="Equation.DSMT4">
                  <p:embed/>
                  <p:pic>
                    <p:nvPicPr>
                      <p:cNvPr id="174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486400"/>
                        <a:ext cx="23622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685800" y="1295400"/>
          <a:ext cx="7566025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1" name="Equation" r:id="rId9" imgW="2971800" imgH="711000" progId="Equation.DSMT4">
                  <p:embed/>
                </p:oleObj>
              </mc:Choice>
              <mc:Fallback>
                <p:oleObj name="Equation" r:id="rId9" imgW="2971800" imgH="711000" progId="Equation.DSMT4">
                  <p:embed/>
                  <p:pic>
                    <p:nvPicPr>
                      <p:cNvPr id="174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95400"/>
                        <a:ext cx="7566025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609600" y="685800"/>
          <a:ext cx="4953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2" name="Equation" r:id="rId11" imgW="2057400" imgH="203040" progId="Equation.DSMT4">
                  <p:embed/>
                </p:oleObj>
              </mc:Choice>
              <mc:Fallback>
                <p:oleObj name="Equation" r:id="rId11" imgW="2057400" imgH="203040" progId="Equation.DSMT4">
                  <p:embed/>
                  <p:pic>
                    <p:nvPicPr>
                      <p:cNvPr id="174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85800"/>
                        <a:ext cx="49530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AB7E-71F6-4820-B451-68FEAD2B9477}" type="slidenum">
              <a:rPr lang="en-US" altLang="zh-CN"/>
              <a:pPr/>
              <a:t>67</a:t>
            </a:fld>
            <a:endParaRPr lang="en-US" altLang="zh-CN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838200" y="533400"/>
          <a:ext cx="60960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2" name="Equation" r:id="rId3" imgW="2463480" imgH="228600" progId="Equation.DSMT4">
                  <p:embed/>
                </p:oleObj>
              </mc:Choice>
              <mc:Fallback>
                <p:oleObj name="Equation" r:id="rId3" imgW="2463480" imgH="228600" progId="Equation.DSMT4">
                  <p:embed/>
                  <p:pic>
                    <p:nvPicPr>
                      <p:cNvPr id="51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33400"/>
                        <a:ext cx="60960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838200" y="2438400"/>
          <a:ext cx="4876800" cy="278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3" name="Equation" r:id="rId5" imgW="1981080" imgH="1130040" progId="Equation.DSMT4">
                  <p:embed/>
                </p:oleObj>
              </mc:Choice>
              <mc:Fallback>
                <p:oleObj name="Equation" r:id="rId5" imgW="1981080" imgH="1130040" progId="Equation.DSMT4">
                  <p:embed/>
                  <p:pic>
                    <p:nvPicPr>
                      <p:cNvPr id="51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438400"/>
                        <a:ext cx="4876800" cy="278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838200" y="5181600"/>
          <a:ext cx="7467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4" name="Equation" r:id="rId7" imgW="3098520" imgH="431640" progId="Equation.DSMT4">
                  <p:embed/>
                </p:oleObj>
              </mc:Choice>
              <mc:Fallback>
                <p:oleObj name="Equation" r:id="rId7" imgW="3098520" imgH="431640" progId="Equation.DSMT4">
                  <p:embed/>
                  <p:pic>
                    <p:nvPicPr>
                      <p:cNvPr id="51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181600"/>
                        <a:ext cx="74676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762000" y="1219200"/>
          <a:ext cx="50292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5" name="Equation" r:id="rId9" imgW="2031840" imgH="444240" progId="Equation.DSMT4">
                  <p:embed/>
                </p:oleObj>
              </mc:Choice>
              <mc:Fallback>
                <p:oleObj name="Equation" r:id="rId9" imgW="2031840" imgH="444240" progId="Equation.DSMT4">
                  <p:embed/>
                  <p:pic>
                    <p:nvPicPr>
                      <p:cNvPr id="5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19200"/>
                        <a:ext cx="5029200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1AAE-BCD7-415C-B98E-21A4E7FB4BC7}" type="slidenum">
              <a:rPr lang="en-US" altLang="zh-CN"/>
              <a:pPr/>
              <a:t>68</a:t>
            </a:fld>
            <a:endParaRPr lang="en-US" altLang="zh-CN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533400" y="1524000"/>
          <a:ext cx="83058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6" name="Equation" r:id="rId3" imgW="3606480" imgH="228600" progId="Equation.DSMT4">
                  <p:embed/>
                </p:oleObj>
              </mc:Choice>
              <mc:Fallback>
                <p:oleObj name="Equation" r:id="rId3" imgW="3606480" imgH="228600" progId="Equation.DSMT4">
                  <p:embed/>
                  <p:pic>
                    <p:nvPicPr>
                      <p:cNvPr id="20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524000"/>
                        <a:ext cx="83058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1066800" y="838200"/>
          <a:ext cx="29591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7" name="Equation" r:id="rId5" imgW="1193760" imgH="203040" progId="Equation.DSMT4">
                  <p:embed/>
                </p:oleObj>
              </mc:Choice>
              <mc:Fallback>
                <p:oleObj name="Equation" r:id="rId5" imgW="1193760" imgH="203040" progId="Equation.DSMT4">
                  <p:embed/>
                  <p:pic>
                    <p:nvPicPr>
                      <p:cNvPr id="204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838200"/>
                        <a:ext cx="29591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533400" y="2133600"/>
          <a:ext cx="45720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8" name="Equation" r:id="rId7" imgW="1841400" imgH="203040" progId="Equation.DSMT4">
                  <p:embed/>
                </p:oleObj>
              </mc:Choice>
              <mc:Fallback>
                <p:oleObj name="Equation" r:id="rId7" imgW="1841400" imgH="203040" progId="Equation.DSMT4">
                  <p:embed/>
                  <p:pic>
                    <p:nvPicPr>
                      <p:cNvPr id="204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133600"/>
                        <a:ext cx="45720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533400" y="3962400"/>
          <a:ext cx="83820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9" name="Equation" r:id="rId9" imgW="3543120" imgH="444240" progId="Equation.DSMT4">
                  <p:embed/>
                </p:oleObj>
              </mc:Choice>
              <mc:Fallback>
                <p:oleObj name="Equation" r:id="rId9" imgW="3543120" imgH="444240" progId="Equation.DSMT4">
                  <p:embed/>
                  <p:pic>
                    <p:nvPicPr>
                      <p:cNvPr id="204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962400"/>
                        <a:ext cx="83820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1295400" y="2743200"/>
          <a:ext cx="12954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0" name="Equation" r:id="rId11" imgW="520560" imgH="203040" progId="Equation.DSMT4">
                  <p:embed/>
                </p:oleObj>
              </mc:Choice>
              <mc:Fallback>
                <p:oleObj name="Equation" r:id="rId11" imgW="520560" imgH="203040" progId="Equation.DSMT4">
                  <p:embed/>
                  <p:pic>
                    <p:nvPicPr>
                      <p:cNvPr id="204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743200"/>
                        <a:ext cx="12954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990600" y="3352800"/>
          <a:ext cx="72390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1" name="Equation" r:id="rId13" imgW="2831760" imgH="203040" progId="Equation.DSMT4">
                  <p:embed/>
                </p:oleObj>
              </mc:Choice>
              <mc:Fallback>
                <p:oleObj name="Equation" r:id="rId13" imgW="2831760" imgH="203040" progId="Equation.DSMT4">
                  <p:embed/>
                  <p:pic>
                    <p:nvPicPr>
                      <p:cNvPr id="2048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352800"/>
                        <a:ext cx="72390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533400" y="5181600"/>
          <a:ext cx="6324600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2" name="Equation" r:id="rId15" imgW="2616120" imgH="469800" progId="Equation.DSMT4">
                  <p:embed/>
                </p:oleObj>
              </mc:Choice>
              <mc:Fallback>
                <p:oleObj name="Equation" r:id="rId15" imgW="2616120" imgH="469800" progId="Equation.DSMT4">
                  <p:embed/>
                  <p:pic>
                    <p:nvPicPr>
                      <p:cNvPr id="2049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181600"/>
                        <a:ext cx="6324600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385F-6D70-49F2-8A3A-E95160D6EA14}" type="slidenum">
              <a:rPr lang="en-US" altLang="zh-CN"/>
              <a:pPr/>
              <a:t>69</a:t>
            </a:fld>
            <a:endParaRPr lang="en-US" altLang="zh-CN"/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461963" y="762000"/>
          <a:ext cx="8297862" cy="272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0" name="Equation" r:id="rId3" imgW="3555720" imgH="1168200" progId="Equation.DSMT4">
                  <p:embed/>
                </p:oleObj>
              </mc:Choice>
              <mc:Fallback>
                <p:oleObj name="Equation" r:id="rId3" imgW="3555720" imgH="1168200" progId="Equation.DSMT4">
                  <p:embed/>
                  <p:pic>
                    <p:nvPicPr>
                      <p:cNvPr id="215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762000"/>
                        <a:ext cx="8297862" cy="272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685800" y="3581400"/>
          <a:ext cx="6324600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1" name="Equation" r:id="rId5" imgW="2692080" imgH="711000" progId="Equation.DSMT4">
                  <p:embed/>
                </p:oleObj>
              </mc:Choice>
              <mc:Fallback>
                <p:oleObj name="Equation" r:id="rId5" imgW="2692080" imgH="711000" progId="Equation.DSMT4">
                  <p:embed/>
                  <p:pic>
                    <p:nvPicPr>
                      <p:cNvPr id="215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81400"/>
                        <a:ext cx="6324600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685800" y="5334000"/>
          <a:ext cx="62452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2" name="Equation" r:id="rId7" imgW="2692080" imgH="228600" progId="Equation.DSMT4">
                  <p:embed/>
                </p:oleObj>
              </mc:Choice>
              <mc:Fallback>
                <p:oleObj name="Equation" r:id="rId7" imgW="2692080" imgH="228600" progId="Equation.DSMT4">
                  <p:embed/>
                  <p:pic>
                    <p:nvPicPr>
                      <p:cNvPr id="215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334000"/>
                        <a:ext cx="62452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AF00-8C20-4D02-9B7C-95E8AD00306F}" type="slidenum">
              <a:rPr lang="en-US" altLang="zh-CN"/>
              <a:pPr/>
              <a:t>7</a:t>
            </a:fld>
            <a:endParaRPr lang="en-US" altLang="zh-CN"/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609600" y="685800"/>
          <a:ext cx="7924800" cy="221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Equation" r:id="rId3" imgW="3276360" imgH="914400" progId="Equation.DSMT4">
                  <p:embed/>
                </p:oleObj>
              </mc:Choice>
              <mc:Fallback>
                <p:oleObj name="Equation" r:id="rId3" imgW="3276360" imgH="914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85800"/>
                        <a:ext cx="7924800" cy="221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1219200" y="3124200"/>
          <a:ext cx="73914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quation" r:id="rId5" imgW="3009600" imgH="228600" progId="Equation.DSMT4">
                  <p:embed/>
                </p:oleObj>
              </mc:Choice>
              <mc:Fallback>
                <p:oleObj name="Equation" r:id="rId5" imgW="30096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124200"/>
                        <a:ext cx="73914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533400" y="3886200"/>
          <a:ext cx="68580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7" imgW="2819160" imgH="228600" progId="Equation.DSMT4">
                  <p:embed/>
                </p:oleObj>
              </mc:Choice>
              <mc:Fallback>
                <p:oleObj name="Equation" r:id="rId7" imgW="281916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86200"/>
                        <a:ext cx="68580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2971800" y="4495800"/>
          <a:ext cx="25908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Equation" r:id="rId9" imgW="1015920" imgH="228600" progId="Equation.DSMT4">
                  <p:embed/>
                </p:oleObj>
              </mc:Choice>
              <mc:Fallback>
                <p:oleObj name="Equation" r:id="rId9" imgW="101592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495800"/>
                        <a:ext cx="25908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533400" y="5105400"/>
          <a:ext cx="717391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Equation" r:id="rId11" imgW="2920680" imgH="228600" progId="Equation.DSMT4">
                  <p:embed/>
                </p:oleObj>
              </mc:Choice>
              <mc:Fallback>
                <p:oleObj name="Equation" r:id="rId11" imgW="292068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105400"/>
                        <a:ext cx="7173913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10"/>
          <p:cNvGraphicFramePr>
            <a:graphicFrameLocks noChangeAspect="1"/>
          </p:cNvGraphicFramePr>
          <p:nvPr/>
        </p:nvGraphicFramePr>
        <p:xfrm>
          <a:off x="609600" y="5791200"/>
          <a:ext cx="19050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Equation" r:id="rId13" imgW="749160" imgH="215640" progId="Equation.DSMT4">
                  <p:embed/>
                </p:oleObj>
              </mc:Choice>
              <mc:Fallback>
                <p:oleObj name="Equation" r:id="rId13" imgW="749160" imgH="215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791200"/>
                        <a:ext cx="19050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D3E5-023E-4EF5-8C55-C086F4BB08A7}" type="slidenum">
              <a:rPr lang="en-US" altLang="zh-CN"/>
              <a:pPr/>
              <a:t>70</a:t>
            </a:fld>
            <a:endParaRPr lang="en-US" altLang="zh-CN"/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762000" y="609600"/>
          <a:ext cx="548640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4" name="Equation" r:id="rId3" imgW="2184120" imgH="457200" progId="Equation.DSMT4">
                  <p:embed/>
                </p:oleObj>
              </mc:Choice>
              <mc:Fallback>
                <p:oleObj name="Equation" r:id="rId3" imgW="2184120" imgH="457200" progId="Equation.DSMT4">
                  <p:embed/>
                  <p:pic>
                    <p:nvPicPr>
                      <p:cNvPr id="61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5486400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838200" y="1905000"/>
          <a:ext cx="4000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5" name="Equation" r:id="rId5" imgW="1714320" imgH="228600" progId="Equation.DSMT4">
                  <p:embed/>
                </p:oleObj>
              </mc:Choice>
              <mc:Fallback>
                <p:oleObj name="Equation" r:id="rId5" imgW="1714320" imgH="228600" progId="Equation.DSMT4">
                  <p:embed/>
                  <p:pic>
                    <p:nvPicPr>
                      <p:cNvPr id="61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05000"/>
                        <a:ext cx="4000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855663" y="2590800"/>
          <a:ext cx="766286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6" name="Equation" r:id="rId7" imgW="3213000" imgH="228600" progId="Equation.DSMT4">
                  <p:embed/>
                </p:oleObj>
              </mc:Choice>
              <mc:Fallback>
                <p:oleObj name="Equation" r:id="rId7" imgW="3213000" imgH="228600" progId="Equation.DSMT4">
                  <p:embed/>
                  <p:pic>
                    <p:nvPicPr>
                      <p:cNvPr id="61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2590800"/>
                        <a:ext cx="7662862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838200" y="3276600"/>
          <a:ext cx="6829425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7" name="Equation" r:id="rId9" imgW="2984400" imgH="469800" progId="Equation.DSMT4">
                  <p:embed/>
                </p:oleObj>
              </mc:Choice>
              <mc:Fallback>
                <p:oleObj name="Equation" r:id="rId9" imgW="2984400" imgH="469800" progId="Equation.DSMT4">
                  <p:embed/>
                  <p:pic>
                    <p:nvPicPr>
                      <p:cNvPr id="61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76600"/>
                        <a:ext cx="6829425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762000" y="4495800"/>
          <a:ext cx="77724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8" name="Equation" r:id="rId11" imgW="3377880" imgH="228600" progId="Equation.DSMT4">
                  <p:embed/>
                </p:oleObj>
              </mc:Choice>
              <mc:Fallback>
                <p:oleObj name="Equation" r:id="rId11" imgW="3377880" imgH="228600" progId="Equation.DSMT4">
                  <p:embed/>
                  <p:pic>
                    <p:nvPicPr>
                      <p:cNvPr id="615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95800"/>
                        <a:ext cx="77724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12"/>
          <p:cNvGraphicFramePr>
            <a:graphicFrameLocks noChangeAspect="1"/>
          </p:cNvGraphicFramePr>
          <p:nvPr/>
        </p:nvGraphicFramePr>
        <p:xfrm>
          <a:off x="1143000" y="5105400"/>
          <a:ext cx="7010400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9" name="Equation" r:id="rId13" imgW="3009600" imgH="482400" progId="Equation.DSMT4">
                  <p:embed/>
                </p:oleObj>
              </mc:Choice>
              <mc:Fallback>
                <p:oleObj name="Equation" r:id="rId13" imgW="3009600" imgH="482400" progId="Equation.DSMT4">
                  <p:embed/>
                  <p:pic>
                    <p:nvPicPr>
                      <p:cNvPr id="615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105400"/>
                        <a:ext cx="7010400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3F83-18AA-437D-8B16-D6C55E815F79}" type="slidenum">
              <a:rPr lang="en-US" altLang="zh-CN"/>
              <a:pPr/>
              <a:t>71</a:t>
            </a:fld>
            <a:endParaRPr lang="en-US" altLang="zh-CN"/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685800" y="3276600"/>
          <a:ext cx="7924800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98" name="Equation" r:id="rId3" imgW="3403440" imgH="711000" progId="Equation.DSMT4">
                  <p:embed/>
                </p:oleObj>
              </mc:Choice>
              <mc:Fallback>
                <p:oleObj name="Equation" r:id="rId3" imgW="3403440" imgH="711000" progId="Equation.DSMT4">
                  <p:embed/>
                  <p:pic>
                    <p:nvPicPr>
                      <p:cNvPr id="71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276600"/>
                        <a:ext cx="7924800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0" y="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99" name="Equation" r:id="rId5" imgW="914400" imgH="203040" progId="Equation.DSMT4">
                  <p:embed/>
                </p:oleObj>
              </mc:Choice>
              <mc:Fallback>
                <p:oleObj name="Equation" r:id="rId5" imgW="914400" imgH="203040" progId="Equation.DSMT4">
                  <p:embed/>
                  <p:pic>
                    <p:nvPicPr>
                      <p:cNvPr id="71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1447800" y="990600"/>
            <a:ext cx="3733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762000" y="1371600"/>
          <a:ext cx="60960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0" name="Equation" r:id="rId7" imgW="2628720" imgH="228600" progId="Equation.DSMT4">
                  <p:embed/>
                </p:oleObj>
              </mc:Choice>
              <mc:Fallback>
                <p:oleObj name="Equation" r:id="rId7" imgW="2628720" imgH="228600" progId="Equation.DSMT4">
                  <p:embed/>
                  <p:pic>
                    <p:nvPicPr>
                      <p:cNvPr id="71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371600"/>
                        <a:ext cx="60960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11"/>
          <p:cNvGraphicFramePr>
            <a:graphicFrameLocks noChangeAspect="1"/>
          </p:cNvGraphicFramePr>
          <p:nvPr/>
        </p:nvGraphicFramePr>
        <p:xfrm>
          <a:off x="990600" y="2514600"/>
          <a:ext cx="74676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1" name="Equation" r:id="rId9" imgW="3225600" imgH="228600" progId="Equation.DSMT4">
                  <p:embed/>
                </p:oleObj>
              </mc:Choice>
              <mc:Fallback>
                <p:oleObj name="Equation" r:id="rId9" imgW="3225600" imgH="228600" progId="Equation.DSMT4">
                  <p:embed/>
                  <p:pic>
                    <p:nvPicPr>
                      <p:cNvPr id="717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14600"/>
                        <a:ext cx="74676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762000" y="1981200"/>
          <a:ext cx="5000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2" name="Equation" r:id="rId11" imgW="190440" imgH="203040" progId="Equation.DSMT4">
                  <p:embed/>
                </p:oleObj>
              </mc:Choice>
              <mc:Fallback>
                <p:oleObj name="Equation" r:id="rId11" imgW="190440" imgH="203040" progId="Equation.DSMT4">
                  <p:embed/>
                  <p:pic>
                    <p:nvPicPr>
                      <p:cNvPr id="718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81200"/>
                        <a:ext cx="5000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293177"/>
            <a:ext cx="8637588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472D-64A6-44CB-9C36-D6809DEBD6FF}" type="slidenum">
              <a:rPr lang="en-US" altLang="zh-CN"/>
              <a:pPr/>
              <a:t>72</a:t>
            </a:fld>
            <a:endParaRPr lang="en-US" altLang="zh-CN"/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381000" y="304800"/>
          <a:ext cx="6972300" cy="336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2" name="Equation" r:id="rId3" imgW="2971800" imgH="1434960" progId="Equation.DSMT4">
                  <p:embed/>
                </p:oleObj>
              </mc:Choice>
              <mc:Fallback>
                <p:oleObj name="Equation" r:id="rId3" imgW="2971800" imgH="1434960" progId="Equation.DSMT4">
                  <p:embed/>
                  <p:pic>
                    <p:nvPicPr>
                      <p:cNvPr id="327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04800"/>
                        <a:ext cx="6972300" cy="336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3889-C59F-45B1-BA83-DB3ABF1203D5}" type="slidenum">
              <a:rPr lang="en-US" altLang="zh-CN"/>
              <a:pPr/>
              <a:t>73</a:t>
            </a:fld>
            <a:endParaRPr lang="en-US" altLang="zh-CN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219200" y="609600"/>
          <a:ext cx="7162800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6" name="Equation" r:id="rId3" imgW="3022560" imgH="1155600" progId="Equation.DSMT4">
                  <p:embed/>
                </p:oleObj>
              </mc:Choice>
              <mc:Fallback>
                <p:oleObj name="Equation" r:id="rId3" imgW="3022560" imgH="1155600" progId="Equation.DSMT4">
                  <p:embed/>
                  <p:pic>
                    <p:nvPicPr>
                      <p:cNvPr id="81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609600"/>
                        <a:ext cx="7162800" cy="273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143000" y="3505200"/>
          <a:ext cx="54864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7" name="Equation" r:id="rId5" imgW="2234880" imgH="215640" progId="Equation.DSMT4">
                  <p:embed/>
                </p:oleObj>
              </mc:Choice>
              <mc:Fallback>
                <p:oleObj name="Equation" r:id="rId5" imgW="2234880" imgH="215640" progId="Equation.DSMT4">
                  <p:embed/>
                  <p:pic>
                    <p:nvPicPr>
                      <p:cNvPr id="81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505200"/>
                        <a:ext cx="54864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6705600" y="3505200"/>
          <a:ext cx="14732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8" name="Equation" r:id="rId7" imgW="634680" imgH="203040" progId="Equation.DSMT4">
                  <p:embed/>
                </p:oleObj>
              </mc:Choice>
              <mc:Fallback>
                <p:oleObj name="Equation" r:id="rId7" imgW="634680" imgH="203040" progId="Equation.DSMT4">
                  <p:embed/>
                  <p:pic>
                    <p:nvPicPr>
                      <p:cNvPr id="81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505200"/>
                        <a:ext cx="14732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533400" y="4267200"/>
          <a:ext cx="5272088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9" name="Equation" r:id="rId9" imgW="2197080" imgH="685800" progId="Equation.DSMT4">
                  <p:embed/>
                </p:oleObj>
              </mc:Choice>
              <mc:Fallback>
                <p:oleObj name="Equation" r:id="rId9" imgW="2197080" imgH="685800" progId="Equation.DSMT4">
                  <p:embed/>
                  <p:pic>
                    <p:nvPicPr>
                      <p:cNvPr id="81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267200"/>
                        <a:ext cx="5272088" cy="164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3ED9-A5EC-4196-B09F-F1511A649BAE}" type="slidenum">
              <a:rPr lang="en-US" altLang="zh-CN"/>
              <a:pPr/>
              <a:t>74</a:t>
            </a:fld>
            <a:endParaRPr lang="en-US" altLang="zh-CN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533400" y="1981200"/>
          <a:ext cx="7856538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0" name="Equation" r:id="rId3" imgW="3251160" imgH="469800" progId="Equation.DSMT4">
                  <p:embed/>
                </p:oleObj>
              </mc:Choice>
              <mc:Fallback>
                <p:oleObj name="Equation" r:id="rId3" imgW="3251160" imgH="469800" progId="Equation.DSMT4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81200"/>
                        <a:ext cx="7856538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669925" y="3352800"/>
          <a:ext cx="56864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1" name="Equation" r:id="rId5" imgW="2286000" imgH="228600" progId="Equation.DSMT4">
                  <p:embed/>
                </p:oleObj>
              </mc:Choice>
              <mc:Fallback>
                <p:oleObj name="Equation" r:id="rId5" imgW="2286000" imgH="228600" progId="Equation.DSMT4">
                  <p:embed/>
                  <p:pic>
                    <p:nvPicPr>
                      <p:cNvPr id="92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3352800"/>
                        <a:ext cx="568642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762000" y="4114800"/>
          <a:ext cx="4497388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2" name="Equation" r:id="rId7" imgW="1815840" imgH="215640" progId="Equation.DSMT4">
                  <p:embed/>
                </p:oleObj>
              </mc:Choice>
              <mc:Fallback>
                <p:oleObj name="Equation" r:id="rId7" imgW="1815840" imgH="215640" progId="Equation.DSMT4">
                  <p:embed/>
                  <p:pic>
                    <p:nvPicPr>
                      <p:cNvPr id="92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114800"/>
                        <a:ext cx="4497388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1143000" y="5029200"/>
          <a:ext cx="711835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3" name="Equation" r:id="rId9" imgW="2755800" imgH="215640" progId="Equation.DSMT4">
                  <p:embed/>
                </p:oleObj>
              </mc:Choice>
              <mc:Fallback>
                <p:oleObj name="Equation" r:id="rId9" imgW="2755800" imgH="215640" progId="Equation.DSMT4">
                  <p:embed/>
                  <p:pic>
                    <p:nvPicPr>
                      <p:cNvPr id="92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029200"/>
                        <a:ext cx="711835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533400" y="685800"/>
          <a:ext cx="7924800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4" name="Equation" r:id="rId11" imgW="3276360" imgH="469800" progId="Equation.DSMT4">
                  <p:embed/>
                </p:oleObj>
              </mc:Choice>
              <mc:Fallback>
                <p:oleObj name="Equation" r:id="rId11" imgW="3276360" imgH="469800" progId="Equation.DSMT4">
                  <p:embed/>
                  <p:pic>
                    <p:nvPicPr>
                      <p:cNvPr id="92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85800"/>
                        <a:ext cx="7924800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4EA9-98A6-4947-8E33-C0CB23EE26DC}" type="slidenum">
              <a:rPr lang="en-US" altLang="zh-CN"/>
              <a:pPr/>
              <a:t>75</a:t>
            </a:fld>
            <a:endParaRPr lang="en-US" altLang="zh-CN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295400" y="2971800"/>
          <a:ext cx="60071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4" name="Equation" r:id="rId3" imgW="2463480" imgH="457200" progId="Equation.DSMT4">
                  <p:embed/>
                </p:oleObj>
              </mc:Choice>
              <mc:Fallback>
                <p:oleObj name="Equation" r:id="rId3" imgW="2463480" imgH="457200" progId="Equation.DSMT4">
                  <p:embed/>
                  <p:pic>
                    <p:nvPicPr>
                      <p:cNvPr id="102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971800"/>
                        <a:ext cx="600710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685800" y="4114800"/>
          <a:ext cx="736600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5" name="Equation" r:id="rId5" imgW="3022560" imgH="457200" progId="Equation.DSMT4">
                  <p:embed/>
                </p:oleObj>
              </mc:Choice>
              <mc:Fallback>
                <p:oleObj name="Equation" r:id="rId5" imgW="3022560" imgH="457200" progId="Equation.DSMT4">
                  <p:embed/>
                  <p:pic>
                    <p:nvPicPr>
                      <p:cNvPr id="102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114800"/>
                        <a:ext cx="7366000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685800" y="5410200"/>
          <a:ext cx="73914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6" name="Equation" r:id="rId7" imgW="3022560" imgH="228600" progId="Equation.DSMT4">
                  <p:embed/>
                </p:oleObj>
              </mc:Choice>
              <mc:Fallback>
                <p:oleObj name="Equation" r:id="rId7" imgW="3022560" imgH="228600" progId="Equation.DSMT4">
                  <p:embed/>
                  <p:pic>
                    <p:nvPicPr>
                      <p:cNvPr id="10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410200"/>
                        <a:ext cx="73914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685800" y="609600"/>
          <a:ext cx="7543800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7" name="Equation" r:id="rId9" imgW="3085920" imgH="927000" progId="Equation.DSMT4">
                  <p:embed/>
                </p:oleObj>
              </mc:Choice>
              <mc:Fallback>
                <p:oleObj name="Equation" r:id="rId9" imgW="3085920" imgH="927000" progId="Equation.DSMT4">
                  <p:embed/>
                  <p:pic>
                    <p:nvPicPr>
                      <p:cNvPr id="102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09600"/>
                        <a:ext cx="7543800" cy="226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20AF-28F2-4FC3-9CF8-2B90500E0B02}" type="slidenum">
              <a:rPr lang="en-US" altLang="zh-CN"/>
              <a:pPr/>
              <a:t>76</a:t>
            </a:fld>
            <a:endParaRPr lang="en-US" altLang="zh-CN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685800" y="1371600"/>
          <a:ext cx="7958138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8" name="Equation" r:id="rId3" imgW="3098520" imgH="685800" progId="Equation.DSMT4">
                  <p:embed/>
                </p:oleObj>
              </mc:Choice>
              <mc:Fallback>
                <p:oleObj name="Equation" r:id="rId3" imgW="3098520" imgH="685800" progId="Equation.DSMT4">
                  <p:embed/>
                  <p:pic>
                    <p:nvPicPr>
                      <p:cNvPr id="112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71600"/>
                        <a:ext cx="7958138" cy="176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762000" y="4419600"/>
          <a:ext cx="599281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9" name="Equation" r:id="rId5" imgW="2438280" imgH="228600" progId="Equation.DSMT4">
                  <p:embed/>
                </p:oleObj>
              </mc:Choice>
              <mc:Fallback>
                <p:oleObj name="Equation" r:id="rId5" imgW="2438280" imgH="228600" progId="Equation.DSMT4">
                  <p:embed/>
                  <p:pic>
                    <p:nvPicPr>
                      <p:cNvPr id="112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19600"/>
                        <a:ext cx="5992813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762000" y="5334000"/>
          <a:ext cx="60960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0" name="Equation" r:id="rId7" imgW="2298600" imgH="203040" progId="Equation.DSMT4">
                  <p:embed/>
                </p:oleObj>
              </mc:Choice>
              <mc:Fallback>
                <p:oleObj name="Equation" r:id="rId7" imgW="2298600" imgH="203040" progId="Equation.DSMT4">
                  <p:embed/>
                  <p:pic>
                    <p:nvPicPr>
                      <p:cNvPr id="11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334000"/>
                        <a:ext cx="60960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685800" y="3124200"/>
          <a:ext cx="7210425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1" name="Equation" r:id="rId9" imgW="3162240" imgH="469800" progId="Equation.DSMT4">
                  <p:embed/>
                </p:oleObj>
              </mc:Choice>
              <mc:Fallback>
                <p:oleObj name="Equation" r:id="rId9" imgW="3162240" imgH="469800" progId="Equation.DSMT4">
                  <p:embed/>
                  <p:pic>
                    <p:nvPicPr>
                      <p:cNvPr id="112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124200"/>
                        <a:ext cx="7210425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2362200" y="685800"/>
          <a:ext cx="35052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2" name="Equation" r:id="rId11" imgW="1460160" imgH="228600" progId="Equation.DSMT4">
                  <p:embed/>
                </p:oleObj>
              </mc:Choice>
              <mc:Fallback>
                <p:oleObj name="Equation" r:id="rId11" imgW="1460160" imgH="228600" progId="Equation.DSMT4">
                  <p:embed/>
                  <p:pic>
                    <p:nvPicPr>
                      <p:cNvPr id="112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685800"/>
                        <a:ext cx="35052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B9F-64B0-44CB-8203-3732AA890489}" type="slidenum">
              <a:rPr lang="en-US" altLang="zh-CN"/>
              <a:pPr/>
              <a:t>77</a:t>
            </a:fld>
            <a:endParaRPr lang="en-US" altLang="zh-CN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685800" y="914400"/>
          <a:ext cx="5214938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2" name="Equation" r:id="rId3" imgW="2222280" imgH="469800" progId="Equation.DSMT4">
                  <p:embed/>
                </p:oleObj>
              </mc:Choice>
              <mc:Fallback>
                <p:oleObj name="Equation" r:id="rId3" imgW="2222280" imgH="469800" progId="Equation.DSMT4">
                  <p:embed/>
                  <p:pic>
                    <p:nvPicPr>
                      <p:cNvPr id="337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14400"/>
                        <a:ext cx="5214938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D2A3-FFBB-4B70-B154-07CE07097E9F}" type="slidenum">
              <a:rPr lang="en-US" altLang="zh-CN"/>
              <a:pPr/>
              <a:t>78</a:t>
            </a:fld>
            <a:endParaRPr lang="en-US" altLang="zh-CN"/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533400" y="762000"/>
          <a:ext cx="8070850" cy="515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6" name="Equation" r:id="rId3" imgW="3377880" imgH="2158920" progId="Equation.DSMT4">
                  <p:embed/>
                </p:oleObj>
              </mc:Choice>
              <mc:Fallback>
                <p:oleObj name="Equation" r:id="rId3" imgW="3377880" imgH="2158920" progId="Equation.DSMT4">
                  <p:embed/>
                  <p:pic>
                    <p:nvPicPr>
                      <p:cNvPr id="22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762000"/>
                        <a:ext cx="8070850" cy="515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0F73-C390-4BC4-AFDC-741B0EF9CE77}" type="slidenum">
              <a:rPr lang="en-US" altLang="zh-CN"/>
              <a:pPr/>
              <a:t>79</a:t>
            </a:fld>
            <a:endParaRPr lang="en-US" altLang="zh-CN"/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762000" y="3429000"/>
          <a:ext cx="284638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0" name="Equation" r:id="rId3" imgW="1155600" imgH="203040" progId="Equation.DSMT4">
                  <p:embed/>
                </p:oleObj>
              </mc:Choice>
              <mc:Fallback>
                <p:oleObj name="Equation" r:id="rId3" imgW="1155600" imgH="203040" progId="Equation.DSMT4">
                  <p:embed/>
                  <p:pic>
                    <p:nvPicPr>
                      <p:cNvPr id="23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429000"/>
                        <a:ext cx="2846388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1524000" y="609600"/>
          <a:ext cx="5773738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1" name="Equation" r:id="rId5" imgW="2311200" imgH="469800" progId="Equation.DSMT4">
                  <p:embed/>
                </p:oleObj>
              </mc:Choice>
              <mc:Fallback>
                <p:oleObj name="Equation" r:id="rId5" imgW="2311200" imgH="469800" progId="Equation.DSMT4">
                  <p:embed/>
                  <p:pic>
                    <p:nvPicPr>
                      <p:cNvPr id="235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609600"/>
                        <a:ext cx="5773738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762000" y="1981200"/>
          <a:ext cx="48006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2" name="Equation" r:id="rId7" imgW="2006280" imgH="215640" progId="Equation.DSMT4">
                  <p:embed/>
                </p:oleObj>
              </mc:Choice>
              <mc:Fallback>
                <p:oleObj name="Equation" r:id="rId7" imgW="2006280" imgH="215640" progId="Equation.DSMT4">
                  <p:embed/>
                  <p:pic>
                    <p:nvPicPr>
                      <p:cNvPr id="235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81200"/>
                        <a:ext cx="48006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787400" y="2743200"/>
          <a:ext cx="77978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3" name="Equation" r:id="rId9" imgW="3365280" imgH="228600" progId="Equation.DSMT4">
                  <p:embed/>
                </p:oleObj>
              </mc:Choice>
              <mc:Fallback>
                <p:oleObj name="Equation" r:id="rId9" imgW="3365280" imgH="228600" progId="Equation.DSMT4">
                  <p:embed/>
                  <p:pic>
                    <p:nvPicPr>
                      <p:cNvPr id="235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2743200"/>
                        <a:ext cx="77978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EF15-8C17-4B43-9782-2AEEEBC5502B}" type="slidenum">
              <a:rPr lang="en-US" altLang="zh-CN"/>
              <a:pPr/>
              <a:t>8</a:t>
            </a:fld>
            <a:endParaRPr lang="en-US" altLang="zh-CN"/>
          </a:p>
        </p:txBody>
      </p:sp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1295400" y="533400"/>
          <a:ext cx="5562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Equation" r:id="rId3" imgW="2247840" imgH="431640" progId="Equation.DSMT4">
                  <p:embed/>
                </p:oleObj>
              </mc:Choice>
              <mc:Fallback>
                <p:oleObj name="Equation" r:id="rId3" imgW="224784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33400"/>
                        <a:ext cx="5562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609600" y="1524000"/>
          <a:ext cx="1981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Equation" r:id="rId5" imgW="812520" imgH="203040" progId="Equation.DSMT4">
                  <p:embed/>
                </p:oleObj>
              </mc:Choice>
              <mc:Fallback>
                <p:oleObj name="Equation" r:id="rId5" imgW="81252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524000"/>
                        <a:ext cx="1981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2057400" y="2057400"/>
          <a:ext cx="55626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Equation" r:id="rId7" imgW="2286000" imgH="431640" progId="Equation.DSMT4">
                  <p:embed/>
                </p:oleObj>
              </mc:Choice>
              <mc:Fallback>
                <p:oleObj name="Equation" r:id="rId7" imgW="2286000" imgH="431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057400"/>
                        <a:ext cx="55626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2057400" y="4572000"/>
          <a:ext cx="39624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Equation" r:id="rId9" imgW="1701720" imgH="431640" progId="Equation.DSMT4">
                  <p:embed/>
                </p:oleObj>
              </mc:Choice>
              <mc:Fallback>
                <p:oleObj name="Equation" r:id="rId9" imgW="1701720" imgH="431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572000"/>
                        <a:ext cx="3962400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12"/>
          <p:cNvGraphicFramePr>
            <a:graphicFrameLocks noChangeAspect="1"/>
          </p:cNvGraphicFramePr>
          <p:nvPr/>
        </p:nvGraphicFramePr>
        <p:xfrm>
          <a:off x="533400" y="3124200"/>
          <a:ext cx="8229600" cy="148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Equation" r:id="rId11" imgW="3581280" imgH="647640" progId="Equation.DSMT4">
                  <p:embed/>
                </p:oleObj>
              </mc:Choice>
              <mc:Fallback>
                <p:oleObj name="Equation" r:id="rId11" imgW="3581280" imgH="6476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124200"/>
                        <a:ext cx="8229600" cy="148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AutoShape 13"/>
          <p:cNvSpPr>
            <a:spLocks noChangeArrowheads="1"/>
          </p:cNvSpPr>
          <p:nvPr/>
        </p:nvSpPr>
        <p:spPr bwMode="auto">
          <a:xfrm>
            <a:off x="6781800" y="4876800"/>
            <a:ext cx="1600200" cy="609600"/>
          </a:xfrm>
          <a:prstGeom prst="wedgeRectCallout">
            <a:avLst>
              <a:gd name="adj1" fmla="val -98810"/>
              <a:gd name="adj2" fmla="val -9634"/>
            </a:avLst>
          </a:prstGeom>
          <a:solidFill>
            <a:schemeClr val="bg1"/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2.3</a:t>
            </a: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</a:rPr>
              <a:t>定理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4</a:t>
            </a:r>
          </a:p>
        </p:txBody>
      </p:sp>
      <p:graphicFrame>
        <p:nvGraphicFramePr>
          <p:cNvPr id="6158" name="Object 14"/>
          <p:cNvGraphicFramePr>
            <a:graphicFrameLocks noChangeAspect="1"/>
          </p:cNvGraphicFramePr>
          <p:nvPr/>
        </p:nvGraphicFramePr>
        <p:xfrm>
          <a:off x="609600" y="5715000"/>
          <a:ext cx="485775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13" imgW="1968480" imgH="228600" progId="Equation.DSMT4">
                  <p:embed/>
                </p:oleObj>
              </mc:Choice>
              <mc:Fallback>
                <p:oleObj name="Equation" r:id="rId13" imgW="196848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715000"/>
                        <a:ext cx="485775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7BAC-F0A8-45D7-BC26-1D887A681DE3}" type="slidenum">
              <a:rPr lang="en-US" altLang="zh-CN"/>
              <a:pPr/>
              <a:t>80</a:t>
            </a:fld>
            <a:endParaRPr lang="en-US" altLang="zh-CN"/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533400" y="1219200"/>
          <a:ext cx="7181850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4" name="Equation" r:id="rId3" imgW="3060360" imgH="711000" progId="Equation.DSMT4">
                  <p:embed/>
                </p:oleObj>
              </mc:Choice>
              <mc:Fallback>
                <p:oleObj name="Equation" r:id="rId3" imgW="3060360" imgH="711000" progId="Equation.DSMT4">
                  <p:embed/>
                  <p:pic>
                    <p:nvPicPr>
                      <p:cNvPr id="348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19200"/>
                        <a:ext cx="7181850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533400" y="3497262"/>
          <a:ext cx="793432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5" name="Equation" r:id="rId5" imgW="3390840" imgH="457200" progId="Equation.DSMT4">
                  <p:embed/>
                </p:oleObj>
              </mc:Choice>
              <mc:Fallback>
                <p:oleObj name="Equation" r:id="rId5" imgW="3390840" imgH="457200" progId="Equation.DSMT4">
                  <p:embed/>
                  <p:pic>
                    <p:nvPicPr>
                      <p:cNvPr id="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497262"/>
                        <a:ext cx="7934325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C3217-0707-4ECA-9C14-E90643552F54}" type="slidenum">
              <a:rPr lang="en-US" altLang="zh-CN"/>
              <a:pPr/>
              <a:t>81</a:t>
            </a:fld>
            <a:endParaRPr lang="en-US" altLang="zh-CN"/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615949" y="924718"/>
          <a:ext cx="7972425" cy="273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38" name="Equation" r:id="rId3" imgW="3479760" imgH="1193760" progId="Equation.DSMT4">
                  <p:embed/>
                </p:oleObj>
              </mc:Choice>
              <mc:Fallback>
                <p:oleObj name="Equation" r:id="rId3" imgW="3479760" imgH="1193760" progId="Equation.DSMT4">
                  <p:embed/>
                  <p:pic>
                    <p:nvPicPr>
                      <p:cNvPr id="122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49" y="924718"/>
                        <a:ext cx="7972425" cy="273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609600" y="3657600"/>
          <a:ext cx="772160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39" name="Equation" r:id="rId5" imgW="3403440" imgH="457200" progId="Equation.DSMT4">
                  <p:embed/>
                </p:oleObj>
              </mc:Choice>
              <mc:Fallback>
                <p:oleObj name="Equation" r:id="rId5" imgW="3403440" imgH="457200" progId="Equation.DSMT4">
                  <p:embed/>
                  <p:pic>
                    <p:nvPicPr>
                      <p:cNvPr id="122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657600"/>
                        <a:ext cx="7721600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1981200" y="4800600"/>
          <a:ext cx="52419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0" name="Equation" r:id="rId7" imgW="2311200" imgH="228600" progId="Equation.DSMT4">
                  <p:embed/>
                </p:oleObj>
              </mc:Choice>
              <mc:Fallback>
                <p:oleObj name="Equation" r:id="rId7" imgW="2311200" imgH="228600" progId="Equation.DSMT4">
                  <p:embed/>
                  <p:pic>
                    <p:nvPicPr>
                      <p:cNvPr id="122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800600"/>
                        <a:ext cx="52419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609600" y="5486400"/>
          <a:ext cx="64770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1" name="Equation" r:id="rId9" imgW="2692080" imgH="215640" progId="Equation.DSMT4">
                  <p:embed/>
                </p:oleObj>
              </mc:Choice>
              <mc:Fallback>
                <p:oleObj name="Equation" r:id="rId9" imgW="2692080" imgH="215640" progId="Equation.DSMT4">
                  <p:embed/>
                  <p:pic>
                    <p:nvPicPr>
                      <p:cNvPr id="122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486400"/>
                        <a:ext cx="64770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B36D-C6DC-4D68-917F-02000C6471FB}" type="slidenum">
              <a:rPr lang="en-US" altLang="zh-CN"/>
              <a:pPr/>
              <a:t>82</a:t>
            </a:fld>
            <a:endParaRPr lang="en-US" altLang="zh-CN"/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0" y="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2" name="Equation" r:id="rId3" imgW="914400" imgH="203040" progId="Equation.DSMT4">
                  <p:embed/>
                </p:oleObj>
              </mc:Choice>
              <mc:Fallback>
                <p:oleObj name="Equation" r:id="rId3" imgW="914400" imgH="203040" progId="Equation.DSMT4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0" y="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3" name="Equation" r:id="rId5" imgW="914400" imgH="203040" progId="Equation.DSMT4">
                  <p:embed/>
                </p:oleObj>
              </mc:Choice>
              <mc:Fallback>
                <p:oleObj name="Equation" r:id="rId5" imgW="914400" imgH="203040" progId="Equation.DSMT4">
                  <p:embed/>
                  <p:pic>
                    <p:nvPicPr>
                      <p:cNvPr id="133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762000" y="838200"/>
          <a:ext cx="74676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4" name="Equation" r:id="rId6" imgW="3225600" imgH="685800" progId="Equation.DSMT4">
                  <p:embed/>
                </p:oleObj>
              </mc:Choice>
              <mc:Fallback>
                <p:oleObj name="Equation" r:id="rId6" imgW="3225600" imgH="685800" progId="Equation.DSMT4">
                  <p:embed/>
                  <p:pic>
                    <p:nvPicPr>
                      <p:cNvPr id="133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838200"/>
                        <a:ext cx="7467600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1600200" y="1905000"/>
          <a:ext cx="34290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5" name="Equation" r:id="rId8" imgW="1409400" imgH="215640" progId="Equation.DSMT4">
                  <p:embed/>
                </p:oleObj>
              </mc:Choice>
              <mc:Fallback>
                <p:oleObj name="Equation" r:id="rId8" imgW="1409400" imgH="215640" progId="Equation.DSMT4">
                  <p:embed/>
                  <p:pic>
                    <p:nvPicPr>
                      <p:cNvPr id="133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05000"/>
                        <a:ext cx="34290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762000" y="3124200"/>
          <a:ext cx="9144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6" name="Equation" r:id="rId10" imgW="380880" imgH="203040" progId="Equation.DSMT4">
                  <p:embed/>
                </p:oleObj>
              </mc:Choice>
              <mc:Fallback>
                <p:oleObj name="Equation" r:id="rId10" imgW="380880" imgH="203040" progId="Equation.DSMT4">
                  <p:embed/>
                  <p:pic>
                    <p:nvPicPr>
                      <p:cNvPr id="133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24200"/>
                        <a:ext cx="9144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590800" y="2514600"/>
          <a:ext cx="31369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7" name="Equation" r:id="rId12" imgW="1244520" imgH="203040" progId="Equation.DSMT4">
                  <p:embed/>
                </p:oleObj>
              </mc:Choice>
              <mc:Fallback>
                <p:oleObj name="Equation" r:id="rId12" imgW="1244520" imgH="203040" progId="Equation.DSMT4">
                  <p:embed/>
                  <p:pic>
                    <p:nvPicPr>
                      <p:cNvPr id="133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514600"/>
                        <a:ext cx="31369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1676400" y="3124200"/>
          <a:ext cx="32766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8" name="Equation" r:id="rId14" imgW="1358640" imgH="215640" progId="Equation.DSMT4">
                  <p:embed/>
                </p:oleObj>
              </mc:Choice>
              <mc:Fallback>
                <p:oleObj name="Equation" r:id="rId14" imgW="1358640" imgH="215640" progId="Equation.DSMT4">
                  <p:embed/>
                  <p:pic>
                    <p:nvPicPr>
                      <p:cNvPr id="1332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124200"/>
                        <a:ext cx="32766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4953000" y="3124200"/>
          <a:ext cx="33385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9" name="Equation" r:id="rId16" imgW="1384200" imgH="215640" progId="Equation.DSMT4">
                  <p:embed/>
                </p:oleObj>
              </mc:Choice>
              <mc:Fallback>
                <p:oleObj name="Equation" r:id="rId16" imgW="1384200" imgH="215640" progId="Equation.DSMT4">
                  <p:embed/>
                  <p:pic>
                    <p:nvPicPr>
                      <p:cNvPr id="1332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124200"/>
                        <a:ext cx="33385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838200" y="3733800"/>
          <a:ext cx="16510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0" name="Equation" r:id="rId18" imgW="634680" imgH="215640" progId="Equation.DSMT4">
                  <p:embed/>
                </p:oleObj>
              </mc:Choice>
              <mc:Fallback>
                <p:oleObj name="Equation" r:id="rId18" imgW="634680" imgH="215640" progId="Equation.DSMT4">
                  <p:embed/>
                  <p:pic>
                    <p:nvPicPr>
                      <p:cNvPr id="133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733800"/>
                        <a:ext cx="16510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14"/>
          <p:cNvGraphicFramePr>
            <a:graphicFrameLocks noChangeAspect="1"/>
          </p:cNvGraphicFramePr>
          <p:nvPr/>
        </p:nvGraphicFramePr>
        <p:xfrm>
          <a:off x="1524000" y="4343400"/>
          <a:ext cx="68580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1" name="Equation" r:id="rId20" imgW="2882880" imgH="215640" progId="Equation.DSMT4">
                  <p:embed/>
                </p:oleObj>
              </mc:Choice>
              <mc:Fallback>
                <p:oleObj name="Equation" r:id="rId20" imgW="2882880" imgH="215640" progId="Equation.DSMT4">
                  <p:embed/>
                  <p:pic>
                    <p:nvPicPr>
                      <p:cNvPr id="1332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343400"/>
                        <a:ext cx="68580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15"/>
          <p:cNvGraphicFramePr>
            <a:graphicFrameLocks noChangeAspect="1"/>
          </p:cNvGraphicFramePr>
          <p:nvPr/>
        </p:nvGraphicFramePr>
        <p:xfrm>
          <a:off x="2895600" y="5562600"/>
          <a:ext cx="282416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2" name="Equation" r:id="rId22" imgW="1206360" imgH="203040" progId="Equation.DSMT4">
                  <p:embed/>
                </p:oleObj>
              </mc:Choice>
              <mc:Fallback>
                <p:oleObj name="Equation" r:id="rId22" imgW="1206360" imgH="203040" progId="Equation.DSMT4">
                  <p:embed/>
                  <p:pic>
                    <p:nvPicPr>
                      <p:cNvPr id="1332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562600"/>
                        <a:ext cx="282416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16"/>
          <p:cNvGraphicFramePr>
            <a:graphicFrameLocks noChangeAspect="1"/>
          </p:cNvGraphicFramePr>
          <p:nvPr/>
        </p:nvGraphicFramePr>
        <p:xfrm>
          <a:off x="838200" y="5029200"/>
          <a:ext cx="18288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3" name="Equation" r:id="rId24" imgW="774360" imgH="203040" progId="Equation.DSMT4">
                  <p:embed/>
                </p:oleObj>
              </mc:Choice>
              <mc:Fallback>
                <p:oleObj name="Equation" r:id="rId24" imgW="774360" imgH="203040" progId="Equation.DSMT4">
                  <p:embed/>
                  <p:pic>
                    <p:nvPicPr>
                      <p:cNvPr id="1332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029200"/>
                        <a:ext cx="18288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3DB3-E3DA-44F5-8E12-2871CF1DB605}" type="slidenum">
              <a:rPr lang="en-US" altLang="zh-CN"/>
              <a:pPr/>
              <a:t>83</a:t>
            </a:fld>
            <a:endParaRPr lang="en-US" altLang="zh-CN"/>
          </a:p>
        </p:txBody>
      </p:sp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400050" y="-101600"/>
          <a:ext cx="11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6" name="Equation" r:id="rId3" imgW="114120" imgH="406080" progId="Equation.DSMT4">
                  <p:embed/>
                </p:oleObj>
              </mc:Choice>
              <mc:Fallback>
                <p:oleObj name="Equation" r:id="rId3" imgW="114120" imgH="406080" progId="Equation.DSMT4">
                  <p:embed/>
                  <p:pic>
                    <p:nvPicPr>
                      <p:cNvPr id="143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-101600"/>
                        <a:ext cx="114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762000" y="685800"/>
          <a:ext cx="510540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7" name="Equation" r:id="rId5" imgW="2145960" imgH="469800" progId="Equation.DSMT4">
                  <p:embed/>
                </p:oleObj>
              </mc:Choice>
              <mc:Fallback>
                <p:oleObj name="Equation" r:id="rId5" imgW="2145960" imgH="469800" progId="Equation.DSMT4">
                  <p:embed/>
                  <p:pic>
                    <p:nvPicPr>
                      <p:cNvPr id="143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85800"/>
                        <a:ext cx="5105400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762000" y="1905000"/>
          <a:ext cx="678180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8" name="Equation" r:id="rId7" imgW="2806560" imgH="444240" progId="Equation.DSMT4">
                  <p:embed/>
                </p:oleObj>
              </mc:Choice>
              <mc:Fallback>
                <p:oleObj name="Equation" r:id="rId7" imgW="2806560" imgH="444240" progId="Equation.DSMT4">
                  <p:embed/>
                  <p:pic>
                    <p:nvPicPr>
                      <p:cNvPr id="1434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05000"/>
                        <a:ext cx="6781800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762000" y="3200400"/>
          <a:ext cx="723900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9" name="Equation" r:id="rId9" imgW="2971800" imgH="457200" progId="Equation.DSMT4">
                  <p:embed/>
                </p:oleObj>
              </mc:Choice>
              <mc:Fallback>
                <p:oleObj name="Equation" r:id="rId9" imgW="2971800" imgH="457200" progId="Equation.DSMT4">
                  <p:embed/>
                  <p:pic>
                    <p:nvPicPr>
                      <p:cNvPr id="1434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200400"/>
                        <a:ext cx="7239000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762000" y="4419600"/>
          <a:ext cx="75342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0" name="Equation" r:id="rId11" imgW="3136680" imgH="215640" progId="Equation.DSMT4">
                  <p:embed/>
                </p:oleObj>
              </mc:Choice>
              <mc:Fallback>
                <p:oleObj name="Equation" r:id="rId11" imgW="3136680" imgH="215640" progId="Equation.DSMT4">
                  <p:embed/>
                  <p:pic>
                    <p:nvPicPr>
                      <p:cNvPr id="1434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19600"/>
                        <a:ext cx="753427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14"/>
          <p:cNvGraphicFramePr>
            <a:graphicFrameLocks noChangeAspect="1"/>
          </p:cNvGraphicFramePr>
          <p:nvPr/>
        </p:nvGraphicFramePr>
        <p:xfrm>
          <a:off x="838200" y="5105400"/>
          <a:ext cx="51054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1" name="Equation" r:id="rId13" imgW="2108160" imgH="444240" progId="Equation.DSMT4">
                  <p:embed/>
                </p:oleObj>
              </mc:Choice>
              <mc:Fallback>
                <p:oleObj name="Equation" r:id="rId13" imgW="2108160" imgH="444240" progId="Equation.DSMT4">
                  <p:embed/>
                  <p:pic>
                    <p:nvPicPr>
                      <p:cNvPr id="1435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105400"/>
                        <a:ext cx="510540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EEED5-A565-4A0F-A55C-106D27EF9217}" type="slidenum">
              <a:rPr lang="en-US" altLang="zh-CN"/>
              <a:pPr/>
              <a:t>84</a:t>
            </a:fld>
            <a:endParaRPr lang="en-US" altLang="zh-CN"/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914400" y="1524000"/>
          <a:ext cx="64008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0" name="Equation" r:id="rId3" imgW="2603160" imgH="215640" progId="Equation.DSMT4">
                  <p:embed/>
                </p:oleObj>
              </mc:Choice>
              <mc:Fallback>
                <p:oleObj name="Equation" r:id="rId3" imgW="2603160" imgH="215640" progId="Equation.DSMT4">
                  <p:embed/>
                  <p:pic>
                    <p:nvPicPr>
                      <p:cNvPr id="153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24000"/>
                        <a:ext cx="64008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838200" y="2819400"/>
          <a:ext cx="47752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1" name="Equation" r:id="rId5" imgW="1904760" imgH="215640" progId="Equation.DSMT4">
                  <p:embed/>
                </p:oleObj>
              </mc:Choice>
              <mc:Fallback>
                <p:oleObj name="Equation" r:id="rId5" imgW="1904760" imgH="215640" progId="Equation.DSMT4">
                  <p:embed/>
                  <p:pic>
                    <p:nvPicPr>
                      <p:cNvPr id="153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19400"/>
                        <a:ext cx="47752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914400" y="2209800"/>
          <a:ext cx="40132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2" name="Equation" r:id="rId7" imgW="1625400" imgH="203040" progId="Equation.DSMT4">
                  <p:embed/>
                </p:oleObj>
              </mc:Choice>
              <mc:Fallback>
                <p:oleObj name="Equation" r:id="rId7" imgW="1625400" imgH="203040" progId="Equation.DSMT4">
                  <p:embed/>
                  <p:pic>
                    <p:nvPicPr>
                      <p:cNvPr id="153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09800"/>
                        <a:ext cx="40132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838200" y="762000"/>
          <a:ext cx="29718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3" name="Equation" r:id="rId9" imgW="1117440" imgH="215640" progId="Equation.DSMT4">
                  <p:embed/>
                </p:oleObj>
              </mc:Choice>
              <mc:Fallback>
                <p:oleObj name="Equation" r:id="rId9" imgW="1117440" imgH="215640" progId="Equation.DSMT4">
                  <p:embed/>
                  <p:pic>
                    <p:nvPicPr>
                      <p:cNvPr id="1537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762000"/>
                        <a:ext cx="29718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D7D3-3DFD-4C15-9CC1-F69941B56A72}" type="slidenum">
              <a:rPr lang="en-US" altLang="zh-CN"/>
              <a:pPr/>
              <a:t>85</a:t>
            </a:fld>
            <a:endParaRPr lang="en-US" altLang="zh-CN"/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1981200" y="4191000"/>
          <a:ext cx="67056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4" name="Equation" r:id="rId3" imgW="2527200" imgH="228600" progId="Equation.DSMT4">
                  <p:embed/>
                </p:oleObj>
              </mc:Choice>
              <mc:Fallback>
                <p:oleObj name="Equation" r:id="rId3" imgW="2527200" imgH="228600" progId="Equation.DSMT4">
                  <p:embed/>
                  <p:pic>
                    <p:nvPicPr>
                      <p:cNvPr id="245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191000"/>
                        <a:ext cx="67056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685800" y="3505200"/>
          <a:ext cx="32004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5" name="Equation" r:id="rId5" imgW="1257120" imgH="228600" progId="Equation.DSMT4">
                  <p:embed/>
                </p:oleObj>
              </mc:Choice>
              <mc:Fallback>
                <p:oleObj name="Equation" r:id="rId5" imgW="1257120" imgH="228600" progId="Equation.DSMT4">
                  <p:embed/>
                  <p:pic>
                    <p:nvPicPr>
                      <p:cNvPr id="245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05200"/>
                        <a:ext cx="32004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685800" y="4953000"/>
          <a:ext cx="38100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6" name="Equation" r:id="rId7" imgW="1612800" imgH="215640" progId="Equation.DSMT4">
                  <p:embed/>
                </p:oleObj>
              </mc:Choice>
              <mc:Fallback>
                <p:oleObj name="Equation" r:id="rId7" imgW="1612800" imgH="215640" progId="Equation.DSMT4">
                  <p:embed/>
                  <p:pic>
                    <p:nvPicPr>
                      <p:cNvPr id="245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953000"/>
                        <a:ext cx="38100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762000" y="838200"/>
          <a:ext cx="77724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7" name="Equation" r:id="rId9" imgW="3288960" imgH="469800" progId="Equation.DSMT4">
                  <p:embed/>
                </p:oleObj>
              </mc:Choice>
              <mc:Fallback>
                <p:oleObj name="Equation" r:id="rId9" imgW="3288960" imgH="469800" progId="Equation.DSMT4">
                  <p:embed/>
                  <p:pic>
                    <p:nvPicPr>
                      <p:cNvPr id="245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838200"/>
                        <a:ext cx="77724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1524000" y="2209800"/>
          <a:ext cx="70866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8" name="Equation" r:id="rId11" imgW="2946240" imgH="215640" progId="Equation.DSMT4">
                  <p:embed/>
                </p:oleObj>
              </mc:Choice>
              <mc:Fallback>
                <p:oleObj name="Equation" r:id="rId11" imgW="2946240" imgH="215640" progId="Equation.DSMT4">
                  <p:embed/>
                  <p:pic>
                    <p:nvPicPr>
                      <p:cNvPr id="245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09800"/>
                        <a:ext cx="70866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685800" y="2819400"/>
          <a:ext cx="8636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9" name="Equation" r:id="rId13" imgW="355320" imgH="203040" progId="Equation.DSMT4">
                  <p:embed/>
                </p:oleObj>
              </mc:Choice>
              <mc:Fallback>
                <p:oleObj name="Equation" r:id="rId13" imgW="355320" imgH="203040" progId="Equation.DSMT4">
                  <p:embed/>
                  <p:pic>
                    <p:nvPicPr>
                      <p:cNvPr id="2458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819400"/>
                        <a:ext cx="8636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315B2-0A11-44C8-BDAD-EECCB3517429}" type="slidenum">
              <a:rPr lang="en-US" altLang="zh-CN"/>
              <a:pPr/>
              <a:t>86</a:t>
            </a:fld>
            <a:endParaRPr lang="en-US" altLang="zh-CN"/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685800" y="533400"/>
          <a:ext cx="6324600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58" name="Equation" r:id="rId3" imgW="2616120" imgH="685800" progId="Equation.DSMT4">
                  <p:embed/>
                </p:oleObj>
              </mc:Choice>
              <mc:Fallback>
                <p:oleObj name="Equation" r:id="rId3" imgW="2616120" imgH="685800" progId="Equation.DSMT4">
                  <p:embed/>
                  <p:pic>
                    <p:nvPicPr>
                      <p:cNvPr id="256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33400"/>
                        <a:ext cx="6324600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762000" y="3505200"/>
          <a:ext cx="2743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59" name="Equation" r:id="rId5" imgW="1155600" imgH="203040" progId="Equation.DSMT4">
                  <p:embed/>
                </p:oleObj>
              </mc:Choice>
              <mc:Fallback>
                <p:oleObj name="Equation" r:id="rId5" imgW="1155600" imgH="203040" progId="Equation.DSMT4">
                  <p:embed/>
                  <p:pic>
                    <p:nvPicPr>
                      <p:cNvPr id="256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505200"/>
                        <a:ext cx="2743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1447800" y="2286000"/>
          <a:ext cx="540861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0" name="Equation" r:id="rId7" imgW="2260440" imgH="215640" progId="Equation.DSMT4">
                  <p:embed/>
                </p:oleObj>
              </mc:Choice>
              <mc:Fallback>
                <p:oleObj name="Equation" r:id="rId7" imgW="2260440" imgH="215640" progId="Equation.DSMT4">
                  <p:embed/>
                  <p:pic>
                    <p:nvPicPr>
                      <p:cNvPr id="256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86000"/>
                        <a:ext cx="5408613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1219200" y="2895600"/>
          <a:ext cx="72390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1" name="Equation" r:id="rId9" imgW="3124080" imgH="228600" progId="Equation.DSMT4">
                  <p:embed/>
                </p:oleObj>
              </mc:Choice>
              <mc:Fallback>
                <p:oleObj name="Equation" r:id="rId9" imgW="3124080" imgH="228600" progId="Equation.DSMT4">
                  <p:embed/>
                  <p:pic>
                    <p:nvPicPr>
                      <p:cNvPr id="256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895600"/>
                        <a:ext cx="72390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914400" y="4038600"/>
          <a:ext cx="759460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2" name="Equation" r:id="rId11" imgW="3276360" imgH="482400" progId="Equation.DSMT4">
                  <p:embed/>
                </p:oleObj>
              </mc:Choice>
              <mc:Fallback>
                <p:oleObj name="Equation" r:id="rId11" imgW="3276360" imgH="482400" progId="Equation.DSMT4">
                  <p:embed/>
                  <p:pic>
                    <p:nvPicPr>
                      <p:cNvPr id="256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38600"/>
                        <a:ext cx="7594600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762000" y="5181600"/>
          <a:ext cx="76200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3" name="Equation" r:id="rId13" imgW="3251160" imgH="444240" progId="Equation.DSMT4">
                  <p:embed/>
                </p:oleObj>
              </mc:Choice>
              <mc:Fallback>
                <p:oleObj name="Equation" r:id="rId13" imgW="3251160" imgH="444240" progId="Equation.DSMT4">
                  <p:embed/>
                  <p:pic>
                    <p:nvPicPr>
                      <p:cNvPr id="256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181600"/>
                        <a:ext cx="76200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3BEE-3E1A-45C8-B5C3-F66A20F72632}" type="slidenum">
              <a:rPr lang="en-US" altLang="zh-CN"/>
              <a:pPr/>
              <a:t>87</a:t>
            </a:fld>
            <a:endParaRPr lang="en-US" altLang="zh-CN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685800" y="609600"/>
          <a:ext cx="7315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2" name="Equation" r:id="rId3" imgW="3009600" imgH="469800" progId="Equation.DSMT4">
                  <p:embed/>
                </p:oleObj>
              </mc:Choice>
              <mc:Fallback>
                <p:oleObj name="Equation" r:id="rId3" imgW="3009600" imgH="469800" progId="Equation.DSMT4">
                  <p:embed/>
                  <p:pic>
                    <p:nvPicPr>
                      <p:cNvPr id="26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09600"/>
                        <a:ext cx="73152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685800" y="1905000"/>
          <a:ext cx="71628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3" name="Equation" r:id="rId5" imgW="3060360" imgH="482400" progId="Equation.DSMT4">
                  <p:embed/>
                </p:oleObj>
              </mc:Choice>
              <mc:Fallback>
                <p:oleObj name="Equation" r:id="rId5" imgW="3060360" imgH="482400" progId="Equation.DSMT4">
                  <p:embed/>
                  <p:pic>
                    <p:nvPicPr>
                      <p:cNvPr id="266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05000"/>
                        <a:ext cx="71628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685800" y="3124200"/>
          <a:ext cx="7758113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4" name="Equation" r:id="rId7" imgW="3314520" imgH="482400" progId="Equation.DSMT4">
                  <p:embed/>
                </p:oleObj>
              </mc:Choice>
              <mc:Fallback>
                <p:oleObj name="Equation" r:id="rId7" imgW="3314520" imgH="482400" progId="Equation.DSMT4">
                  <p:embed/>
                  <p:pic>
                    <p:nvPicPr>
                      <p:cNvPr id="266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124200"/>
                        <a:ext cx="7758113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762000" y="4267200"/>
          <a:ext cx="44291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5" name="Equation" r:id="rId9" imgW="1892160" imgH="203040" progId="Equation.DSMT4">
                  <p:embed/>
                </p:oleObj>
              </mc:Choice>
              <mc:Fallback>
                <p:oleObj name="Equation" r:id="rId9" imgW="1892160" imgH="203040" progId="Equation.DSMT4">
                  <p:embed/>
                  <p:pic>
                    <p:nvPicPr>
                      <p:cNvPr id="266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267200"/>
                        <a:ext cx="442912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2133600" y="4800600"/>
          <a:ext cx="46482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6" name="Equation" r:id="rId11" imgW="2044440" imgH="228600" progId="Equation.DSMT4">
                  <p:embed/>
                </p:oleObj>
              </mc:Choice>
              <mc:Fallback>
                <p:oleObj name="Equation" r:id="rId11" imgW="2044440" imgH="228600" progId="Equation.DSMT4">
                  <p:embed/>
                  <p:pic>
                    <p:nvPicPr>
                      <p:cNvPr id="266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00600"/>
                        <a:ext cx="46482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762000" y="5334000"/>
          <a:ext cx="769620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7" name="Equation" r:id="rId13" imgW="3225600" imgH="431640" progId="Equation.DSMT4">
                  <p:embed/>
                </p:oleObj>
              </mc:Choice>
              <mc:Fallback>
                <p:oleObj name="Equation" r:id="rId13" imgW="3225600" imgH="431640" progId="Equation.DSMT4">
                  <p:embed/>
                  <p:pic>
                    <p:nvPicPr>
                      <p:cNvPr id="2663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334000"/>
                        <a:ext cx="7696200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FA51-1292-4813-9B8A-49BDE946EB0D}" type="slidenum">
              <a:rPr lang="en-US" altLang="zh-CN"/>
              <a:pPr/>
              <a:t>88</a:t>
            </a:fld>
            <a:endParaRPr lang="en-US" altLang="zh-CN"/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304800" y="609600"/>
          <a:ext cx="8461375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6" name="Equation" r:id="rId3" imgW="3606480" imgH="469800" progId="Equation.DSMT4">
                  <p:embed/>
                </p:oleObj>
              </mc:Choice>
              <mc:Fallback>
                <p:oleObj name="Equation" r:id="rId3" imgW="3606480" imgH="469800" progId="Equation.DSMT4">
                  <p:embed/>
                  <p:pic>
                    <p:nvPicPr>
                      <p:cNvPr id="276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609600"/>
                        <a:ext cx="8461375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381000" y="3048000"/>
          <a:ext cx="8534400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7" name="Equation" r:id="rId5" imgW="3543120" imgH="482400" progId="Equation.DSMT4">
                  <p:embed/>
                </p:oleObj>
              </mc:Choice>
              <mc:Fallback>
                <p:oleObj name="Equation" r:id="rId5" imgW="3543120" imgH="482400" progId="Equation.DSMT4">
                  <p:embed/>
                  <p:pic>
                    <p:nvPicPr>
                      <p:cNvPr id="276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048000"/>
                        <a:ext cx="8534400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1066800" y="1828800"/>
          <a:ext cx="1930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8" name="Equation" r:id="rId7" imgW="812520" imgH="203040" progId="Equation.DSMT4">
                  <p:embed/>
                </p:oleObj>
              </mc:Choice>
              <mc:Fallback>
                <p:oleObj name="Equation" r:id="rId7" imgW="812520" imgH="203040" progId="Equation.DSMT4">
                  <p:embed/>
                  <p:pic>
                    <p:nvPicPr>
                      <p:cNvPr id="276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828800"/>
                        <a:ext cx="1930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762000" y="2514600"/>
          <a:ext cx="69342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9" name="Equation" r:id="rId9" imgW="2831760" imgH="203040" progId="Equation.DSMT4">
                  <p:embed/>
                </p:oleObj>
              </mc:Choice>
              <mc:Fallback>
                <p:oleObj name="Equation" r:id="rId9" imgW="2831760" imgH="203040" progId="Equation.DSMT4">
                  <p:embed/>
                  <p:pic>
                    <p:nvPicPr>
                      <p:cNvPr id="276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14600"/>
                        <a:ext cx="69342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533400" y="4267200"/>
          <a:ext cx="7678738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0" name="Equation" r:id="rId11" imgW="3187440" imgH="469800" progId="Equation.DSMT4">
                  <p:embed/>
                </p:oleObj>
              </mc:Choice>
              <mc:Fallback>
                <p:oleObj name="Equation" r:id="rId11" imgW="3187440" imgH="469800" progId="Equation.DSMT4">
                  <p:embed/>
                  <p:pic>
                    <p:nvPicPr>
                      <p:cNvPr id="276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267200"/>
                        <a:ext cx="7678738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549275" y="5638800"/>
          <a:ext cx="68262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1" name="Equation" r:id="rId13" imgW="2857320" imgH="215640" progId="Equation.DSMT4">
                  <p:embed/>
                </p:oleObj>
              </mc:Choice>
              <mc:Fallback>
                <p:oleObj name="Equation" r:id="rId13" imgW="2857320" imgH="215640" progId="Equation.DSMT4">
                  <p:embed/>
                  <p:pic>
                    <p:nvPicPr>
                      <p:cNvPr id="276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5638800"/>
                        <a:ext cx="68262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E1CA-A7A3-4439-9BD2-ABE8E7B3E0B2}" type="slidenum">
              <a:rPr lang="en-US" altLang="zh-CN"/>
              <a:pPr/>
              <a:t>89</a:t>
            </a:fld>
            <a:endParaRPr lang="en-US" altLang="zh-CN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1219200" y="762000"/>
          <a:ext cx="37703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0" name="Equation" r:id="rId3" imgW="1587240" imgH="203040" progId="Equation.DSMT4">
                  <p:embed/>
                </p:oleObj>
              </mc:Choice>
              <mc:Fallback>
                <p:oleObj name="Equation" r:id="rId3" imgW="1587240" imgH="203040" progId="Equation.DSMT4">
                  <p:embed/>
                  <p:pic>
                    <p:nvPicPr>
                      <p:cNvPr id="286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762000"/>
                        <a:ext cx="37703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1676400" y="1371600"/>
          <a:ext cx="29972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1" name="Equation" r:id="rId5" imgW="1269720" imgH="228600" progId="Equation.DSMT4">
                  <p:embed/>
                </p:oleObj>
              </mc:Choice>
              <mc:Fallback>
                <p:oleObj name="Equation" r:id="rId5" imgW="1269720" imgH="228600" progId="Equation.DSMT4">
                  <p:embed/>
                  <p:pic>
                    <p:nvPicPr>
                      <p:cNvPr id="286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371600"/>
                        <a:ext cx="29972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4953000" y="1371600"/>
          <a:ext cx="32956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2" name="Equation" r:id="rId7" imgW="1396800" imgH="228600" progId="Equation.DSMT4">
                  <p:embed/>
                </p:oleObj>
              </mc:Choice>
              <mc:Fallback>
                <p:oleObj name="Equation" r:id="rId7" imgW="1396800" imgH="228600" progId="Equation.DSMT4">
                  <p:embed/>
                  <p:pic>
                    <p:nvPicPr>
                      <p:cNvPr id="286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371600"/>
                        <a:ext cx="32956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685800" y="3810000"/>
          <a:ext cx="30797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3" name="Equation" r:id="rId9" imgW="1257120" imgH="203040" progId="Equation.DSMT4">
                  <p:embed/>
                </p:oleObj>
              </mc:Choice>
              <mc:Fallback>
                <p:oleObj name="Equation" r:id="rId9" imgW="1257120" imgH="203040" progId="Equation.DSMT4">
                  <p:embed/>
                  <p:pic>
                    <p:nvPicPr>
                      <p:cNvPr id="286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10000"/>
                        <a:ext cx="30797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4267200" y="3810000"/>
          <a:ext cx="306387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4" name="Equation" r:id="rId11" imgW="1168200" imgH="203040" progId="Equation.DSMT4">
                  <p:embed/>
                </p:oleObj>
              </mc:Choice>
              <mc:Fallback>
                <p:oleObj name="Equation" r:id="rId11" imgW="1168200" imgH="203040" progId="Equation.DSMT4">
                  <p:embed/>
                  <p:pic>
                    <p:nvPicPr>
                      <p:cNvPr id="2868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810000"/>
                        <a:ext cx="306387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685800" y="4419600"/>
          <a:ext cx="429101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5" name="Equation" r:id="rId13" imgW="1752480" imgH="228600" progId="Equation.DSMT4">
                  <p:embed/>
                </p:oleObj>
              </mc:Choice>
              <mc:Fallback>
                <p:oleObj name="Equation" r:id="rId13" imgW="1752480" imgH="228600" progId="Equation.DSMT4">
                  <p:embed/>
                  <p:pic>
                    <p:nvPicPr>
                      <p:cNvPr id="2868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419600"/>
                        <a:ext cx="4291013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609600" y="1981200"/>
          <a:ext cx="3986213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6" name="Equation" r:id="rId15" imgW="1688760" imgH="469800" progId="Equation.DSMT4">
                  <p:embed/>
                </p:oleObj>
              </mc:Choice>
              <mc:Fallback>
                <p:oleObj name="Equation" r:id="rId15" imgW="1688760" imgH="469800" progId="Equation.DSMT4">
                  <p:embed/>
                  <p:pic>
                    <p:nvPicPr>
                      <p:cNvPr id="2868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81200"/>
                        <a:ext cx="3986213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6" name="Object 14"/>
          <p:cNvGraphicFramePr>
            <a:graphicFrameLocks noChangeAspect="1"/>
          </p:cNvGraphicFramePr>
          <p:nvPr/>
        </p:nvGraphicFramePr>
        <p:xfrm>
          <a:off x="4572000" y="2590800"/>
          <a:ext cx="4094163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7" name="Equation" r:id="rId17" imgW="1676160" imgH="228600" progId="Equation.DSMT4">
                  <p:embed/>
                </p:oleObj>
              </mc:Choice>
              <mc:Fallback>
                <p:oleObj name="Equation" r:id="rId17" imgW="1676160" imgH="228600" progId="Equation.DSMT4">
                  <p:embed/>
                  <p:pic>
                    <p:nvPicPr>
                      <p:cNvPr id="2868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590800"/>
                        <a:ext cx="4094163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7" name="Object 15"/>
          <p:cNvGraphicFramePr>
            <a:graphicFrameLocks noChangeAspect="1"/>
          </p:cNvGraphicFramePr>
          <p:nvPr/>
        </p:nvGraphicFramePr>
        <p:xfrm>
          <a:off x="609600" y="3200400"/>
          <a:ext cx="4876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8" name="Equation" r:id="rId19" imgW="2095200" imgH="228600" progId="Equation.DSMT4">
                  <p:embed/>
                </p:oleObj>
              </mc:Choice>
              <mc:Fallback>
                <p:oleObj name="Equation" r:id="rId19" imgW="2095200" imgH="228600" progId="Equation.DSMT4">
                  <p:embed/>
                  <p:pic>
                    <p:nvPicPr>
                      <p:cNvPr id="2868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200400"/>
                        <a:ext cx="4876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8" name="Object 16"/>
          <p:cNvGraphicFramePr>
            <a:graphicFrameLocks noChangeAspect="1"/>
          </p:cNvGraphicFramePr>
          <p:nvPr/>
        </p:nvGraphicFramePr>
        <p:xfrm>
          <a:off x="685800" y="5029200"/>
          <a:ext cx="64992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9" name="Equation" r:id="rId21" imgW="2654280" imgH="469800" progId="Equation.DSMT4">
                  <p:embed/>
                </p:oleObj>
              </mc:Choice>
              <mc:Fallback>
                <p:oleObj name="Equation" r:id="rId21" imgW="2654280" imgH="469800" progId="Equation.DSMT4">
                  <p:embed/>
                  <p:pic>
                    <p:nvPicPr>
                      <p:cNvPr id="2868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029200"/>
                        <a:ext cx="649922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0463-A7E4-4773-AE25-2B3B24912C37}" type="slidenum">
              <a:rPr lang="en-US" altLang="zh-CN"/>
              <a:pPr/>
              <a:t>9</a:t>
            </a:fld>
            <a:endParaRPr lang="en-US" altLang="zh-CN"/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762000" y="609600"/>
          <a:ext cx="64008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Equation" r:id="rId3" imgW="2616120" imgH="431640" progId="Equation.DSMT4">
                  <p:embed/>
                </p:oleObj>
              </mc:Choice>
              <mc:Fallback>
                <p:oleObj name="Equation" r:id="rId3" imgW="261612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400800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838200" y="1752600"/>
          <a:ext cx="396240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Equation" r:id="rId5" imgW="1587240" imgH="431640" progId="Equation.DSMT4">
                  <p:embed/>
                </p:oleObj>
              </mc:Choice>
              <mc:Fallback>
                <p:oleObj name="Equation" r:id="rId5" imgW="158724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3962400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762000" y="2819400"/>
          <a:ext cx="6650038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Equation" r:id="rId7" imgW="2730240" imgH="431640" progId="Equation.DSMT4">
                  <p:embed/>
                </p:oleObj>
              </mc:Choice>
              <mc:Fallback>
                <p:oleObj name="Equation" r:id="rId7" imgW="273024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19400"/>
                        <a:ext cx="6650038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1447800" y="5105400"/>
          <a:ext cx="60960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Equation" r:id="rId9" imgW="2552400" imgH="406080" progId="Equation.DSMT4">
                  <p:embed/>
                </p:oleObj>
              </mc:Choice>
              <mc:Fallback>
                <p:oleObj name="Equation" r:id="rId9" imgW="2552400" imgH="4060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105400"/>
                        <a:ext cx="60960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457200" y="3962400"/>
          <a:ext cx="807720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Equation" r:id="rId11" imgW="3466800" imgH="457200" progId="Equation.DSMT4">
                  <p:embed/>
                </p:oleObj>
              </mc:Choice>
              <mc:Fallback>
                <p:oleObj name="Equation" r:id="rId11" imgW="346680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962400"/>
                        <a:ext cx="8077200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53A1-03D3-49C3-A6ED-9051DB0F1086}" type="slidenum">
              <a:rPr lang="en-US" altLang="zh-CN"/>
              <a:pPr/>
              <a:t>90</a:t>
            </a:fld>
            <a:endParaRPr lang="en-US" altLang="zh-CN"/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609600" y="685800"/>
          <a:ext cx="7924800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4" name="Equation" r:id="rId3" imgW="3276360" imgH="469800" progId="Equation.DSMT4">
                  <p:embed/>
                </p:oleObj>
              </mc:Choice>
              <mc:Fallback>
                <p:oleObj name="Equation" r:id="rId3" imgW="3276360" imgH="469800" progId="Equation.DSMT4">
                  <p:embed/>
                  <p:pic>
                    <p:nvPicPr>
                      <p:cNvPr id="297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85800"/>
                        <a:ext cx="7924800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685800" y="2057400"/>
          <a:ext cx="79248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5" name="Equation" r:id="rId5" imgW="3276360" imgH="431640" progId="Equation.DSMT4">
                  <p:embed/>
                </p:oleObj>
              </mc:Choice>
              <mc:Fallback>
                <p:oleObj name="Equation" r:id="rId5" imgW="3276360" imgH="431640" progId="Equation.DSMT4">
                  <p:embed/>
                  <p:pic>
                    <p:nvPicPr>
                      <p:cNvPr id="297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057400"/>
                        <a:ext cx="79248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2743200" y="3200400"/>
          <a:ext cx="29718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6" name="Equation" r:id="rId7" imgW="1168200" imgH="203040" progId="Equation.DSMT4">
                  <p:embed/>
                </p:oleObj>
              </mc:Choice>
              <mc:Fallback>
                <p:oleObj name="Equation" r:id="rId7" imgW="1168200" imgH="203040" progId="Equation.DSMT4">
                  <p:embed/>
                  <p:pic>
                    <p:nvPicPr>
                      <p:cNvPr id="297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200400"/>
                        <a:ext cx="29718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762000" y="4038600"/>
          <a:ext cx="76962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7" name="Equation" r:id="rId9" imgW="3365280" imgH="927000" progId="Equation.DSMT4">
                  <p:embed/>
                </p:oleObj>
              </mc:Choice>
              <mc:Fallback>
                <p:oleObj name="Equation" r:id="rId9" imgW="3365280" imgH="927000" progId="Equation.DSMT4">
                  <p:embed/>
                  <p:pic>
                    <p:nvPicPr>
                      <p:cNvPr id="297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038600"/>
                        <a:ext cx="7696200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BE72-A598-4B01-B628-83E57C613FCB}" type="slidenum">
              <a:rPr lang="en-US" altLang="zh-CN"/>
              <a:pPr/>
              <a:t>91</a:t>
            </a:fld>
            <a:endParaRPr lang="en-US" altLang="zh-CN"/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762000" y="685800"/>
          <a:ext cx="7150100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78" name="Equation" r:id="rId3" imgW="3047760" imgH="723600" progId="Equation.DSMT4">
                  <p:embed/>
                </p:oleObj>
              </mc:Choice>
              <mc:Fallback>
                <p:oleObj name="Equation" r:id="rId3" imgW="3047760" imgH="723600" progId="Equation.DSMT4">
                  <p:embed/>
                  <p:pic>
                    <p:nvPicPr>
                      <p:cNvPr id="358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85800"/>
                        <a:ext cx="7150100" cy="169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3E2C-2381-4093-894D-5A0F499A57BF}" type="slidenum">
              <a:rPr lang="en-US" altLang="zh-CN"/>
              <a:pPr/>
              <a:t>92</a:t>
            </a:fld>
            <a:endParaRPr lang="en-US" altLang="zh-CN"/>
          </a:p>
        </p:txBody>
      </p:sp>
      <p:grpSp>
        <p:nvGrpSpPr>
          <p:cNvPr id="30742" name="Group 22"/>
          <p:cNvGrpSpPr>
            <a:grpSpLocks/>
          </p:cNvGrpSpPr>
          <p:nvPr/>
        </p:nvGrpSpPr>
        <p:grpSpPr bwMode="auto">
          <a:xfrm>
            <a:off x="457200" y="533400"/>
            <a:ext cx="8458200" cy="5884863"/>
            <a:chOff x="288" y="336"/>
            <a:chExt cx="5328" cy="3707"/>
          </a:xfrm>
        </p:grpSpPr>
        <p:graphicFrame>
          <p:nvGraphicFramePr>
            <p:cNvPr id="30724" name="Object 4"/>
            <p:cNvGraphicFramePr>
              <a:graphicFrameLocks noChangeAspect="1"/>
            </p:cNvGraphicFramePr>
            <p:nvPr/>
          </p:nvGraphicFramePr>
          <p:xfrm>
            <a:off x="1776" y="336"/>
            <a:ext cx="1632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02" name="Equation" r:id="rId3" imgW="977760" imgH="203040" progId="Equation.DSMT4">
                    <p:embed/>
                  </p:oleObj>
                </mc:Choice>
                <mc:Fallback>
                  <p:oleObj name="Equation" r:id="rId3" imgW="977760" imgH="203040" progId="Equation.DSMT4">
                    <p:embed/>
                    <p:pic>
                      <p:nvPicPr>
                        <p:cNvPr id="3072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36"/>
                          <a:ext cx="1632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5" name="Object 5"/>
            <p:cNvGraphicFramePr>
              <a:graphicFrameLocks noChangeAspect="1"/>
            </p:cNvGraphicFramePr>
            <p:nvPr/>
          </p:nvGraphicFramePr>
          <p:xfrm>
            <a:off x="1104" y="720"/>
            <a:ext cx="3216" cy="6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03" name="Equation" r:id="rId5" imgW="2412720" imgH="482400" progId="Equation.DSMT4">
                    <p:embed/>
                  </p:oleObj>
                </mc:Choice>
                <mc:Fallback>
                  <p:oleObj name="Equation" r:id="rId5" imgW="2412720" imgH="482400" progId="Equation.DSMT4">
                    <p:embed/>
                    <p:pic>
                      <p:nvPicPr>
                        <p:cNvPr id="3072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720"/>
                          <a:ext cx="3216" cy="643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6" name="Object 6"/>
            <p:cNvGraphicFramePr>
              <a:graphicFrameLocks noChangeAspect="1"/>
            </p:cNvGraphicFramePr>
            <p:nvPr/>
          </p:nvGraphicFramePr>
          <p:xfrm>
            <a:off x="288" y="1632"/>
            <a:ext cx="1344" cy="8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04" name="Equation" r:id="rId7" imgW="1028520" imgH="672840" progId="Equation.DSMT4">
                    <p:embed/>
                  </p:oleObj>
                </mc:Choice>
                <mc:Fallback>
                  <p:oleObj name="Equation" r:id="rId7" imgW="1028520" imgH="672840" progId="Equation.DSMT4">
                    <p:embed/>
                    <p:pic>
                      <p:nvPicPr>
                        <p:cNvPr id="3072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632"/>
                          <a:ext cx="1344" cy="880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7" name="Object 7"/>
            <p:cNvGraphicFramePr>
              <a:graphicFrameLocks noChangeAspect="1"/>
            </p:cNvGraphicFramePr>
            <p:nvPr/>
          </p:nvGraphicFramePr>
          <p:xfrm>
            <a:off x="1920" y="1632"/>
            <a:ext cx="1584" cy="6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05" name="Equation" r:id="rId9" imgW="1193760" imgH="457200" progId="Equation.DSMT4">
                    <p:embed/>
                  </p:oleObj>
                </mc:Choice>
                <mc:Fallback>
                  <p:oleObj name="Equation" r:id="rId9" imgW="1193760" imgH="457200" progId="Equation.DSMT4">
                    <p:embed/>
                    <p:pic>
                      <p:nvPicPr>
                        <p:cNvPr id="3072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632"/>
                          <a:ext cx="1584" cy="606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8" name="Object 8"/>
            <p:cNvGraphicFramePr>
              <a:graphicFrameLocks noChangeAspect="1"/>
            </p:cNvGraphicFramePr>
            <p:nvPr/>
          </p:nvGraphicFramePr>
          <p:xfrm>
            <a:off x="288" y="2784"/>
            <a:ext cx="1440" cy="9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06" name="Equation" r:id="rId11" imgW="1066680" imgH="672840" progId="Equation.DSMT4">
                    <p:embed/>
                  </p:oleObj>
                </mc:Choice>
                <mc:Fallback>
                  <p:oleObj name="Equation" r:id="rId11" imgW="1066680" imgH="672840" progId="Equation.DSMT4">
                    <p:embed/>
                    <p:pic>
                      <p:nvPicPr>
                        <p:cNvPr id="3072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784"/>
                          <a:ext cx="1440" cy="909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9" name="Object 9"/>
            <p:cNvGraphicFramePr>
              <a:graphicFrameLocks noChangeAspect="1"/>
            </p:cNvGraphicFramePr>
            <p:nvPr/>
          </p:nvGraphicFramePr>
          <p:xfrm>
            <a:off x="2256" y="2448"/>
            <a:ext cx="2304" cy="1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07" name="Equation" r:id="rId13" imgW="1688760" imgH="1168200" progId="Equation.DSMT4">
                    <p:embed/>
                  </p:oleObj>
                </mc:Choice>
                <mc:Fallback>
                  <p:oleObj name="Equation" r:id="rId13" imgW="1688760" imgH="1168200" progId="Equation.DSMT4">
                    <p:embed/>
                    <p:pic>
                      <p:nvPicPr>
                        <p:cNvPr id="3072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448"/>
                          <a:ext cx="2304" cy="1595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0" name="Object 10"/>
            <p:cNvGraphicFramePr>
              <a:graphicFrameLocks noChangeAspect="1"/>
            </p:cNvGraphicFramePr>
            <p:nvPr/>
          </p:nvGraphicFramePr>
          <p:xfrm>
            <a:off x="3936" y="1776"/>
            <a:ext cx="1680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08" name="Equation" r:id="rId15" imgW="1282680" imgH="203040" progId="Equation.DSMT4">
                    <p:embed/>
                  </p:oleObj>
                </mc:Choice>
                <mc:Fallback>
                  <p:oleObj name="Equation" r:id="rId15" imgW="1282680" imgH="203040" progId="Equation.DSMT4">
                    <p:embed/>
                    <p:pic>
                      <p:nvPicPr>
                        <p:cNvPr id="3073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776"/>
                          <a:ext cx="1680" cy="266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1" name="Line 11"/>
            <p:cNvSpPr>
              <a:spLocks noChangeShapeType="1"/>
            </p:cNvSpPr>
            <p:nvPr/>
          </p:nvSpPr>
          <p:spPr bwMode="auto">
            <a:xfrm>
              <a:off x="1728" y="3216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2" name="Line 12"/>
            <p:cNvSpPr>
              <a:spLocks noChangeShapeType="1"/>
            </p:cNvSpPr>
            <p:nvPr/>
          </p:nvSpPr>
          <p:spPr bwMode="auto">
            <a:xfrm>
              <a:off x="3504" y="192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33" name="Object 13"/>
            <p:cNvGraphicFramePr>
              <a:graphicFrameLocks noChangeAspect="1"/>
            </p:cNvGraphicFramePr>
            <p:nvPr/>
          </p:nvGraphicFramePr>
          <p:xfrm>
            <a:off x="1824" y="2976"/>
            <a:ext cx="352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09" name="Equation" r:id="rId17" imgW="355320" imgH="203040" progId="Equation.DSMT4">
                    <p:embed/>
                  </p:oleObj>
                </mc:Choice>
                <mc:Fallback>
                  <p:oleObj name="Equation" r:id="rId17" imgW="355320" imgH="203040" progId="Equation.DSMT4">
                    <p:embed/>
                    <p:pic>
                      <p:nvPicPr>
                        <p:cNvPr id="30733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976"/>
                          <a:ext cx="352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4" name="Object 14"/>
            <p:cNvGraphicFramePr>
              <a:graphicFrameLocks noChangeAspect="1"/>
            </p:cNvGraphicFramePr>
            <p:nvPr/>
          </p:nvGraphicFramePr>
          <p:xfrm>
            <a:off x="3552" y="1680"/>
            <a:ext cx="352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10" name="Equation" r:id="rId19" imgW="355320" imgH="203040" progId="Equation.DSMT4">
                    <p:embed/>
                  </p:oleObj>
                </mc:Choice>
                <mc:Fallback>
                  <p:oleObj name="Equation" r:id="rId19" imgW="355320" imgH="203040" progId="Equation.DSMT4">
                    <p:embed/>
                    <p:pic>
                      <p:nvPicPr>
                        <p:cNvPr id="30734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680"/>
                          <a:ext cx="352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5" name="Line 15"/>
            <p:cNvSpPr>
              <a:spLocks noChangeShapeType="1"/>
            </p:cNvSpPr>
            <p:nvPr/>
          </p:nvSpPr>
          <p:spPr bwMode="auto">
            <a:xfrm>
              <a:off x="2544" y="1392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6" name="Line 16"/>
            <p:cNvSpPr>
              <a:spLocks noChangeShapeType="1"/>
            </p:cNvSpPr>
            <p:nvPr/>
          </p:nvSpPr>
          <p:spPr bwMode="auto">
            <a:xfrm>
              <a:off x="816" y="1488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7" name="Line 17"/>
            <p:cNvSpPr>
              <a:spLocks noChangeShapeType="1"/>
            </p:cNvSpPr>
            <p:nvPr/>
          </p:nvSpPr>
          <p:spPr bwMode="auto">
            <a:xfrm>
              <a:off x="816" y="148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8" name="Line 18"/>
            <p:cNvSpPr>
              <a:spLocks noChangeShapeType="1"/>
            </p:cNvSpPr>
            <p:nvPr/>
          </p:nvSpPr>
          <p:spPr bwMode="auto">
            <a:xfrm>
              <a:off x="2736" y="148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39" name="Object 19"/>
            <p:cNvGraphicFramePr>
              <a:graphicFrameLocks noChangeAspect="1"/>
            </p:cNvGraphicFramePr>
            <p:nvPr/>
          </p:nvGraphicFramePr>
          <p:xfrm>
            <a:off x="672" y="1296"/>
            <a:ext cx="3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11" name="Equation" r:id="rId20" imgW="355320" imgH="177480" progId="Equation.DSMT4">
                    <p:embed/>
                  </p:oleObj>
                </mc:Choice>
                <mc:Fallback>
                  <p:oleObj name="Equation" r:id="rId20" imgW="355320" imgH="177480" progId="Equation.DSMT4">
                    <p:embed/>
                    <p:pic>
                      <p:nvPicPr>
                        <p:cNvPr id="30739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296"/>
                          <a:ext cx="35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0" name="Line 20"/>
            <p:cNvSpPr>
              <a:spLocks noChangeShapeType="1"/>
            </p:cNvSpPr>
            <p:nvPr/>
          </p:nvSpPr>
          <p:spPr bwMode="auto">
            <a:xfrm>
              <a:off x="864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41" name="Object 21"/>
            <p:cNvGraphicFramePr>
              <a:graphicFrameLocks noChangeAspect="1"/>
            </p:cNvGraphicFramePr>
            <p:nvPr/>
          </p:nvGraphicFramePr>
          <p:xfrm>
            <a:off x="2784" y="1392"/>
            <a:ext cx="3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12" name="Equation" r:id="rId22" imgW="355320" imgH="177480" progId="Equation.DSMT4">
                    <p:embed/>
                  </p:oleObj>
                </mc:Choice>
                <mc:Fallback>
                  <p:oleObj name="Equation" r:id="rId22" imgW="355320" imgH="177480" progId="Equation.DSMT4">
                    <p:embed/>
                    <p:pic>
                      <p:nvPicPr>
                        <p:cNvPr id="30741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392"/>
                          <a:ext cx="35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0.0"/>
  <p:tag name="PROBLEMBLANK" val="[{&quot;Num&quot;:1,&quot;Score&quot;:10.0,&quot;Answers&quot;:[&quot;13(mod 42)&quot;],&quot;CaseSensitive&quot;:false,&quot;FuzzyMatch&quot;:false}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HASREMARK" val="False"/>
  <p:tag name="PROBLEMSCORE" val="10.0"/>
  <p:tag name="PROBLEMBLANK" val="[{&quot;Num&quot;:1,&quot;Score&quot;:10.0,&quot;Answers&quot;:[&quot;13(mod 35)&quot;],&quot;CaseSensitive&quot;:false,&quot;FuzzyMatch&quot;:false}]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ORDER" val="true"/>
  <p:tag name="PROBLEMSCORE" val="10.0"/>
  <p:tag name="PROBLEMBLANK" val="[{&quot;Num&quot;:1,&quot;Score&quot;:10.0,&quot;Answers&quot;:[&quot;9,11,21,29&quot;],&quot;CaseSensitive&quot;:false,&quot;FuzzyMatch&quot;:true}]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315</Words>
  <Application>Microsoft Office PowerPoint</Application>
  <PresentationFormat>全屏显示(4:3)</PresentationFormat>
  <Paragraphs>143</Paragraphs>
  <Slides>92</Slides>
  <Notes>1</Notes>
  <HiddenSlides>2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92</vt:i4>
      </vt:variant>
    </vt:vector>
  </HeadingPairs>
  <TitlesOfParts>
    <vt:vector size="99" baseType="lpstr">
      <vt:lpstr>Microsoft Yahei</vt:lpstr>
      <vt:lpstr>宋体</vt:lpstr>
      <vt:lpstr>Arial</vt:lpstr>
      <vt:lpstr>Times New Roman</vt:lpstr>
      <vt:lpstr>Trebuchet MS</vt:lpstr>
      <vt:lpstr>默认设计模板</vt:lpstr>
      <vt:lpstr>Equation</vt:lpstr>
      <vt:lpstr>第三章  同余式</vt:lpstr>
      <vt:lpstr>PowerPoint 演示文稿</vt:lpstr>
      <vt:lpstr>PowerPoint 演示文稿</vt:lpstr>
      <vt:lpstr>3.1 基本概念及一次同余式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3.2 中国剩余定理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3.3 高次同余式的解数及解法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3.4 素数模的同余式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基本概念及一次同余式</dc:title>
  <dc:creator>曾令淮</dc:creator>
  <cp:lastModifiedBy>袁 孝健</cp:lastModifiedBy>
  <cp:revision>19</cp:revision>
  <cp:lastPrinted>1601-01-01T00:00:00Z</cp:lastPrinted>
  <dcterms:created xsi:type="dcterms:W3CDTF">1601-01-01T00:00:00Z</dcterms:created>
  <dcterms:modified xsi:type="dcterms:W3CDTF">2019-11-04T03:32:39Z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