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96" r:id="rId2"/>
    <p:sldId id="319" r:id="rId3"/>
    <p:sldId id="320" r:id="rId4"/>
    <p:sldId id="321" r:id="rId5"/>
    <p:sldId id="317" r:id="rId6"/>
    <p:sldId id="318" r:id="rId7"/>
    <p:sldId id="297" r:id="rId8"/>
    <p:sldId id="322" r:id="rId9"/>
    <p:sldId id="298" r:id="rId10"/>
    <p:sldId id="257" r:id="rId11"/>
    <p:sldId id="258" r:id="rId12"/>
    <p:sldId id="259" r:id="rId13"/>
    <p:sldId id="299" r:id="rId14"/>
    <p:sldId id="300" r:id="rId15"/>
    <p:sldId id="323" r:id="rId16"/>
    <p:sldId id="315" r:id="rId17"/>
    <p:sldId id="260" r:id="rId18"/>
    <p:sldId id="301" r:id="rId19"/>
    <p:sldId id="302" r:id="rId20"/>
    <p:sldId id="303" r:id="rId21"/>
    <p:sldId id="304" r:id="rId22"/>
    <p:sldId id="305" r:id="rId23"/>
    <p:sldId id="307" r:id="rId24"/>
    <p:sldId id="261" r:id="rId25"/>
    <p:sldId id="308" r:id="rId26"/>
    <p:sldId id="306" r:id="rId27"/>
    <p:sldId id="262" r:id="rId28"/>
    <p:sldId id="263" r:id="rId29"/>
    <p:sldId id="309" r:id="rId30"/>
    <p:sldId id="310" r:id="rId31"/>
    <p:sldId id="311" r:id="rId32"/>
    <p:sldId id="264" r:id="rId33"/>
    <p:sldId id="312" r:id="rId34"/>
    <p:sldId id="313" r:id="rId35"/>
    <p:sldId id="314" r:id="rId36"/>
    <p:sldId id="316" r:id="rId37"/>
    <p:sldId id="256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265" r:id="rId47"/>
    <p:sldId id="266" r:id="rId48"/>
    <p:sldId id="267" r:id="rId49"/>
    <p:sldId id="271" r:id="rId50"/>
    <p:sldId id="268" r:id="rId51"/>
    <p:sldId id="269" r:id="rId52"/>
    <p:sldId id="270" r:id="rId53"/>
    <p:sldId id="275" r:id="rId54"/>
    <p:sldId id="276" r:id="rId55"/>
    <p:sldId id="332" r:id="rId56"/>
    <p:sldId id="333" r:id="rId57"/>
    <p:sldId id="334" r:id="rId58"/>
    <p:sldId id="277" r:id="rId59"/>
    <p:sldId id="278" r:id="rId60"/>
    <p:sldId id="279" r:id="rId61"/>
    <p:sldId id="335" r:id="rId62"/>
    <p:sldId id="280" r:id="rId63"/>
    <p:sldId id="281" r:id="rId64"/>
    <p:sldId id="282" r:id="rId65"/>
    <p:sldId id="283" r:id="rId66"/>
    <p:sldId id="336" r:id="rId67"/>
    <p:sldId id="284" r:id="rId68"/>
    <p:sldId id="337" r:id="rId69"/>
    <p:sldId id="285" r:id="rId70"/>
    <p:sldId id="338" r:id="rId71"/>
    <p:sldId id="339" r:id="rId72"/>
    <p:sldId id="340" r:id="rId73"/>
    <p:sldId id="286" r:id="rId74"/>
    <p:sldId id="287" r:id="rId75"/>
    <p:sldId id="288" r:id="rId76"/>
    <p:sldId id="289" r:id="rId77"/>
    <p:sldId id="290" r:id="rId78"/>
    <p:sldId id="341" r:id="rId79"/>
    <p:sldId id="292" r:id="rId80"/>
    <p:sldId id="293" r:id="rId81"/>
    <p:sldId id="29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273" r:id="rId99"/>
    <p:sldId id="294" r:id="rId100"/>
    <p:sldId id="274" r:id="rId101"/>
    <p:sldId id="295" r:id="rId102"/>
    <p:sldId id="272" r:id="rId10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990" autoAdjust="0"/>
  </p:normalViewPr>
  <p:slideViewPr>
    <p:cSldViewPr>
      <p:cViewPr>
        <p:scale>
          <a:sx n="54" d="100"/>
          <a:sy n="54" d="100"/>
        </p:scale>
        <p:origin x="33" y="11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71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12" Type="http://schemas.openxmlformats.org/officeDocument/2006/relationships/image" Target="../media/image170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11" Type="http://schemas.openxmlformats.org/officeDocument/2006/relationships/image" Target="../media/image169.wmf"/><Relationship Id="rId5" Type="http://schemas.openxmlformats.org/officeDocument/2006/relationships/image" Target="../media/image163.wmf"/><Relationship Id="rId10" Type="http://schemas.openxmlformats.org/officeDocument/2006/relationships/image" Target="../media/image168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Relationship Id="rId14" Type="http://schemas.openxmlformats.org/officeDocument/2006/relationships/image" Target="../media/image17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4" Type="http://schemas.openxmlformats.org/officeDocument/2006/relationships/image" Target="../media/image18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4" Type="http://schemas.openxmlformats.org/officeDocument/2006/relationships/image" Target="../media/image198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9" Type="http://schemas.openxmlformats.org/officeDocument/2006/relationships/image" Target="../media/image20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4" Type="http://schemas.openxmlformats.org/officeDocument/2006/relationships/image" Target="../media/image25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4" Type="http://schemas.openxmlformats.org/officeDocument/2006/relationships/image" Target="../media/image264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7" Type="http://schemas.openxmlformats.org/officeDocument/2006/relationships/image" Target="../media/image291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5" Type="http://schemas.openxmlformats.org/officeDocument/2006/relationships/image" Target="../media/image301.wmf"/><Relationship Id="rId4" Type="http://schemas.openxmlformats.org/officeDocument/2006/relationships/image" Target="../media/image300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7" Type="http://schemas.openxmlformats.org/officeDocument/2006/relationships/image" Target="../media/image308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wmf"/><Relationship Id="rId7" Type="http://schemas.openxmlformats.org/officeDocument/2006/relationships/image" Target="../media/image315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6" Type="http://schemas.openxmlformats.org/officeDocument/2006/relationships/image" Target="../media/image314.wmf"/><Relationship Id="rId5" Type="http://schemas.openxmlformats.org/officeDocument/2006/relationships/image" Target="../media/image313.wmf"/><Relationship Id="rId4" Type="http://schemas.openxmlformats.org/officeDocument/2006/relationships/image" Target="../media/image312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3" Type="http://schemas.openxmlformats.org/officeDocument/2006/relationships/image" Target="../media/image318.wmf"/><Relationship Id="rId7" Type="http://schemas.openxmlformats.org/officeDocument/2006/relationships/image" Target="../media/image322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6" Type="http://schemas.openxmlformats.org/officeDocument/2006/relationships/image" Target="../media/image321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7" Type="http://schemas.openxmlformats.org/officeDocument/2006/relationships/image" Target="../media/image330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6" Type="http://schemas.openxmlformats.org/officeDocument/2006/relationships/image" Target="../media/image329.wmf"/><Relationship Id="rId5" Type="http://schemas.openxmlformats.org/officeDocument/2006/relationships/image" Target="../media/image328.wmf"/><Relationship Id="rId4" Type="http://schemas.openxmlformats.org/officeDocument/2006/relationships/image" Target="../media/image327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wmf"/><Relationship Id="rId7" Type="http://schemas.openxmlformats.org/officeDocument/2006/relationships/image" Target="../media/image337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34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3" Type="http://schemas.openxmlformats.org/officeDocument/2006/relationships/image" Target="../media/image340.wmf"/><Relationship Id="rId7" Type="http://schemas.openxmlformats.org/officeDocument/2006/relationships/image" Target="../media/image344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Relationship Id="rId6" Type="http://schemas.openxmlformats.org/officeDocument/2006/relationships/image" Target="../media/image343.wmf"/><Relationship Id="rId5" Type="http://schemas.openxmlformats.org/officeDocument/2006/relationships/image" Target="../media/image342.wmf"/><Relationship Id="rId10" Type="http://schemas.openxmlformats.org/officeDocument/2006/relationships/image" Target="../media/image347.wmf"/><Relationship Id="rId4" Type="http://schemas.openxmlformats.org/officeDocument/2006/relationships/image" Target="../media/image341.wmf"/><Relationship Id="rId9" Type="http://schemas.openxmlformats.org/officeDocument/2006/relationships/image" Target="../media/image346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wmf"/><Relationship Id="rId2" Type="http://schemas.openxmlformats.org/officeDocument/2006/relationships/image" Target="../media/image349.wmf"/><Relationship Id="rId1" Type="http://schemas.openxmlformats.org/officeDocument/2006/relationships/image" Target="../media/image348.wmf"/><Relationship Id="rId6" Type="http://schemas.openxmlformats.org/officeDocument/2006/relationships/image" Target="../media/image353.wmf"/><Relationship Id="rId5" Type="http://schemas.openxmlformats.org/officeDocument/2006/relationships/image" Target="../media/image352.wmf"/><Relationship Id="rId4" Type="http://schemas.openxmlformats.org/officeDocument/2006/relationships/image" Target="../media/image351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Relationship Id="rId5" Type="http://schemas.openxmlformats.org/officeDocument/2006/relationships/image" Target="../media/image358.wmf"/><Relationship Id="rId4" Type="http://schemas.openxmlformats.org/officeDocument/2006/relationships/image" Target="../media/image357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3" Type="http://schemas.openxmlformats.org/officeDocument/2006/relationships/image" Target="../media/image361.wmf"/><Relationship Id="rId7" Type="http://schemas.openxmlformats.org/officeDocument/2006/relationships/image" Target="../media/image365.wmf"/><Relationship Id="rId2" Type="http://schemas.openxmlformats.org/officeDocument/2006/relationships/image" Target="../media/image360.wmf"/><Relationship Id="rId1" Type="http://schemas.openxmlformats.org/officeDocument/2006/relationships/image" Target="../media/image359.wmf"/><Relationship Id="rId6" Type="http://schemas.openxmlformats.org/officeDocument/2006/relationships/image" Target="../media/image364.wmf"/><Relationship Id="rId5" Type="http://schemas.openxmlformats.org/officeDocument/2006/relationships/image" Target="../media/image363.wmf"/><Relationship Id="rId4" Type="http://schemas.openxmlformats.org/officeDocument/2006/relationships/image" Target="../media/image362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wmf"/><Relationship Id="rId7" Type="http://schemas.openxmlformats.org/officeDocument/2006/relationships/image" Target="../media/image373.wmf"/><Relationship Id="rId2" Type="http://schemas.openxmlformats.org/officeDocument/2006/relationships/image" Target="../media/image368.wmf"/><Relationship Id="rId1" Type="http://schemas.openxmlformats.org/officeDocument/2006/relationships/image" Target="../media/image367.wmf"/><Relationship Id="rId6" Type="http://schemas.openxmlformats.org/officeDocument/2006/relationships/image" Target="../media/image372.wmf"/><Relationship Id="rId5" Type="http://schemas.openxmlformats.org/officeDocument/2006/relationships/image" Target="../media/image371.wmf"/><Relationship Id="rId4" Type="http://schemas.openxmlformats.org/officeDocument/2006/relationships/image" Target="../media/image370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3" Type="http://schemas.openxmlformats.org/officeDocument/2006/relationships/image" Target="../media/image376.wmf"/><Relationship Id="rId7" Type="http://schemas.openxmlformats.org/officeDocument/2006/relationships/image" Target="../media/image380.wmf"/><Relationship Id="rId2" Type="http://schemas.openxmlformats.org/officeDocument/2006/relationships/image" Target="../media/image375.wmf"/><Relationship Id="rId1" Type="http://schemas.openxmlformats.org/officeDocument/2006/relationships/image" Target="../media/image374.wmf"/><Relationship Id="rId6" Type="http://schemas.openxmlformats.org/officeDocument/2006/relationships/image" Target="../media/image379.wmf"/><Relationship Id="rId5" Type="http://schemas.openxmlformats.org/officeDocument/2006/relationships/image" Target="../media/image378.wmf"/><Relationship Id="rId4" Type="http://schemas.openxmlformats.org/officeDocument/2006/relationships/image" Target="../media/image377.wmf"/><Relationship Id="rId9" Type="http://schemas.openxmlformats.org/officeDocument/2006/relationships/image" Target="../media/image38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wmf"/><Relationship Id="rId3" Type="http://schemas.openxmlformats.org/officeDocument/2006/relationships/image" Target="../media/image386.wmf"/><Relationship Id="rId7" Type="http://schemas.openxmlformats.org/officeDocument/2006/relationships/image" Target="../media/image390.wmf"/><Relationship Id="rId2" Type="http://schemas.openxmlformats.org/officeDocument/2006/relationships/image" Target="../media/image385.wmf"/><Relationship Id="rId1" Type="http://schemas.openxmlformats.org/officeDocument/2006/relationships/image" Target="../media/image384.wmf"/><Relationship Id="rId6" Type="http://schemas.openxmlformats.org/officeDocument/2006/relationships/image" Target="../media/image389.wmf"/><Relationship Id="rId5" Type="http://schemas.openxmlformats.org/officeDocument/2006/relationships/image" Target="../media/image388.wmf"/><Relationship Id="rId4" Type="http://schemas.openxmlformats.org/officeDocument/2006/relationships/image" Target="../media/image387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wmf"/><Relationship Id="rId2" Type="http://schemas.openxmlformats.org/officeDocument/2006/relationships/image" Target="../media/image393.wmf"/><Relationship Id="rId1" Type="http://schemas.openxmlformats.org/officeDocument/2006/relationships/image" Target="../media/image392.wmf"/><Relationship Id="rId5" Type="http://schemas.openxmlformats.org/officeDocument/2006/relationships/image" Target="../media/image396.wmf"/><Relationship Id="rId4" Type="http://schemas.openxmlformats.org/officeDocument/2006/relationships/image" Target="../media/image395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wmf"/><Relationship Id="rId7" Type="http://schemas.openxmlformats.org/officeDocument/2006/relationships/image" Target="../media/image403.wmf"/><Relationship Id="rId2" Type="http://schemas.openxmlformats.org/officeDocument/2006/relationships/image" Target="../media/image398.wmf"/><Relationship Id="rId1" Type="http://schemas.openxmlformats.org/officeDocument/2006/relationships/image" Target="../media/image397.wmf"/><Relationship Id="rId6" Type="http://schemas.openxmlformats.org/officeDocument/2006/relationships/image" Target="../media/image402.wmf"/><Relationship Id="rId5" Type="http://schemas.openxmlformats.org/officeDocument/2006/relationships/image" Target="../media/image401.wmf"/><Relationship Id="rId4" Type="http://schemas.openxmlformats.org/officeDocument/2006/relationships/image" Target="../media/image400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wmf"/><Relationship Id="rId3" Type="http://schemas.openxmlformats.org/officeDocument/2006/relationships/image" Target="../media/image406.wmf"/><Relationship Id="rId7" Type="http://schemas.openxmlformats.org/officeDocument/2006/relationships/image" Target="../media/image410.wmf"/><Relationship Id="rId2" Type="http://schemas.openxmlformats.org/officeDocument/2006/relationships/image" Target="../media/image405.wmf"/><Relationship Id="rId1" Type="http://schemas.openxmlformats.org/officeDocument/2006/relationships/image" Target="../media/image404.wmf"/><Relationship Id="rId6" Type="http://schemas.openxmlformats.org/officeDocument/2006/relationships/image" Target="../media/image409.wmf"/><Relationship Id="rId5" Type="http://schemas.openxmlformats.org/officeDocument/2006/relationships/image" Target="../media/image408.wmf"/><Relationship Id="rId4" Type="http://schemas.openxmlformats.org/officeDocument/2006/relationships/image" Target="../media/image407.wmf"/><Relationship Id="rId9" Type="http://schemas.openxmlformats.org/officeDocument/2006/relationships/image" Target="../media/image412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wmf"/><Relationship Id="rId2" Type="http://schemas.openxmlformats.org/officeDocument/2006/relationships/image" Target="../media/image416.wmf"/><Relationship Id="rId1" Type="http://schemas.openxmlformats.org/officeDocument/2006/relationships/image" Target="../media/image415.wmf"/><Relationship Id="rId6" Type="http://schemas.openxmlformats.org/officeDocument/2006/relationships/image" Target="../media/image420.wmf"/><Relationship Id="rId5" Type="http://schemas.openxmlformats.org/officeDocument/2006/relationships/image" Target="../media/image419.wmf"/><Relationship Id="rId4" Type="http://schemas.openxmlformats.org/officeDocument/2006/relationships/image" Target="../media/image418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wmf"/><Relationship Id="rId2" Type="http://schemas.openxmlformats.org/officeDocument/2006/relationships/image" Target="../media/image422.wmf"/><Relationship Id="rId1" Type="http://schemas.openxmlformats.org/officeDocument/2006/relationships/image" Target="../media/image421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wmf"/><Relationship Id="rId3" Type="http://schemas.openxmlformats.org/officeDocument/2006/relationships/image" Target="../media/image426.wmf"/><Relationship Id="rId7" Type="http://schemas.openxmlformats.org/officeDocument/2006/relationships/image" Target="../media/image430.wmf"/><Relationship Id="rId2" Type="http://schemas.openxmlformats.org/officeDocument/2006/relationships/image" Target="../media/image425.wmf"/><Relationship Id="rId1" Type="http://schemas.openxmlformats.org/officeDocument/2006/relationships/image" Target="../media/image424.wmf"/><Relationship Id="rId6" Type="http://schemas.openxmlformats.org/officeDocument/2006/relationships/image" Target="../media/image429.wmf"/><Relationship Id="rId5" Type="http://schemas.openxmlformats.org/officeDocument/2006/relationships/image" Target="../media/image428.wmf"/><Relationship Id="rId10" Type="http://schemas.openxmlformats.org/officeDocument/2006/relationships/image" Target="../media/image433.wmf"/><Relationship Id="rId4" Type="http://schemas.openxmlformats.org/officeDocument/2006/relationships/image" Target="../media/image427.wmf"/><Relationship Id="rId9" Type="http://schemas.openxmlformats.org/officeDocument/2006/relationships/image" Target="../media/image432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wmf"/><Relationship Id="rId7" Type="http://schemas.openxmlformats.org/officeDocument/2006/relationships/image" Target="../media/image440.wmf"/><Relationship Id="rId2" Type="http://schemas.openxmlformats.org/officeDocument/2006/relationships/image" Target="../media/image435.wmf"/><Relationship Id="rId1" Type="http://schemas.openxmlformats.org/officeDocument/2006/relationships/image" Target="../media/image434.wmf"/><Relationship Id="rId6" Type="http://schemas.openxmlformats.org/officeDocument/2006/relationships/image" Target="../media/image439.wmf"/><Relationship Id="rId5" Type="http://schemas.openxmlformats.org/officeDocument/2006/relationships/image" Target="../media/image438.wmf"/><Relationship Id="rId4" Type="http://schemas.openxmlformats.org/officeDocument/2006/relationships/image" Target="../media/image437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wmf"/><Relationship Id="rId3" Type="http://schemas.openxmlformats.org/officeDocument/2006/relationships/image" Target="../media/image443.wmf"/><Relationship Id="rId7" Type="http://schemas.openxmlformats.org/officeDocument/2006/relationships/image" Target="../media/image447.wmf"/><Relationship Id="rId2" Type="http://schemas.openxmlformats.org/officeDocument/2006/relationships/image" Target="../media/image442.wmf"/><Relationship Id="rId1" Type="http://schemas.openxmlformats.org/officeDocument/2006/relationships/image" Target="../media/image441.wmf"/><Relationship Id="rId6" Type="http://schemas.openxmlformats.org/officeDocument/2006/relationships/image" Target="../media/image446.wmf"/><Relationship Id="rId5" Type="http://schemas.openxmlformats.org/officeDocument/2006/relationships/image" Target="../media/image445.wmf"/><Relationship Id="rId4" Type="http://schemas.openxmlformats.org/officeDocument/2006/relationships/image" Target="../media/image444.wmf"/><Relationship Id="rId9" Type="http://schemas.openxmlformats.org/officeDocument/2006/relationships/image" Target="../media/image449.w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3" Type="http://schemas.openxmlformats.org/officeDocument/2006/relationships/image" Target="../media/image452.wmf"/><Relationship Id="rId7" Type="http://schemas.openxmlformats.org/officeDocument/2006/relationships/image" Target="../media/image456.wmf"/><Relationship Id="rId2" Type="http://schemas.openxmlformats.org/officeDocument/2006/relationships/image" Target="../media/image451.wmf"/><Relationship Id="rId1" Type="http://schemas.openxmlformats.org/officeDocument/2006/relationships/image" Target="../media/image450.wmf"/><Relationship Id="rId6" Type="http://schemas.openxmlformats.org/officeDocument/2006/relationships/image" Target="../media/image455.wmf"/><Relationship Id="rId5" Type="http://schemas.openxmlformats.org/officeDocument/2006/relationships/image" Target="../media/image454.wmf"/><Relationship Id="rId4" Type="http://schemas.openxmlformats.org/officeDocument/2006/relationships/image" Target="../media/image453.wmf"/><Relationship Id="rId9" Type="http://schemas.openxmlformats.org/officeDocument/2006/relationships/image" Target="../media/image45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wmf"/><Relationship Id="rId2" Type="http://schemas.openxmlformats.org/officeDocument/2006/relationships/image" Target="../media/image469.wmf"/><Relationship Id="rId1" Type="http://schemas.openxmlformats.org/officeDocument/2006/relationships/image" Target="../media/image468.wmf"/><Relationship Id="rId5" Type="http://schemas.openxmlformats.org/officeDocument/2006/relationships/image" Target="../media/image472.wmf"/><Relationship Id="rId4" Type="http://schemas.openxmlformats.org/officeDocument/2006/relationships/image" Target="../media/image471.wmf"/></Relationships>
</file>

<file path=ppt/drawings/_rels/vmlDrawing8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wmf"/><Relationship Id="rId3" Type="http://schemas.openxmlformats.org/officeDocument/2006/relationships/image" Target="../media/image475.wmf"/><Relationship Id="rId7" Type="http://schemas.openxmlformats.org/officeDocument/2006/relationships/image" Target="../media/image479.wmf"/><Relationship Id="rId2" Type="http://schemas.openxmlformats.org/officeDocument/2006/relationships/image" Target="../media/image474.wmf"/><Relationship Id="rId1" Type="http://schemas.openxmlformats.org/officeDocument/2006/relationships/image" Target="../media/image473.wmf"/><Relationship Id="rId6" Type="http://schemas.openxmlformats.org/officeDocument/2006/relationships/image" Target="../media/image478.wmf"/><Relationship Id="rId11" Type="http://schemas.openxmlformats.org/officeDocument/2006/relationships/image" Target="../media/image483.wmf"/><Relationship Id="rId5" Type="http://schemas.openxmlformats.org/officeDocument/2006/relationships/image" Target="../media/image477.wmf"/><Relationship Id="rId10" Type="http://schemas.openxmlformats.org/officeDocument/2006/relationships/image" Target="../media/image482.wmf"/><Relationship Id="rId4" Type="http://schemas.openxmlformats.org/officeDocument/2006/relationships/image" Target="../media/image476.wmf"/><Relationship Id="rId9" Type="http://schemas.openxmlformats.org/officeDocument/2006/relationships/image" Target="../media/image481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wmf"/><Relationship Id="rId7" Type="http://schemas.openxmlformats.org/officeDocument/2006/relationships/image" Target="../media/image490.wmf"/><Relationship Id="rId2" Type="http://schemas.openxmlformats.org/officeDocument/2006/relationships/image" Target="../media/image485.wmf"/><Relationship Id="rId1" Type="http://schemas.openxmlformats.org/officeDocument/2006/relationships/image" Target="../media/image484.wmf"/><Relationship Id="rId6" Type="http://schemas.openxmlformats.org/officeDocument/2006/relationships/image" Target="../media/image489.wmf"/><Relationship Id="rId5" Type="http://schemas.openxmlformats.org/officeDocument/2006/relationships/image" Target="../media/image488.wmf"/><Relationship Id="rId4" Type="http://schemas.openxmlformats.org/officeDocument/2006/relationships/image" Target="../media/image487.wmf"/></Relationships>
</file>

<file path=ppt/drawings/_rels/vmlDrawing8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2.wmf"/><Relationship Id="rId1" Type="http://schemas.openxmlformats.org/officeDocument/2006/relationships/image" Target="../media/image491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wmf"/><Relationship Id="rId3" Type="http://schemas.openxmlformats.org/officeDocument/2006/relationships/image" Target="../media/image495.wmf"/><Relationship Id="rId7" Type="http://schemas.openxmlformats.org/officeDocument/2006/relationships/image" Target="../media/image499.wmf"/><Relationship Id="rId2" Type="http://schemas.openxmlformats.org/officeDocument/2006/relationships/image" Target="../media/image494.wmf"/><Relationship Id="rId1" Type="http://schemas.openxmlformats.org/officeDocument/2006/relationships/image" Target="../media/image493.wmf"/><Relationship Id="rId6" Type="http://schemas.openxmlformats.org/officeDocument/2006/relationships/image" Target="../media/image498.wmf"/><Relationship Id="rId5" Type="http://schemas.openxmlformats.org/officeDocument/2006/relationships/image" Target="../media/image497.wmf"/><Relationship Id="rId10" Type="http://schemas.openxmlformats.org/officeDocument/2006/relationships/image" Target="../media/image502.wmf"/><Relationship Id="rId4" Type="http://schemas.openxmlformats.org/officeDocument/2006/relationships/image" Target="../media/image496.wmf"/><Relationship Id="rId9" Type="http://schemas.openxmlformats.org/officeDocument/2006/relationships/image" Target="../media/image50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5FD31AB-1BBE-4846-8FBF-C41613DBE9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148" dirty="0">
                <a:latin typeface="PMingLiU"/>
                <a:cs typeface="PMingLiU"/>
              </a:rPr>
              <a:t>前面讨论了整数的整除性</a:t>
            </a:r>
            <a:r>
              <a:rPr lang="zh-CN" altLang="en-US" sz="1200" spc="143" dirty="0">
                <a:latin typeface="PMingLiU"/>
                <a:cs typeface="PMingLiU"/>
              </a:rPr>
              <a:t>质</a:t>
            </a:r>
            <a:r>
              <a:rPr lang="en-US" altLang="zh-CN" sz="1400" spc="-5" dirty="0">
                <a:latin typeface="Times New Roman"/>
                <a:cs typeface="Times New Roman"/>
              </a:rPr>
              <a:t>,</a:t>
            </a:r>
            <a:r>
              <a:rPr lang="zh-CN" altLang="en-US" sz="1400" spc="63" dirty="0">
                <a:latin typeface="Times New Roman"/>
                <a:cs typeface="Times New Roman"/>
              </a:rPr>
              <a:t> </a:t>
            </a:r>
            <a:r>
              <a:rPr lang="zh-CN" altLang="en-US" sz="1200" spc="201" dirty="0">
                <a:latin typeface="PMingLiU"/>
                <a:cs typeface="PMingLiU"/>
              </a:rPr>
              <a:t>现在</a:t>
            </a:r>
            <a:r>
              <a:rPr lang="zh-CN" altLang="en-US" sz="1200" spc="148" dirty="0">
                <a:latin typeface="PMingLiU"/>
                <a:cs typeface="PMingLiU"/>
              </a:rPr>
              <a:t>讨论整数的同余性</a:t>
            </a:r>
            <a:r>
              <a:rPr lang="zh-CN" altLang="en-US" sz="1200" spc="143" dirty="0">
                <a:latin typeface="PMingLiU"/>
                <a:cs typeface="PMingLiU"/>
              </a:rPr>
              <a:t>质</a:t>
            </a:r>
            <a:r>
              <a:rPr lang="en-US" altLang="zh-CN" sz="1400" spc="-5" dirty="0">
                <a:latin typeface="Times New Roman"/>
                <a:cs typeface="Times New Roman"/>
              </a:rPr>
              <a:t>,</a:t>
            </a:r>
            <a:r>
              <a:rPr lang="zh-CN" altLang="en-US" sz="1400" spc="63" dirty="0">
                <a:latin typeface="Times New Roman"/>
                <a:cs typeface="Times New Roman"/>
              </a:rPr>
              <a:t> </a:t>
            </a:r>
            <a:r>
              <a:rPr lang="zh-CN" altLang="en-US" sz="1200" spc="148" dirty="0">
                <a:latin typeface="PMingLiU"/>
                <a:cs typeface="PMingLiU"/>
              </a:rPr>
              <a:t>以对整</a:t>
            </a:r>
            <a:r>
              <a:rPr lang="zh-CN" altLang="en-US" sz="1200" spc="143" dirty="0">
                <a:latin typeface="PMingLiU"/>
                <a:cs typeface="PMingLiU"/>
              </a:rPr>
              <a:t>数 进行恰当</a:t>
            </a:r>
            <a:r>
              <a:rPr lang="zh-CN" altLang="en-US" sz="1200" spc="148" dirty="0">
                <a:latin typeface="PMingLiU"/>
                <a:cs typeface="PMingLiU"/>
              </a:rPr>
              <a:t>的</a:t>
            </a:r>
            <a:r>
              <a:rPr lang="zh-CN" altLang="en-US" sz="1200" spc="143" dirty="0">
                <a:latin typeface="PMingLiU"/>
                <a:cs typeface="PMingLiU"/>
              </a:rPr>
              <a:t>分类</a:t>
            </a:r>
            <a:r>
              <a:rPr lang="en-US" altLang="zh-CN" sz="1400" spc="-5" dirty="0">
                <a:latin typeface="Times New Roman"/>
                <a:cs typeface="Times New Roman"/>
              </a:rPr>
              <a:t>.</a:t>
            </a:r>
            <a:r>
              <a:rPr lang="zh-CN" altLang="en-US" sz="1400" spc="201" dirty="0">
                <a:latin typeface="Times New Roman"/>
                <a:cs typeface="Times New Roman"/>
              </a:rPr>
              <a:t> </a:t>
            </a:r>
            <a:r>
              <a:rPr lang="zh-CN" altLang="en-US" sz="1200" spc="143" dirty="0">
                <a:latin typeface="PMingLiU"/>
                <a:cs typeface="PMingLiU"/>
              </a:rPr>
              <a:t>同余是</a:t>
            </a:r>
            <a:r>
              <a:rPr lang="zh-CN" altLang="en-US" sz="1200" spc="148" dirty="0">
                <a:latin typeface="PMingLiU"/>
                <a:cs typeface="PMingLiU"/>
              </a:rPr>
              <a:t>数</a:t>
            </a:r>
            <a:r>
              <a:rPr lang="zh-CN" altLang="en-US" sz="1200" spc="143" dirty="0">
                <a:latin typeface="PMingLiU"/>
                <a:cs typeface="PMingLiU"/>
              </a:rPr>
              <a:t>论中的一个十分重要的概念</a:t>
            </a:r>
            <a:r>
              <a:rPr lang="en-US" altLang="zh-CN" sz="1400" spc="-5" dirty="0">
                <a:latin typeface="Times New Roman"/>
                <a:cs typeface="Times New Roman"/>
              </a:rPr>
              <a:t>,</a:t>
            </a:r>
            <a:r>
              <a:rPr lang="zh-CN" altLang="en-US" sz="1400" spc="53" dirty="0">
                <a:latin typeface="Times New Roman"/>
                <a:cs typeface="Times New Roman"/>
              </a:rPr>
              <a:t> </a:t>
            </a:r>
            <a:r>
              <a:rPr lang="zh-CN" altLang="en-US" sz="1200" spc="143" dirty="0">
                <a:latin typeface="PMingLiU"/>
                <a:cs typeface="PMingLiU"/>
              </a:rPr>
              <a:t>同余理论 </a:t>
            </a:r>
            <a:r>
              <a:rPr lang="zh-CN" altLang="en-US" sz="1200" spc="196" dirty="0">
                <a:latin typeface="PMingLiU"/>
                <a:cs typeface="PMingLiU"/>
              </a:rPr>
              <a:t>在</a:t>
            </a:r>
            <a:r>
              <a:rPr lang="zh-CN" altLang="en-US" sz="1200" spc="138" dirty="0">
                <a:latin typeface="PMingLiU"/>
                <a:cs typeface="PMingLiU"/>
              </a:rPr>
              <a:t>密</a:t>
            </a:r>
            <a:r>
              <a:rPr lang="zh-CN" altLang="en-US" sz="1200" spc="143" dirty="0">
                <a:latin typeface="PMingLiU"/>
                <a:cs typeface="PMingLiU"/>
              </a:rPr>
              <a:t>码学</a:t>
            </a:r>
            <a:r>
              <a:rPr lang="en-US" altLang="zh-CN" sz="1400" spc="-5" dirty="0">
                <a:latin typeface="Times New Roman"/>
                <a:cs typeface="Times New Roman"/>
              </a:rPr>
              <a:t>,</a:t>
            </a:r>
            <a:r>
              <a:rPr lang="zh-CN" altLang="en-US" sz="1400" spc="-11" dirty="0">
                <a:latin typeface="Times New Roman"/>
                <a:cs typeface="Times New Roman"/>
              </a:rPr>
              <a:t> </a:t>
            </a:r>
            <a:r>
              <a:rPr lang="zh-CN" altLang="en-US" sz="1200" spc="143" dirty="0">
                <a:latin typeface="PMingLiU"/>
                <a:cs typeface="PMingLiU"/>
              </a:rPr>
              <a:t>特别</a:t>
            </a:r>
            <a:r>
              <a:rPr lang="zh-CN" altLang="en-US" sz="1200" spc="138" dirty="0">
                <a:latin typeface="PMingLiU"/>
                <a:cs typeface="PMingLiU"/>
              </a:rPr>
              <a:t>是</a:t>
            </a:r>
            <a:r>
              <a:rPr lang="zh-CN" altLang="en-US" sz="1200" spc="143" dirty="0">
                <a:latin typeface="PMingLiU"/>
                <a:cs typeface="PMingLiU"/>
              </a:rPr>
              <a:t>公</a:t>
            </a:r>
            <a:r>
              <a:rPr lang="zh-CN" altLang="en-US" sz="1200" spc="196" dirty="0">
                <a:latin typeface="PMingLiU"/>
                <a:cs typeface="PMingLiU"/>
              </a:rPr>
              <a:t>钥</a:t>
            </a:r>
            <a:r>
              <a:rPr lang="zh-CN" altLang="en-US" sz="1200" spc="143" dirty="0">
                <a:latin typeface="PMingLiU"/>
                <a:cs typeface="PMingLiU"/>
              </a:rPr>
              <a:t>密</a:t>
            </a:r>
            <a:r>
              <a:rPr lang="zh-CN" altLang="en-US" sz="1200" spc="138" dirty="0">
                <a:latin typeface="PMingLiU"/>
                <a:cs typeface="PMingLiU"/>
              </a:rPr>
              <a:t>码</a:t>
            </a:r>
            <a:r>
              <a:rPr lang="zh-CN" altLang="en-US" sz="1200" spc="143" dirty="0">
                <a:latin typeface="PMingLiU"/>
                <a:cs typeface="PMingLiU"/>
              </a:rPr>
              <a:t>学中有</a:t>
            </a:r>
            <a:r>
              <a:rPr lang="zh-CN" altLang="en-US" sz="1200" spc="190" dirty="0">
                <a:latin typeface="PMingLiU"/>
                <a:cs typeface="PMingLiU"/>
              </a:rPr>
              <a:t>着</a:t>
            </a:r>
            <a:r>
              <a:rPr lang="zh-CN" altLang="en-US" sz="1200" spc="143" dirty="0">
                <a:latin typeface="PMingLiU"/>
                <a:cs typeface="PMingLiU"/>
              </a:rPr>
              <a:t>非常重</a:t>
            </a:r>
            <a:r>
              <a:rPr lang="zh-CN" altLang="en-US" sz="1200" spc="138" dirty="0">
                <a:latin typeface="PMingLiU"/>
                <a:cs typeface="PMingLiU"/>
              </a:rPr>
              <a:t>要</a:t>
            </a:r>
            <a:r>
              <a:rPr lang="zh-CN" altLang="en-US" sz="1200" spc="143" dirty="0">
                <a:latin typeface="PMingLiU"/>
                <a:cs typeface="PMingLiU"/>
              </a:rPr>
              <a:t>的应用</a:t>
            </a:r>
            <a:r>
              <a:rPr lang="en-US" altLang="zh-CN" sz="1400" spc="-5" dirty="0">
                <a:latin typeface="Times New Roman"/>
                <a:cs typeface="Times New Roman"/>
              </a:rPr>
              <a:t>.</a:t>
            </a:r>
            <a:endParaRPr lang="zh-CN" altLang="en-US" sz="1400" dirty="0">
              <a:latin typeface="Times New Roman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D31AB-1BBE-4846-8FBF-C41613DBE95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772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35F790-BC5E-41D6-9FF6-DBA0C8EA8D02}" type="slidenum">
              <a:rPr lang="en-US" altLang="zh-CN" b="0"/>
              <a:pPr/>
              <a:t>92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2E97A8-3BA2-48F1-B310-BA311181EC08}" type="slidenum">
              <a:rPr lang="en-US" altLang="zh-CN" b="0"/>
              <a:pPr/>
              <a:t>93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FB552A-DA1E-4271-8856-98E802C8BE00}" type="slidenum">
              <a:rPr lang="en-US" altLang="zh-CN" b="0"/>
              <a:pPr/>
              <a:t>94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73B32F-BC54-4971-A68D-B5E3F097D45E}" type="slidenum">
              <a:rPr lang="en-US" altLang="zh-CN" b="0"/>
              <a:pPr/>
              <a:t>96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13A98F-274A-476C-89A5-78847D9D7DA0}" type="slidenum">
              <a:rPr lang="en-US" altLang="zh-CN" b="0"/>
              <a:pPr/>
              <a:t>97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8997F6-E44D-44F2-BAF6-F0FA9110A71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39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135" dirty="0">
                <a:latin typeface="PMingLiU"/>
                <a:cs typeface="PMingLiU"/>
              </a:rPr>
              <a:t>同余的概念常常出</a:t>
            </a:r>
            <a:r>
              <a:rPr lang="zh-CN" altLang="en-US" sz="1100" spc="185" dirty="0">
                <a:latin typeface="PMingLiU"/>
                <a:cs typeface="PMingLiU"/>
              </a:rPr>
              <a:t>现</a:t>
            </a:r>
            <a:r>
              <a:rPr lang="zh-CN" altLang="en-US" sz="1200" spc="135" dirty="0">
                <a:latin typeface="PMingLiU"/>
                <a:cs typeface="PMingLiU"/>
              </a:rPr>
              <a:t>于</a:t>
            </a:r>
            <a:r>
              <a:rPr lang="zh-CN" altLang="en-US" sz="1100" spc="185" dirty="0">
                <a:latin typeface="PMingLiU"/>
                <a:cs typeface="PMingLiU"/>
              </a:rPr>
              <a:t>日</a:t>
            </a:r>
            <a:r>
              <a:rPr lang="zh-CN" altLang="en-US" sz="1200" spc="135" dirty="0">
                <a:latin typeface="PMingLiU"/>
                <a:cs typeface="PMingLiU"/>
              </a:rPr>
              <a:t>常生</a:t>
            </a:r>
            <a:r>
              <a:rPr lang="zh-CN" altLang="en-US" sz="1100" spc="185" dirty="0">
                <a:latin typeface="PMingLiU"/>
                <a:cs typeface="PMingLiU"/>
              </a:rPr>
              <a:t>活</a:t>
            </a:r>
            <a:r>
              <a:rPr lang="zh-CN" altLang="en-US" sz="1200" spc="135" dirty="0">
                <a:latin typeface="PMingLiU"/>
                <a:cs typeface="PMingLiU"/>
              </a:rPr>
              <a:t>中</a:t>
            </a:r>
            <a:r>
              <a:rPr lang="en-US" altLang="zh-CN" sz="1200" spc="-5" dirty="0">
                <a:latin typeface="Times New Roman"/>
                <a:cs typeface="Times New Roman"/>
              </a:rPr>
              <a:t>.</a:t>
            </a:r>
            <a:r>
              <a:rPr lang="zh-CN" altLang="en-US" sz="1200" spc="110" dirty="0">
                <a:latin typeface="Times New Roman"/>
                <a:cs typeface="Times New Roman"/>
              </a:rPr>
              <a:t> </a:t>
            </a:r>
            <a:r>
              <a:rPr lang="zh-CN" altLang="en-US" sz="1200" spc="135" dirty="0">
                <a:latin typeface="PMingLiU"/>
                <a:cs typeface="PMingLiU"/>
              </a:rPr>
              <a:t>例</a:t>
            </a:r>
            <a:r>
              <a:rPr lang="zh-CN" altLang="en-US" sz="1100" spc="180" dirty="0">
                <a:latin typeface="PMingLiU"/>
                <a:cs typeface="PMingLiU"/>
              </a:rPr>
              <a:t>如</a:t>
            </a:r>
            <a:r>
              <a:rPr lang="en-US" altLang="zh-CN" sz="1200" spc="-5" dirty="0">
                <a:latin typeface="Times New Roman"/>
                <a:cs typeface="Times New Roman"/>
              </a:rPr>
              <a:t>, </a:t>
            </a:r>
            <a:r>
              <a:rPr lang="zh-CN" altLang="en-US" sz="1200" spc="135" dirty="0">
                <a:latin typeface="PMingLiU"/>
                <a:cs typeface="PMingLiU"/>
              </a:rPr>
              <a:t>时针是模</a:t>
            </a:r>
            <a:r>
              <a:rPr lang="zh-CN" altLang="en-US" sz="1200" spc="10" dirty="0">
                <a:latin typeface="PMingLiU"/>
                <a:cs typeface="PMingLiU"/>
              </a:rPr>
              <a:t> </a:t>
            </a:r>
            <a:r>
              <a:rPr lang="en-US" altLang="zh-CN" sz="1200" spc="-160" dirty="0">
                <a:latin typeface="Tahoma"/>
                <a:cs typeface="Tahoma"/>
              </a:rPr>
              <a:t>12</a:t>
            </a:r>
            <a:r>
              <a:rPr lang="zh-CN" altLang="en-US" sz="1200" spc="-120" dirty="0">
                <a:latin typeface="Tahoma"/>
                <a:cs typeface="Tahoma"/>
              </a:rPr>
              <a:t> </a:t>
            </a:r>
            <a:r>
              <a:rPr lang="zh-CN" altLang="en-US" sz="1100" spc="185" dirty="0">
                <a:latin typeface="PMingLiU"/>
                <a:cs typeface="PMingLiU"/>
              </a:rPr>
              <a:t>或</a:t>
            </a:r>
            <a:r>
              <a:rPr lang="zh-CN" altLang="en-US" sz="1100" spc="25" dirty="0">
                <a:latin typeface="PMingLiU"/>
                <a:cs typeface="PMingLiU"/>
              </a:rPr>
              <a:t> </a:t>
            </a:r>
            <a:r>
              <a:rPr lang="en-US" altLang="zh-CN" sz="1200" spc="-160" dirty="0">
                <a:latin typeface="Tahoma"/>
                <a:cs typeface="Tahoma"/>
              </a:rPr>
              <a:t>24</a:t>
            </a:r>
            <a:r>
              <a:rPr lang="zh-CN" altLang="en-US" sz="1200" spc="-120" dirty="0">
                <a:latin typeface="Tahoma"/>
                <a:cs typeface="Tahoma"/>
              </a:rPr>
              <a:t> </a:t>
            </a:r>
            <a:r>
              <a:rPr lang="zh-CN" altLang="en-US" sz="1200" spc="135" dirty="0">
                <a:latin typeface="PMingLiU"/>
                <a:cs typeface="PMingLiU"/>
              </a:rPr>
              <a:t>小时</a:t>
            </a:r>
            <a:r>
              <a:rPr lang="en-US" altLang="zh-CN" sz="1200" spc="-5" dirty="0">
                <a:latin typeface="Times New Roman"/>
                <a:cs typeface="Times New Roman"/>
              </a:rPr>
              <a:t>.  </a:t>
            </a:r>
            <a:r>
              <a:rPr lang="zh-CN" altLang="en-US" sz="1200" spc="135" dirty="0">
                <a:latin typeface="PMingLiU"/>
                <a:cs typeface="PMingLiU"/>
              </a:rPr>
              <a:t>分</a:t>
            </a:r>
            <a:r>
              <a:rPr lang="zh-CN" altLang="en-US" sz="1200" spc="130" dirty="0">
                <a:latin typeface="PMingLiU"/>
                <a:cs typeface="PMingLiU"/>
              </a:rPr>
              <a:t>针</a:t>
            </a:r>
            <a:r>
              <a:rPr lang="zh-CN" altLang="en-US" sz="1200" spc="135" dirty="0">
                <a:latin typeface="PMingLiU"/>
                <a:cs typeface="PMingLiU"/>
              </a:rPr>
              <a:t>和秒针</a:t>
            </a:r>
            <a:r>
              <a:rPr lang="zh-CN" altLang="en-US" sz="1200" spc="130" dirty="0">
                <a:latin typeface="PMingLiU"/>
                <a:cs typeface="PMingLiU"/>
              </a:rPr>
              <a:t>是</a:t>
            </a:r>
            <a:r>
              <a:rPr lang="zh-CN" altLang="en-US" sz="1200" spc="135" dirty="0">
                <a:latin typeface="PMingLiU"/>
                <a:cs typeface="PMingLiU"/>
              </a:rPr>
              <a:t>模</a:t>
            </a:r>
            <a:r>
              <a:rPr lang="zh-CN" altLang="en-US" sz="1200" spc="5" dirty="0">
                <a:latin typeface="PMingLiU"/>
                <a:cs typeface="PMingLiU"/>
              </a:rPr>
              <a:t> </a:t>
            </a:r>
            <a:r>
              <a:rPr lang="en-US" altLang="zh-CN" sz="1200" spc="-110" dirty="0">
                <a:latin typeface="Tahoma"/>
                <a:cs typeface="Tahoma"/>
              </a:rPr>
              <a:t>60</a:t>
            </a:r>
            <a:r>
              <a:rPr lang="en-US" altLang="zh-CN" sz="1200" spc="-110" dirty="0">
                <a:latin typeface="Times New Roman"/>
                <a:cs typeface="Times New Roman"/>
              </a:rPr>
              <a:t>.</a:t>
            </a:r>
            <a:endParaRPr lang="zh-CN" altLang="en-US" sz="1200" dirty="0">
              <a:latin typeface="Times New Roman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D31AB-1BBE-4846-8FBF-C41613DBE95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53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D31AB-1BBE-4846-8FBF-C41613DBE95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82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spc="185" dirty="0">
                <a:latin typeface="PMingLiU"/>
                <a:cs typeface="PMingLiU"/>
              </a:rPr>
              <a:t>其</a:t>
            </a:r>
            <a:r>
              <a:rPr lang="zh-CN" altLang="en-US" sz="1200" spc="130" dirty="0">
                <a:latin typeface="PMingLiU"/>
                <a:cs typeface="PMingLiU"/>
              </a:rPr>
              <a:t>次</a:t>
            </a:r>
            <a:r>
              <a:rPr lang="en-US" altLang="zh-CN" sz="1200" spc="-5" dirty="0">
                <a:latin typeface="Times New Roman"/>
                <a:cs typeface="Times New Roman"/>
              </a:rPr>
              <a:t>,</a:t>
            </a:r>
            <a:r>
              <a:rPr lang="zh-CN" altLang="en-US" sz="1200" spc="-10" dirty="0">
                <a:latin typeface="Times New Roman"/>
                <a:cs typeface="Times New Roman"/>
              </a:rPr>
              <a:t> </a:t>
            </a:r>
            <a:r>
              <a:rPr lang="zh-CN" altLang="en-US" sz="1200" spc="130" dirty="0">
                <a:latin typeface="PMingLiU"/>
                <a:cs typeface="PMingLiU"/>
              </a:rPr>
              <a:t>模</a:t>
            </a:r>
            <a:r>
              <a:rPr lang="zh-CN" altLang="en-US" sz="1200" spc="135" dirty="0">
                <a:latin typeface="PMingLiU"/>
                <a:cs typeface="PMingLiU"/>
              </a:rPr>
              <a:t>同余具</a:t>
            </a:r>
            <a:r>
              <a:rPr lang="zh-CN" altLang="en-US" sz="1200" spc="130" dirty="0">
                <a:latin typeface="PMingLiU"/>
                <a:cs typeface="PMingLiU"/>
              </a:rPr>
              <a:t>有</a:t>
            </a:r>
            <a:r>
              <a:rPr lang="zh-CN" altLang="en-US" sz="1200" spc="135" dirty="0">
                <a:latin typeface="PMingLiU"/>
                <a:cs typeface="PMingLiU"/>
              </a:rPr>
              <a:t>一种叫</a:t>
            </a:r>
            <a:r>
              <a:rPr lang="zh-CN" altLang="en-US" sz="1100" spc="235" dirty="0">
                <a:latin typeface="PMingLiU"/>
                <a:cs typeface="PMingLiU"/>
              </a:rPr>
              <a:t>做</a:t>
            </a:r>
            <a:r>
              <a:rPr lang="zh-CN" altLang="en-US" sz="1200" spc="160" dirty="0">
                <a:latin typeface="PMingLiU"/>
                <a:cs typeface="PMingLiU"/>
              </a:rPr>
              <a:t>等</a:t>
            </a:r>
            <a:r>
              <a:rPr lang="zh-CN" altLang="en-US" sz="1200" spc="210" dirty="0">
                <a:latin typeface="PMingLiU"/>
                <a:cs typeface="PMingLiU"/>
              </a:rPr>
              <a:t>价</a:t>
            </a:r>
            <a:r>
              <a:rPr lang="zh-CN" altLang="en-US" sz="1200" spc="185" dirty="0">
                <a:latin typeface="PMingLiU"/>
                <a:cs typeface="PMingLiU"/>
              </a:rPr>
              <a:t>关</a:t>
            </a:r>
            <a:r>
              <a:rPr lang="zh-CN" altLang="en-US" sz="1100" spc="185" dirty="0">
                <a:latin typeface="PMingLiU"/>
                <a:cs typeface="PMingLiU"/>
              </a:rPr>
              <a:t>系</a:t>
            </a:r>
            <a:r>
              <a:rPr lang="zh-CN" altLang="en-US" sz="1100" spc="25" dirty="0">
                <a:latin typeface="PMingLiU"/>
                <a:cs typeface="PMingLiU"/>
              </a:rPr>
              <a:t> </a:t>
            </a:r>
            <a:r>
              <a:rPr lang="zh-CN" altLang="en-US" sz="1200" spc="130" dirty="0">
                <a:latin typeface="PMingLiU"/>
                <a:cs typeface="PMingLiU"/>
              </a:rPr>
              <a:t>的</a:t>
            </a:r>
            <a:r>
              <a:rPr lang="zh-CN" altLang="en-US" sz="1200" spc="135" dirty="0">
                <a:latin typeface="PMingLiU"/>
                <a:cs typeface="PMingLiU"/>
              </a:rPr>
              <a:t>性质</a:t>
            </a:r>
            <a:r>
              <a:rPr lang="en-US" altLang="zh-CN" sz="1200" spc="-5" dirty="0">
                <a:latin typeface="Times New Roman"/>
                <a:cs typeface="Times New Roman"/>
              </a:rPr>
              <a:t>.</a:t>
            </a:r>
            <a:endParaRPr lang="zh-CN" altLang="en-US" sz="1200" dirty="0">
              <a:latin typeface="Times New Roman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D31AB-1BBE-4846-8FBF-C41613DBE95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84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DFBA-0F24-47A8-BEA5-3A0B6DBF589B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52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AA76ED-6643-47BC-8836-895A0DF38A18}" type="slidenum">
              <a:rPr lang="en-US" altLang="zh-CN" b="0"/>
              <a:pPr/>
              <a:t>78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E6BF20-0406-45C7-93B9-EC6EFB69BD7C}" type="slidenum">
              <a:rPr lang="en-US" altLang="zh-CN" b="0"/>
              <a:pPr/>
              <a:t>90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1E3EA2-20A8-4AFB-A148-5CC1D6BE8F45}" type="slidenum">
              <a:rPr lang="en-US" altLang="zh-CN" b="0"/>
              <a:pPr/>
              <a:t>91</a:t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7209A-4913-4397-9CA1-825A597689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08089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63F31-5AEF-4A84-8E26-28D5C66EDC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616912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76B5A-5078-4AFD-AB01-665991D32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27662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446FF-A284-42B7-9C20-BCA9DB47FE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52736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5DBC6-ACE6-425F-A97F-08DA8B998A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80301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3290B-A879-4CF3-BF0C-1AE87477DE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50945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E63B9-96FA-4DAC-900B-A262FFB520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7987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E1DF3-393B-4BFD-BC7E-3B3FEB50F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56409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7E391-25B4-4644-88A8-759F2FA7B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55552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A12CE-FE39-497D-8051-85933BF07D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34727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EA89A-62C2-4C31-9D14-8FA94BA172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8219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FFFFCC"/>
            </a:gs>
            <a:gs pos="100000">
              <a:srgbClr val="CCFFC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FEC9005-DB33-4CBD-AF89-14413C7B7E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.bin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wmf"/><Relationship Id="rId13" Type="http://schemas.openxmlformats.org/officeDocument/2006/relationships/oleObject" Target="../embeddings/oleObject476.bin"/><Relationship Id="rId3" Type="http://schemas.openxmlformats.org/officeDocument/2006/relationships/oleObject" Target="../embeddings/oleObject471.bin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4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0.wmf"/><Relationship Id="rId1" Type="http://schemas.openxmlformats.org/officeDocument/2006/relationships/vmlDrawing" Target="../drawings/vmlDrawing82.vml"/><Relationship Id="rId6" Type="http://schemas.openxmlformats.org/officeDocument/2006/relationships/image" Target="../media/image485.wmf"/><Relationship Id="rId11" Type="http://schemas.openxmlformats.org/officeDocument/2006/relationships/oleObject" Target="../embeddings/oleObject475.bin"/><Relationship Id="rId5" Type="http://schemas.openxmlformats.org/officeDocument/2006/relationships/oleObject" Target="../embeddings/oleObject472.bin"/><Relationship Id="rId15" Type="http://schemas.openxmlformats.org/officeDocument/2006/relationships/oleObject" Target="../embeddings/oleObject477.bin"/><Relationship Id="rId10" Type="http://schemas.openxmlformats.org/officeDocument/2006/relationships/image" Target="../media/image487.wmf"/><Relationship Id="rId4" Type="http://schemas.openxmlformats.org/officeDocument/2006/relationships/image" Target="../media/image484.wmf"/><Relationship Id="rId9" Type="http://schemas.openxmlformats.org/officeDocument/2006/relationships/oleObject" Target="../embeddings/oleObject474.bin"/><Relationship Id="rId14" Type="http://schemas.openxmlformats.org/officeDocument/2006/relationships/image" Target="../media/image489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492.wmf"/><Relationship Id="rId5" Type="http://schemas.openxmlformats.org/officeDocument/2006/relationships/oleObject" Target="../embeddings/oleObject479.bin"/><Relationship Id="rId4" Type="http://schemas.openxmlformats.org/officeDocument/2006/relationships/image" Target="../media/image491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5.wmf"/><Relationship Id="rId13" Type="http://schemas.openxmlformats.org/officeDocument/2006/relationships/oleObject" Target="../embeddings/oleObject485.bin"/><Relationship Id="rId18" Type="http://schemas.openxmlformats.org/officeDocument/2006/relationships/image" Target="../media/image500.wmf"/><Relationship Id="rId3" Type="http://schemas.openxmlformats.org/officeDocument/2006/relationships/oleObject" Target="../embeddings/oleObject480.bin"/><Relationship Id="rId21" Type="http://schemas.openxmlformats.org/officeDocument/2006/relationships/oleObject" Target="../embeddings/oleObject489.bin"/><Relationship Id="rId7" Type="http://schemas.openxmlformats.org/officeDocument/2006/relationships/oleObject" Target="../embeddings/oleObject482.bin"/><Relationship Id="rId12" Type="http://schemas.openxmlformats.org/officeDocument/2006/relationships/image" Target="../media/image497.wmf"/><Relationship Id="rId17" Type="http://schemas.openxmlformats.org/officeDocument/2006/relationships/oleObject" Target="../embeddings/oleObject4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9.wmf"/><Relationship Id="rId20" Type="http://schemas.openxmlformats.org/officeDocument/2006/relationships/image" Target="../media/image501.w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494.wmf"/><Relationship Id="rId11" Type="http://schemas.openxmlformats.org/officeDocument/2006/relationships/oleObject" Target="../embeddings/oleObject484.bin"/><Relationship Id="rId5" Type="http://schemas.openxmlformats.org/officeDocument/2006/relationships/oleObject" Target="../embeddings/oleObject481.bin"/><Relationship Id="rId15" Type="http://schemas.openxmlformats.org/officeDocument/2006/relationships/oleObject" Target="../embeddings/oleObject486.bin"/><Relationship Id="rId10" Type="http://schemas.openxmlformats.org/officeDocument/2006/relationships/image" Target="../media/image496.wmf"/><Relationship Id="rId19" Type="http://schemas.openxmlformats.org/officeDocument/2006/relationships/oleObject" Target="../embeddings/oleObject488.bin"/><Relationship Id="rId4" Type="http://schemas.openxmlformats.org/officeDocument/2006/relationships/image" Target="../media/image493.wmf"/><Relationship Id="rId9" Type="http://schemas.openxmlformats.org/officeDocument/2006/relationships/oleObject" Target="../embeddings/oleObject483.bin"/><Relationship Id="rId14" Type="http://schemas.openxmlformats.org/officeDocument/2006/relationships/image" Target="../media/image498.wmf"/><Relationship Id="rId22" Type="http://schemas.openxmlformats.org/officeDocument/2006/relationships/image" Target="../media/image50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3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4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5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6.wmf"/><Relationship Id="rId26" Type="http://schemas.openxmlformats.org/officeDocument/2006/relationships/image" Target="../media/image170.w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29" Type="http://schemas.openxmlformats.org/officeDocument/2006/relationships/oleObject" Target="../embeddings/oleObject171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69.w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71.wmf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4.wmf"/><Relationship Id="rId22" Type="http://schemas.openxmlformats.org/officeDocument/2006/relationships/image" Target="../media/image168.w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17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7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7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8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9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19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206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20" Type="http://schemas.openxmlformats.org/officeDocument/2006/relationships/image" Target="../media/image207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06.bin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0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1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21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18.bin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9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28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7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2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3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7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3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3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246.bin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4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5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0" Type="http://schemas.openxmlformats.org/officeDocument/2006/relationships/image" Target="../media/image255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5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57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60.wmf"/><Relationship Id="rId5" Type="http://schemas.openxmlformats.org/officeDocument/2006/relationships/oleObject" Target="../embeddings/oleObject259.bin"/><Relationship Id="rId4" Type="http://schemas.openxmlformats.org/officeDocument/2006/relationships/image" Target="../media/image25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261.bin"/><Relationship Id="rId10" Type="http://schemas.openxmlformats.org/officeDocument/2006/relationships/image" Target="../media/image264.wmf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63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oleObject" Target="../embeddings/oleObject269.bin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268.wmf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70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0" Type="http://schemas.openxmlformats.org/officeDocument/2006/relationships/image" Target="../media/image274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7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84.w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81.wmf"/><Relationship Id="rId17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3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82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oleObject" Target="../embeddings/oleObject289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1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86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88.wmf"/><Relationship Id="rId4" Type="http://schemas.openxmlformats.org/officeDocument/2006/relationships/image" Target="../media/image285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90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0" Type="http://schemas.openxmlformats.org/officeDocument/2006/relationships/image" Target="../media/image295.wmf"/><Relationship Id="rId4" Type="http://schemas.openxmlformats.org/officeDocument/2006/relationships/image" Target="../media/image292.wmf"/><Relationship Id="rId9" Type="http://schemas.openxmlformats.org/officeDocument/2006/relationships/oleObject" Target="../embeddings/oleObject294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3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98.wmf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7.bin"/><Relationship Id="rId10" Type="http://schemas.openxmlformats.org/officeDocument/2006/relationships/image" Target="../media/image300.wmf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299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8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10" Type="http://schemas.openxmlformats.org/officeDocument/2006/relationships/image" Target="../media/image305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307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13.bin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3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10.wmf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10" Type="http://schemas.openxmlformats.org/officeDocument/2006/relationships/image" Target="../media/image312.wmf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314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oleObject" Target="../embeddings/oleObject320.bin"/><Relationship Id="rId18" Type="http://schemas.openxmlformats.org/officeDocument/2006/relationships/image" Target="../media/image323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320.wmf"/><Relationship Id="rId17" Type="http://schemas.openxmlformats.org/officeDocument/2006/relationships/oleObject" Target="../embeddings/oleObject3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2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1.bin"/><Relationship Id="rId10" Type="http://schemas.openxmlformats.org/officeDocument/2006/relationships/image" Target="../media/image319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3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oleObject" Target="../embeddings/oleObject328.bin"/><Relationship Id="rId3" Type="http://schemas.openxmlformats.org/officeDocument/2006/relationships/oleObject" Target="../embeddings/oleObject323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3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0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25.wmf"/><Relationship Id="rId11" Type="http://schemas.openxmlformats.org/officeDocument/2006/relationships/oleObject" Target="../embeddings/oleObject327.bin"/><Relationship Id="rId5" Type="http://schemas.openxmlformats.org/officeDocument/2006/relationships/oleObject" Target="../embeddings/oleObject324.bin"/><Relationship Id="rId15" Type="http://schemas.openxmlformats.org/officeDocument/2006/relationships/oleObject" Target="../embeddings/oleObject329.bin"/><Relationship Id="rId10" Type="http://schemas.openxmlformats.org/officeDocument/2006/relationships/image" Target="../media/image327.wmf"/><Relationship Id="rId4" Type="http://schemas.openxmlformats.org/officeDocument/2006/relationships/image" Target="../media/image324.wmf"/><Relationship Id="rId9" Type="http://schemas.openxmlformats.org/officeDocument/2006/relationships/oleObject" Target="../embeddings/oleObject326.bin"/><Relationship Id="rId14" Type="http://schemas.openxmlformats.org/officeDocument/2006/relationships/image" Target="../media/image329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oleObject" Target="../embeddings/oleObject335.bin"/><Relationship Id="rId3" Type="http://schemas.openxmlformats.org/officeDocument/2006/relationships/oleObject" Target="../embeddings/oleObject330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3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7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32.wmf"/><Relationship Id="rId11" Type="http://schemas.openxmlformats.org/officeDocument/2006/relationships/oleObject" Target="../embeddings/oleObject334.bin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10" Type="http://schemas.openxmlformats.org/officeDocument/2006/relationships/image" Target="../media/image334.wmf"/><Relationship Id="rId4" Type="http://schemas.openxmlformats.org/officeDocument/2006/relationships/image" Target="../media/image331.w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33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13" Type="http://schemas.openxmlformats.org/officeDocument/2006/relationships/oleObject" Target="../embeddings/oleObject342.bin"/><Relationship Id="rId18" Type="http://schemas.openxmlformats.org/officeDocument/2006/relationships/image" Target="../media/image345.wmf"/><Relationship Id="rId3" Type="http://schemas.openxmlformats.org/officeDocument/2006/relationships/oleObject" Target="../embeddings/oleObject337.bin"/><Relationship Id="rId21" Type="http://schemas.openxmlformats.org/officeDocument/2006/relationships/oleObject" Target="../embeddings/oleObject346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42.wmf"/><Relationship Id="rId17" Type="http://schemas.openxmlformats.org/officeDocument/2006/relationships/oleObject" Target="../embeddings/oleObject3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4.wmf"/><Relationship Id="rId20" Type="http://schemas.openxmlformats.org/officeDocument/2006/relationships/image" Target="../media/image346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10" Type="http://schemas.openxmlformats.org/officeDocument/2006/relationships/image" Target="../media/image341.wmf"/><Relationship Id="rId19" Type="http://schemas.openxmlformats.org/officeDocument/2006/relationships/oleObject" Target="../embeddings/oleObject345.bin"/><Relationship Id="rId4" Type="http://schemas.openxmlformats.org/officeDocument/2006/relationships/image" Target="../media/image338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43.wmf"/><Relationship Id="rId22" Type="http://schemas.openxmlformats.org/officeDocument/2006/relationships/image" Target="../media/image347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13" Type="http://schemas.openxmlformats.org/officeDocument/2006/relationships/oleObject" Target="../embeddings/oleObject352.bin"/><Relationship Id="rId3" Type="http://schemas.openxmlformats.org/officeDocument/2006/relationships/oleObject" Target="../embeddings/oleObject347.bin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3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49.wmf"/><Relationship Id="rId11" Type="http://schemas.openxmlformats.org/officeDocument/2006/relationships/oleObject" Target="../embeddings/oleObject351.bin"/><Relationship Id="rId5" Type="http://schemas.openxmlformats.org/officeDocument/2006/relationships/oleObject" Target="../embeddings/oleObject348.bin"/><Relationship Id="rId10" Type="http://schemas.openxmlformats.org/officeDocument/2006/relationships/image" Target="../media/image351.wmf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50.bin"/><Relationship Id="rId14" Type="http://schemas.openxmlformats.org/officeDocument/2006/relationships/image" Target="../media/image353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oleObject" Target="../embeddings/oleObject353.bin"/><Relationship Id="rId7" Type="http://schemas.openxmlformats.org/officeDocument/2006/relationships/oleObject" Target="../embeddings/oleObject355.bin"/><Relationship Id="rId12" Type="http://schemas.openxmlformats.org/officeDocument/2006/relationships/image" Target="../media/image3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55.wmf"/><Relationship Id="rId11" Type="http://schemas.openxmlformats.org/officeDocument/2006/relationships/oleObject" Target="../embeddings/oleObject357.bin"/><Relationship Id="rId5" Type="http://schemas.openxmlformats.org/officeDocument/2006/relationships/oleObject" Target="../embeddings/oleObject354.bin"/><Relationship Id="rId10" Type="http://schemas.openxmlformats.org/officeDocument/2006/relationships/image" Target="../media/image357.wmf"/><Relationship Id="rId4" Type="http://schemas.openxmlformats.org/officeDocument/2006/relationships/image" Target="../media/image354.wmf"/><Relationship Id="rId9" Type="http://schemas.openxmlformats.org/officeDocument/2006/relationships/oleObject" Target="../embeddings/oleObject356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13" Type="http://schemas.openxmlformats.org/officeDocument/2006/relationships/oleObject" Target="../embeddings/oleObject363.bin"/><Relationship Id="rId18" Type="http://schemas.openxmlformats.org/officeDocument/2006/relationships/image" Target="../media/image366.wmf"/><Relationship Id="rId3" Type="http://schemas.openxmlformats.org/officeDocument/2006/relationships/oleObject" Target="../embeddings/oleObject358.bin"/><Relationship Id="rId7" Type="http://schemas.openxmlformats.org/officeDocument/2006/relationships/oleObject" Target="../embeddings/oleObject360.bin"/><Relationship Id="rId12" Type="http://schemas.openxmlformats.org/officeDocument/2006/relationships/image" Target="../media/image363.wmf"/><Relationship Id="rId17" Type="http://schemas.openxmlformats.org/officeDocument/2006/relationships/oleObject" Target="../embeddings/oleObject3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5.wmf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60.wmf"/><Relationship Id="rId11" Type="http://schemas.openxmlformats.org/officeDocument/2006/relationships/oleObject" Target="../embeddings/oleObject362.bin"/><Relationship Id="rId5" Type="http://schemas.openxmlformats.org/officeDocument/2006/relationships/oleObject" Target="../embeddings/oleObject359.bin"/><Relationship Id="rId15" Type="http://schemas.openxmlformats.org/officeDocument/2006/relationships/oleObject" Target="../embeddings/oleObject364.bin"/><Relationship Id="rId10" Type="http://schemas.openxmlformats.org/officeDocument/2006/relationships/image" Target="../media/image362.wmf"/><Relationship Id="rId4" Type="http://schemas.openxmlformats.org/officeDocument/2006/relationships/image" Target="../media/image359.wmf"/><Relationship Id="rId9" Type="http://schemas.openxmlformats.org/officeDocument/2006/relationships/oleObject" Target="../embeddings/oleObject361.bin"/><Relationship Id="rId14" Type="http://schemas.openxmlformats.org/officeDocument/2006/relationships/image" Target="../media/image364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wmf"/><Relationship Id="rId13" Type="http://schemas.openxmlformats.org/officeDocument/2006/relationships/oleObject" Target="../embeddings/oleObject371.bin"/><Relationship Id="rId3" Type="http://schemas.openxmlformats.org/officeDocument/2006/relationships/oleObject" Target="../embeddings/oleObject366.bin"/><Relationship Id="rId7" Type="http://schemas.openxmlformats.org/officeDocument/2006/relationships/oleObject" Target="../embeddings/oleObject368.bin"/><Relationship Id="rId12" Type="http://schemas.openxmlformats.org/officeDocument/2006/relationships/image" Target="../media/image3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3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68.wmf"/><Relationship Id="rId11" Type="http://schemas.openxmlformats.org/officeDocument/2006/relationships/oleObject" Target="../embeddings/oleObject370.bin"/><Relationship Id="rId5" Type="http://schemas.openxmlformats.org/officeDocument/2006/relationships/oleObject" Target="../embeddings/oleObject367.bin"/><Relationship Id="rId15" Type="http://schemas.openxmlformats.org/officeDocument/2006/relationships/oleObject" Target="../embeddings/oleObject372.bin"/><Relationship Id="rId10" Type="http://schemas.openxmlformats.org/officeDocument/2006/relationships/image" Target="../media/image370.wmf"/><Relationship Id="rId4" Type="http://schemas.openxmlformats.org/officeDocument/2006/relationships/image" Target="../media/image367.wmf"/><Relationship Id="rId9" Type="http://schemas.openxmlformats.org/officeDocument/2006/relationships/oleObject" Target="../embeddings/oleObject369.bin"/><Relationship Id="rId14" Type="http://schemas.openxmlformats.org/officeDocument/2006/relationships/image" Target="../media/image372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13" Type="http://schemas.openxmlformats.org/officeDocument/2006/relationships/oleObject" Target="../embeddings/oleObject378.bin"/><Relationship Id="rId18" Type="http://schemas.openxmlformats.org/officeDocument/2006/relationships/image" Target="../media/image381.wmf"/><Relationship Id="rId3" Type="http://schemas.openxmlformats.org/officeDocument/2006/relationships/oleObject" Target="../embeddings/oleObject373.bin"/><Relationship Id="rId7" Type="http://schemas.openxmlformats.org/officeDocument/2006/relationships/oleObject" Target="../embeddings/oleObject375.bin"/><Relationship Id="rId12" Type="http://schemas.openxmlformats.org/officeDocument/2006/relationships/image" Target="../media/image378.wmf"/><Relationship Id="rId17" Type="http://schemas.openxmlformats.org/officeDocument/2006/relationships/oleObject" Target="../embeddings/oleObject3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0.wmf"/><Relationship Id="rId20" Type="http://schemas.openxmlformats.org/officeDocument/2006/relationships/image" Target="../media/image382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75.wmf"/><Relationship Id="rId11" Type="http://schemas.openxmlformats.org/officeDocument/2006/relationships/oleObject" Target="../embeddings/oleObject377.bin"/><Relationship Id="rId5" Type="http://schemas.openxmlformats.org/officeDocument/2006/relationships/oleObject" Target="../embeddings/oleObject374.bin"/><Relationship Id="rId15" Type="http://schemas.openxmlformats.org/officeDocument/2006/relationships/oleObject" Target="../embeddings/oleObject379.bin"/><Relationship Id="rId10" Type="http://schemas.openxmlformats.org/officeDocument/2006/relationships/image" Target="../media/image377.wmf"/><Relationship Id="rId19" Type="http://schemas.openxmlformats.org/officeDocument/2006/relationships/oleObject" Target="../embeddings/oleObject381.bin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376.bin"/><Relationship Id="rId14" Type="http://schemas.openxmlformats.org/officeDocument/2006/relationships/image" Target="../media/image379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wmf"/><Relationship Id="rId13" Type="http://schemas.openxmlformats.org/officeDocument/2006/relationships/oleObject" Target="../embeddings/oleObject387.bin"/><Relationship Id="rId18" Type="http://schemas.openxmlformats.org/officeDocument/2006/relationships/image" Target="../media/image391.wmf"/><Relationship Id="rId3" Type="http://schemas.openxmlformats.org/officeDocument/2006/relationships/oleObject" Target="../embeddings/oleObject382.bin"/><Relationship Id="rId7" Type="http://schemas.openxmlformats.org/officeDocument/2006/relationships/oleObject" Target="../embeddings/oleObject384.bin"/><Relationship Id="rId12" Type="http://schemas.openxmlformats.org/officeDocument/2006/relationships/image" Target="../media/image388.wmf"/><Relationship Id="rId17" Type="http://schemas.openxmlformats.org/officeDocument/2006/relationships/oleObject" Target="../embeddings/oleObject3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0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85.wmf"/><Relationship Id="rId11" Type="http://schemas.openxmlformats.org/officeDocument/2006/relationships/oleObject" Target="../embeddings/oleObject386.bin"/><Relationship Id="rId5" Type="http://schemas.openxmlformats.org/officeDocument/2006/relationships/oleObject" Target="../embeddings/oleObject383.bin"/><Relationship Id="rId15" Type="http://schemas.openxmlformats.org/officeDocument/2006/relationships/oleObject" Target="../embeddings/oleObject388.bin"/><Relationship Id="rId10" Type="http://schemas.openxmlformats.org/officeDocument/2006/relationships/image" Target="../media/image387.wmf"/><Relationship Id="rId4" Type="http://schemas.openxmlformats.org/officeDocument/2006/relationships/image" Target="../media/image384.wmf"/><Relationship Id="rId9" Type="http://schemas.openxmlformats.org/officeDocument/2006/relationships/oleObject" Target="../embeddings/oleObject385.bin"/><Relationship Id="rId14" Type="http://schemas.openxmlformats.org/officeDocument/2006/relationships/image" Target="../media/image38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oleObject" Target="../embeddings/oleObject390.bin"/><Relationship Id="rId7" Type="http://schemas.openxmlformats.org/officeDocument/2006/relationships/oleObject" Target="../embeddings/oleObject392.bin"/><Relationship Id="rId12" Type="http://schemas.openxmlformats.org/officeDocument/2006/relationships/image" Target="../media/image3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93.wmf"/><Relationship Id="rId11" Type="http://schemas.openxmlformats.org/officeDocument/2006/relationships/oleObject" Target="../embeddings/oleObject394.bin"/><Relationship Id="rId5" Type="http://schemas.openxmlformats.org/officeDocument/2006/relationships/oleObject" Target="../embeddings/oleObject391.bin"/><Relationship Id="rId10" Type="http://schemas.openxmlformats.org/officeDocument/2006/relationships/image" Target="../media/image395.wmf"/><Relationship Id="rId4" Type="http://schemas.openxmlformats.org/officeDocument/2006/relationships/image" Target="../media/image392.wmf"/><Relationship Id="rId9" Type="http://schemas.openxmlformats.org/officeDocument/2006/relationships/oleObject" Target="../embeddings/oleObject393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wmf"/><Relationship Id="rId13" Type="http://schemas.openxmlformats.org/officeDocument/2006/relationships/oleObject" Target="../embeddings/oleObject400.bin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40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3.w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98.wmf"/><Relationship Id="rId11" Type="http://schemas.openxmlformats.org/officeDocument/2006/relationships/oleObject" Target="../embeddings/oleObject399.bin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10" Type="http://schemas.openxmlformats.org/officeDocument/2006/relationships/image" Target="../media/image400.wmf"/><Relationship Id="rId4" Type="http://schemas.openxmlformats.org/officeDocument/2006/relationships/image" Target="../media/image397.w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402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13" Type="http://schemas.openxmlformats.org/officeDocument/2006/relationships/oleObject" Target="../embeddings/oleObject407.bin"/><Relationship Id="rId18" Type="http://schemas.openxmlformats.org/officeDocument/2006/relationships/image" Target="../media/image411.wmf"/><Relationship Id="rId3" Type="http://schemas.openxmlformats.org/officeDocument/2006/relationships/oleObject" Target="../embeddings/oleObject402.bin"/><Relationship Id="rId7" Type="http://schemas.openxmlformats.org/officeDocument/2006/relationships/oleObject" Target="../embeddings/oleObject404.bin"/><Relationship Id="rId12" Type="http://schemas.openxmlformats.org/officeDocument/2006/relationships/image" Target="../media/image408.wmf"/><Relationship Id="rId17" Type="http://schemas.openxmlformats.org/officeDocument/2006/relationships/oleObject" Target="../embeddings/oleObject4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0.wmf"/><Relationship Id="rId20" Type="http://schemas.openxmlformats.org/officeDocument/2006/relationships/image" Target="../media/image412.wmf"/><Relationship Id="rId1" Type="http://schemas.openxmlformats.org/officeDocument/2006/relationships/vmlDrawing" Target="../drawings/vmlDrawing73.vml"/><Relationship Id="rId6" Type="http://schemas.openxmlformats.org/officeDocument/2006/relationships/image" Target="../media/image405.wmf"/><Relationship Id="rId11" Type="http://schemas.openxmlformats.org/officeDocument/2006/relationships/oleObject" Target="../embeddings/oleObject406.bin"/><Relationship Id="rId5" Type="http://schemas.openxmlformats.org/officeDocument/2006/relationships/oleObject" Target="../embeddings/oleObject403.bin"/><Relationship Id="rId15" Type="http://schemas.openxmlformats.org/officeDocument/2006/relationships/oleObject" Target="../embeddings/oleObject408.bin"/><Relationship Id="rId10" Type="http://schemas.openxmlformats.org/officeDocument/2006/relationships/image" Target="../media/image407.wmf"/><Relationship Id="rId19" Type="http://schemas.openxmlformats.org/officeDocument/2006/relationships/oleObject" Target="../embeddings/oleObject410.bin"/><Relationship Id="rId4" Type="http://schemas.openxmlformats.org/officeDocument/2006/relationships/image" Target="../media/image404.wmf"/><Relationship Id="rId9" Type="http://schemas.openxmlformats.org/officeDocument/2006/relationships/oleObject" Target="../embeddings/oleObject405.bin"/><Relationship Id="rId14" Type="http://schemas.openxmlformats.org/officeDocument/2006/relationships/image" Target="../media/image409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13" Type="http://schemas.openxmlformats.org/officeDocument/2006/relationships/oleObject" Target="../embeddings/oleObject416.bin"/><Relationship Id="rId3" Type="http://schemas.openxmlformats.org/officeDocument/2006/relationships/oleObject" Target="../embeddings/oleObject411.bin"/><Relationship Id="rId7" Type="http://schemas.openxmlformats.org/officeDocument/2006/relationships/oleObject" Target="../embeddings/oleObject413.bin"/><Relationship Id="rId12" Type="http://schemas.openxmlformats.org/officeDocument/2006/relationships/image" Target="../media/image4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16.wmf"/><Relationship Id="rId11" Type="http://schemas.openxmlformats.org/officeDocument/2006/relationships/oleObject" Target="../embeddings/oleObject415.bin"/><Relationship Id="rId5" Type="http://schemas.openxmlformats.org/officeDocument/2006/relationships/oleObject" Target="../embeddings/oleObject412.bin"/><Relationship Id="rId10" Type="http://schemas.openxmlformats.org/officeDocument/2006/relationships/image" Target="../media/image418.wmf"/><Relationship Id="rId4" Type="http://schemas.openxmlformats.org/officeDocument/2006/relationships/image" Target="../media/image415.wmf"/><Relationship Id="rId9" Type="http://schemas.openxmlformats.org/officeDocument/2006/relationships/oleObject" Target="../embeddings/oleObject414.bin"/><Relationship Id="rId14" Type="http://schemas.openxmlformats.org/officeDocument/2006/relationships/image" Target="../media/image420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wmf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422.wmf"/><Relationship Id="rId5" Type="http://schemas.openxmlformats.org/officeDocument/2006/relationships/oleObject" Target="../embeddings/oleObject418.bin"/><Relationship Id="rId4" Type="http://schemas.openxmlformats.org/officeDocument/2006/relationships/image" Target="../media/image421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wmf"/><Relationship Id="rId13" Type="http://schemas.openxmlformats.org/officeDocument/2006/relationships/oleObject" Target="../embeddings/oleObject425.bin"/><Relationship Id="rId18" Type="http://schemas.openxmlformats.org/officeDocument/2006/relationships/image" Target="../media/image431.wmf"/><Relationship Id="rId3" Type="http://schemas.openxmlformats.org/officeDocument/2006/relationships/oleObject" Target="../embeddings/oleObject420.bin"/><Relationship Id="rId21" Type="http://schemas.openxmlformats.org/officeDocument/2006/relationships/oleObject" Target="../embeddings/oleObject429.bin"/><Relationship Id="rId7" Type="http://schemas.openxmlformats.org/officeDocument/2006/relationships/oleObject" Target="../embeddings/oleObject422.bin"/><Relationship Id="rId12" Type="http://schemas.openxmlformats.org/officeDocument/2006/relationships/image" Target="../media/image428.wmf"/><Relationship Id="rId17" Type="http://schemas.openxmlformats.org/officeDocument/2006/relationships/oleObject" Target="../embeddings/oleObject4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0.wmf"/><Relationship Id="rId20" Type="http://schemas.openxmlformats.org/officeDocument/2006/relationships/image" Target="../media/image432.wmf"/><Relationship Id="rId1" Type="http://schemas.openxmlformats.org/officeDocument/2006/relationships/vmlDrawing" Target="../drawings/vmlDrawing76.vml"/><Relationship Id="rId6" Type="http://schemas.openxmlformats.org/officeDocument/2006/relationships/image" Target="../media/image425.wmf"/><Relationship Id="rId11" Type="http://schemas.openxmlformats.org/officeDocument/2006/relationships/oleObject" Target="../embeddings/oleObject424.bin"/><Relationship Id="rId5" Type="http://schemas.openxmlformats.org/officeDocument/2006/relationships/oleObject" Target="../embeddings/oleObject421.bin"/><Relationship Id="rId15" Type="http://schemas.openxmlformats.org/officeDocument/2006/relationships/oleObject" Target="../embeddings/oleObject426.bin"/><Relationship Id="rId10" Type="http://schemas.openxmlformats.org/officeDocument/2006/relationships/image" Target="../media/image427.wmf"/><Relationship Id="rId19" Type="http://schemas.openxmlformats.org/officeDocument/2006/relationships/oleObject" Target="../embeddings/oleObject428.bin"/><Relationship Id="rId4" Type="http://schemas.openxmlformats.org/officeDocument/2006/relationships/image" Target="../media/image424.wmf"/><Relationship Id="rId9" Type="http://schemas.openxmlformats.org/officeDocument/2006/relationships/oleObject" Target="../embeddings/oleObject423.bin"/><Relationship Id="rId14" Type="http://schemas.openxmlformats.org/officeDocument/2006/relationships/image" Target="../media/image429.wmf"/><Relationship Id="rId22" Type="http://schemas.openxmlformats.org/officeDocument/2006/relationships/image" Target="../media/image433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13" Type="http://schemas.openxmlformats.org/officeDocument/2006/relationships/oleObject" Target="../embeddings/oleObject435.bin"/><Relationship Id="rId3" Type="http://schemas.openxmlformats.org/officeDocument/2006/relationships/oleObject" Target="../embeddings/oleObject430.bin"/><Relationship Id="rId7" Type="http://schemas.openxmlformats.org/officeDocument/2006/relationships/oleObject" Target="../embeddings/oleObject432.bin"/><Relationship Id="rId12" Type="http://schemas.openxmlformats.org/officeDocument/2006/relationships/image" Target="../media/image43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0.wmf"/><Relationship Id="rId1" Type="http://schemas.openxmlformats.org/officeDocument/2006/relationships/vmlDrawing" Target="../drawings/vmlDrawing77.vml"/><Relationship Id="rId6" Type="http://schemas.openxmlformats.org/officeDocument/2006/relationships/image" Target="../media/image435.wmf"/><Relationship Id="rId11" Type="http://schemas.openxmlformats.org/officeDocument/2006/relationships/oleObject" Target="../embeddings/oleObject434.bin"/><Relationship Id="rId5" Type="http://schemas.openxmlformats.org/officeDocument/2006/relationships/oleObject" Target="../embeddings/oleObject431.bin"/><Relationship Id="rId15" Type="http://schemas.openxmlformats.org/officeDocument/2006/relationships/oleObject" Target="../embeddings/oleObject436.bin"/><Relationship Id="rId10" Type="http://schemas.openxmlformats.org/officeDocument/2006/relationships/image" Target="../media/image437.wmf"/><Relationship Id="rId4" Type="http://schemas.openxmlformats.org/officeDocument/2006/relationships/image" Target="../media/image434.wmf"/><Relationship Id="rId9" Type="http://schemas.openxmlformats.org/officeDocument/2006/relationships/oleObject" Target="../embeddings/oleObject433.bin"/><Relationship Id="rId14" Type="http://schemas.openxmlformats.org/officeDocument/2006/relationships/image" Target="../media/image439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13" Type="http://schemas.openxmlformats.org/officeDocument/2006/relationships/oleObject" Target="../embeddings/oleObject442.bin"/><Relationship Id="rId18" Type="http://schemas.openxmlformats.org/officeDocument/2006/relationships/image" Target="../media/image448.wmf"/><Relationship Id="rId3" Type="http://schemas.openxmlformats.org/officeDocument/2006/relationships/oleObject" Target="../embeddings/oleObject437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445.wmf"/><Relationship Id="rId17" Type="http://schemas.openxmlformats.org/officeDocument/2006/relationships/oleObject" Target="../embeddings/oleObject4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7.wmf"/><Relationship Id="rId20" Type="http://schemas.openxmlformats.org/officeDocument/2006/relationships/image" Target="../media/image449.wmf"/><Relationship Id="rId1" Type="http://schemas.openxmlformats.org/officeDocument/2006/relationships/vmlDrawing" Target="../drawings/vmlDrawing78.vml"/><Relationship Id="rId6" Type="http://schemas.openxmlformats.org/officeDocument/2006/relationships/image" Target="../media/image442.wmf"/><Relationship Id="rId11" Type="http://schemas.openxmlformats.org/officeDocument/2006/relationships/oleObject" Target="../embeddings/oleObject441.bin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10" Type="http://schemas.openxmlformats.org/officeDocument/2006/relationships/image" Target="../media/image444.wmf"/><Relationship Id="rId19" Type="http://schemas.openxmlformats.org/officeDocument/2006/relationships/oleObject" Target="../embeddings/oleObject445.bin"/><Relationship Id="rId4" Type="http://schemas.openxmlformats.org/officeDocument/2006/relationships/image" Target="../media/image441.w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446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13" Type="http://schemas.openxmlformats.org/officeDocument/2006/relationships/oleObject" Target="../embeddings/oleObject451.bin"/><Relationship Id="rId18" Type="http://schemas.openxmlformats.org/officeDocument/2006/relationships/image" Target="../media/image457.wmf"/><Relationship Id="rId3" Type="http://schemas.openxmlformats.org/officeDocument/2006/relationships/oleObject" Target="../embeddings/oleObject446.bin"/><Relationship Id="rId7" Type="http://schemas.openxmlformats.org/officeDocument/2006/relationships/oleObject" Target="../embeddings/oleObject448.bin"/><Relationship Id="rId12" Type="http://schemas.openxmlformats.org/officeDocument/2006/relationships/image" Target="../media/image454.wmf"/><Relationship Id="rId17" Type="http://schemas.openxmlformats.org/officeDocument/2006/relationships/oleObject" Target="../embeddings/oleObject4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6.wmf"/><Relationship Id="rId20" Type="http://schemas.openxmlformats.org/officeDocument/2006/relationships/image" Target="../media/image458.wmf"/><Relationship Id="rId1" Type="http://schemas.openxmlformats.org/officeDocument/2006/relationships/vmlDrawing" Target="../drawings/vmlDrawing79.vml"/><Relationship Id="rId6" Type="http://schemas.openxmlformats.org/officeDocument/2006/relationships/image" Target="../media/image451.wmf"/><Relationship Id="rId11" Type="http://schemas.openxmlformats.org/officeDocument/2006/relationships/oleObject" Target="../embeddings/oleObject450.bin"/><Relationship Id="rId5" Type="http://schemas.openxmlformats.org/officeDocument/2006/relationships/oleObject" Target="../embeddings/oleObject447.bin"/><Relationship Id="rId15" Type="http://schemas.openxmlformats.org/officeDocument/2006/relationships/oleObject" Target="../embeddings/oleObject452.bin"/><Relationship Id="rId10" Type="http://schemas.openxmlformats.org/officeDocument/2006/relationships/image" Target="../media/image453.wmf"/><Relationship Id="rId19" Type="http://schemas.openxmlformats.org/officeDocument/2006/relationships/oleObject" Target="../embeddings/oleObject454.bin"/><Relationship Id="rId4" Type="http://schemas.openxmlformats.org/officeDocument/2006/relationships/image" Target="../media/image450.wmf"/><Relationship Id="rId9" Type="http://schemas.openxmlformats.org/officeDocument/2006/relationships/oleObject" Target="../embeddings/oleObject449.bin"/><Relationship Id="rId14" Type="http://schemas.openxmlformats.org/officeDocument/2006/relationships/image" Target="../media/image45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png"/><Relationship Id="rId2" Type="http://schemas.openxmlformats.org/officeDocument/2006/relationships/image" Target="../media/image46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wmf"/><Relationship Id="rId3" Type="http://schemas.openxmlformats.org/officeDocument/2006/relationships/oleObject" Target="../embeddings/oleObject455.bin"/><Relationship Id="rId7" Type="http://schemas.openxmlformats.org/officeDocument/2006/relationships/oleObject" Target="../embeddings/oleObject457.bin"/><Relationship Id="rId12" Type="http://schemas.openxmlformats.org/officeDocument/2006/relationships/image" Target="../media/image4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469.wmf"/><Relationship Id="rId11" Type="http://schemas.openxmlformats.org/officeDocument/2006/relationships/oleObject" Target="../embeddings/oleObject459.bin"/><Relationship Id="rId5" Type="http://schemas.openxmlformats.org/officeDocument/2006/relationships/oleObject" Target="../embeddings/oleObject456.bin"/><Relationship Id="rId10" Type="http://schemas.openxmlformats.org/officeDocument/2006/relationships/image" Target="../media/image471.wmf"/><Relationship Id="rId4" Type="http://schemas.openxmlformats.org/officeDocument/2006/relationships/image" Target="../media/image468.wmf"/><Relationship Id="rId9" Type="http://schemas.openxmlformats.org/officeDocument/2006/relationships/oleObject" Target="../embeddings/oleObject458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wmf"/><Relationship Id="rId13" Type="http://schemas.openxmlformats.org/officeDocument/2006/relationships/oleObject" Target="../embeddings/oleObject465.bin"/><Relationship Id="rId18" Type="http://schemas.openxmlformats.org/officeDocument/2006/relationships/image" Target="../media/image480.wmf"/><Relationship Id="rId3" Type="http://schemas.openxmlformats.org/officeDocument/2006/relationships/oleObject" Target="../embeddings/oleObject460.bin"/><Relationship Id="rId21" Type="http://schemas.openxmlformats.org/officeDocument/2006/relationships/oleObject" Target="../embeddings/oleObject469.bin"/><Relationship Id="rId7" Type="http://schemas.openxmlformats.org/officeDocument/2006/relationships/oleObject" Target="../embeddings/oleObject462.bin"/><Relationship Id="rId12" Type="http://schemas.openxmlformats.org/officeDocument/2006/relationships/image" Target="../media/image477.wmf"/><Relationship Id="rId17" Type="http://schemas.openxmlformats.org/officeDocument/2006/relationships/oleObject" Target="../embeddings/oleObject4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9.wmf"/><Relationship Id="rId20" Type="http://schemas.openxmlformats.org/officeDocument/2006/relationships/image" Target="../media/image481.wmf"/><Relationship Id="rId1" Type="http://schemas.openxmlformats.org/officeDocument/2006/relationships/vmlDrawing" Target="../drawings/vmlDrawing81.vml"/><Relationship Id="rId6" Type="http://schemas.openxmlformats.org/officeDocument/2006/relationships/image" Target="../media/image474.wmf"/><Relationship Id="rId11" Type="http://schemas.openxmlformats.org/officeDocument/2006/relationships/oleObject" Target="../embeddings/oleObject464.bin"/><Relationship Id="rId24" Type="http://schemas.openxmlformats.org/officeDocument/2006/relationships/image" Target="../media/image483.wmf"/><Relationship Id="rId5" Type="http://schemas.openxmlformats.org/officeDocument/2006/relationships/oleObject" Target="../embeddings/oleObject461.bin"/><Relationship Id="rId15" Type="http://schemas.openxmlformats.org/officeDocument/2006/relationships/oleObject" Target="../embeddings/oleObject466.bin"/><Relationship Id="rId23" Type="http://schemas.openxmlformats.org/officeDocument/2006/relationships/oleObject" Target="../embeddings/oleObject470.bin"/><Relationship Id="rId10" Type="http://schemas.openxmlformats.org/officeDocument/2006/relationships/image" Target="../media/image476.wmf"/><Relationship Id="rId19" Type="http://schemas.openxmlformats.org/officeDocument/2006/relationships/oleObject" Target="../embeddings/oleObject468.bin"/><Relationship Id="rId4" Type="http://schemas.openxmlformats.org/officeDocument/2006/relationships/image" Target="../media/image473.wmf"/><Relationship Id="rId9" Type="http://schemas.openxmlformats.org/officeDocument/2006/relationships/oleObject" Target="../embeddings/oleObject463.bin"/><Relationship Id="rId14" Type="http://schemas.openxmlformats.org/officeDocument/2006/relationships/image" Target="../media/image478.wmf"/><Relationship Id="rId22" Type="http://schemas.openxmlformats.org/officeDocument/2006/relationships/image" Target="../media/image48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6F78C9-7DAD-40E1-BD6E-56AA756A5B3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b="1">
                <a:solidFill>
                  <a:srgbClr val="FF0000"/>
                </a:solidFill>
                <a:latin typeface="宋体" panose="02010600030101010101" pitchFamily="2" charset="-122"/>
              </a:rPr>
              <a:t>第二章  同余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CD56D0-C402-4A24-B6F3-936F88D6ECF5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685800" y="609600"/>
          <a:ext cx="744061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4" imgW="3175000" imgH="1155700" progId="Equation.DSMT4">
                  <p:embed/>
                </p:oleObj>
              </mc:Choice>
              <mc:Fallback>
                <p:oleObj name="Equation" r:id="rId4" imgW="3175000" imgH="1155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744061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685800" y="3429000"/>
          <a:ext cx="6477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6" imgW="2743200" imgH="215900" progId="Equation.DSMT4">
                  <p:embed/>
                </p:oleObj>
              </mc:Choice>
              <mc:Fallback>
                <p:oleObj name="Equation" r:id="rId6" imgW="27432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6477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685800" y="4038600"/>
          <a:ext cx="7467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8" imgW="3124200" imgH="215900" progId="Equation.DSMT4">
                  <p:embed/>
                </p:oleObj>
              </mc:Choice>
              <mc:Fallback>
                <p:oleObj name="Equation" r:id="rId8" imgW="31242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7467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895600" y="4648200"/>
          <a:ext cx="2590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10" imgW="990170" imgH="203112" progId="Equation.DSMT4">
                  <p:embed/>
                </p:oleObj>
              </mc:Choice>
              <mc:Fallback>
                <p:oleObj name="Equation" r:id="rId10" imgW="990170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48200"/>
                        <a:ext cx="2590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685800" y="5181600"/>
          <a:ext cx="8153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12" imgW="3492500" imgH="215900" progId="Equation.DSMT4">
                  <p:embed/>
                </p:oleObj>
              </mc:Choice>
              <mc:Fallback>
                <p:oleObj name="Equation" r:id="rId12" imgW="34925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8153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1066800" y="5791200"/>
          <a:ext cx="7162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14" imgW="3149600" imgH="215900" progId="Equation.DSMT4">
                  <p:embed/>
                </p:oleObj>
              </mc:Choice>
              <mc:Fallback>
                <p:oleObj name="Equation" r:id="rId14" imgW="31496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91200"/>
                        <a:ext cx="7162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F52046-1FF6-41ED-92E3-09519E4EF7B2}" type="slidenum">
              <a:rPr lang="en-US" altLang="zh-CN" b="0"/>
              <a:pPr/>
              <a:t>100</a:t>
            </a:fld>
            <a:endParaRPr lang="en-US" altLang="zh-CN" b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914400" y="5334000"/>
          <a:ext cx="27908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Equation" r:id="rId3" imgW="1155700" imgH="203200" progId="Equation.DSMT4">
                  <p:embed/>
                </p:oleObj>
              </mc:Choice>
              <mc:Fallback>
                <p:oleObj name="Equation" r:id="rId3" imgW="1155700" imgH="203200" progId="Equation.DSMT4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27908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990600" y="2362200"/>
          <a:ext cx="5105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Equation" r:id="rId5" imgW="2044700" imgH="228600" progId="Equation.DSMT4">
                  <p:embed/>
                </p:oleObj>
              </mc:Choice>
              <mc:Fallback>
                <p:oleObj name="Equation" r:id="rId5" imgW="2044700" imgH="228600" progId="Equation.DSMT4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51054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914400" y="3200400"/>
          <a:ext cx="59150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7" imgW="2336800" imgH="228600" progId="Equation.DSMT4">
                  <p:embed/>
                </p:oleObj>
              </mc:Choice>
              <mc:Fallback>
                <p:oleObj name="Equation" r:id="rId7" imgW="2336800" imgH="228600" progId="Equation.DSMT4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59150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828800" y="3962400"/>
          <a:ext cx="4411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Equation" r:id="rId9" imgW="1816100" imgH="228600" progId="Equation.DSMT4">
                  <p:embed/>
                </p:oleObj>
              </mc:Choice>
              <mc:Fallback>
                <p:oleObj name="Equation" r:id="rId9" imgW="1816100" imgH="228600" progId="Equation.DSMT4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44116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676400" y="4724400"/>
          <a:ext cx="58610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Equation" r:id="rId11" imgW="2476500" imgH="228600" progId="Equation.DSMT4">
                  <p:embed/>
                </p:oleObj>
              </mc:Choice>
              <mc:Fallback>
                <p:oleObj name="Equation" r:id="rId11" imgW="2476500" imgH="228600" progId="Equation.DSMT4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58610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066800" y="838200"/>
          <a:ext cx="42402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Equation" r:id="rId13" imgW="1675673" imgH="215806" progId="Equation.DSMT4">
                  <p:embed/>
                </p:oleObj>
              </mc:Choice>
              <mc:Fallback>
                <p:oleObj name="Equation" r:id="rId13" imgW="1675673" imgH="215806" progId="Equation.DSMT4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38200"/>
                        <a:ext cx="42402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219200" y="1676400"/>
          <a:ext cx="3657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15" imgW="1498600" imgH="228600" progId="Equation.DSMT4">
                  <p:embed/>
                </p:oleObj>
              </mc:Choice>
              <mc:Fallback>
                <p:oleObj name="Equation" r:id="rId15" imgW="1498600" imgH="228600" progId="Equation.DSMT4">
                  <p:embed/>
                  <p:pic>
                    <p:nvPicPr>
                      <p:cNvPr id="22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3657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583EE8-8F8D-41C2-BDB0-BE2F9A7D8F72}" type="slidenum">
              <a:rPr lang="en-US" altLang="zh-CN" b="0"/>
              <a:pPr/>
              <a:t>101</a:t>
            </a:fld>
            <a:endParaRPr lang="en-US" altLang="zh-CN" b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731838" y="533400"/>
          <a:ext cx="52974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Equation" r:id="rId3" imgW="2159000" imgH="215900" progId="Equation.DSMT4">
                  <p:embed/>
                </p:oleObj>
              </mc:Choice>
              <mc:Fallback>
                <p:oleObj name="Equation" r:id="rId3" imgW="2159000" imgH="215900" progId="Equation.DSMT4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533400"/>
                        <a:ext cx="52974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533400" y="1363663"/>
          <a:ext cx="707390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Equation" r:id="rId5" imgW="2882900" imgH="1422400" progId="Equation.DSMT4">
                  <p:embed/>
                </p:oleObj>
              </mc:Choice>
              <mc:Fallback>
                <p:oleObj name="Equation" r:id="rId5" imgW="2882900" imgH="1422400" progId="Equation.DSMT4">
                  <p:embed/>
                  <p:pic>
                    <p:nvPicPr>
                      <p:cNvPr id="49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63663"/>
                        <a:ext cx="7073900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71408B-1772-4A4D-9CE4-954E26AC7C33}" type="slidenum">
              <a:rPr lang="en-US" altLang="zh-CN" b="0"/>
              <a:pPr/>
              <a:t>102</a:t>
            </a:fld>
            <a:endParaRPr lang="en-US" altLang="zh-CN" b="0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819400" y="685800"/>
          <a:ext cx="2622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Equation" r:id="rId3" imgW="977476" imgH="203112" progId="Equation.DSMT4">
                  <p:embed/>
                </p:oleObj>
              </mc:Choice>
              <mc:Fallback>
                <p:oleObj name="Equation" r:id="rId3" imgW="977476" imgH="203112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85800"/>
                        <a:ext cx="26225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581400" y="1676400"/>
          <a:ext cx="838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Equation" r:id="rId5" imgW="342751" imgH="203112" progId="Equation.DSMT4">
                  <p:embed/>
                </p:oleObj>
              </mc:Choice>
              <mc:Fallback>
                <p:oleObj name="Equation" r:id="rId5" imgW="342751" imgH="203112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838200" cy="4968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7239000" y="4648200"/>
          <a:ext cx="1600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6" name="Equation" r:id="rId7" imgW="660113" imgH="203112" progId="Equation.DSMT4">
                  <p:embed/>
                </p:oleObj>
              </mc:Choice>
              <mc:Fallback>
                <p:oleObj name="Equation" r:id="rId7" imgW="660113" imgH="203112" progId="Equation.DSMT4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648200"/>
                        <a:ext cx="1600200" cy="4937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429000" y="2743200"/>
          <a:ext cx="1168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Equation" r:id="rId9" imgW="507780" imgH="203112" progId="Equation.DSMT4">
                  <p:embed/>
                </p:oleObj>
              </mc:Choice>
              <mc:Fallback>
                <p:oleObj name="Equation" r:id="rId9" imgW="507780" imgH="203112" progId="Equation.DSMT4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3200"/>
                        <a:ext cx="1168400" cy="4667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867400" y="236220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Equation" r:id="rId11" imgW="660113" imgH="203112" progId="Equation.DSMT4">
                  <p:embed/>
                </p:oleObj>
              </mc:Choice>
              <mc:Fallback>
                <p:oleObj name="Equation" r:id="rId11" imgW="660113" imgH="203112" progId="Equation.DSMT4">
                  <p:embed/>
                  <p:pic>
                    <p:nvPicPr>
                      <p:cNvPr id="20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362200"/>
                        <a:ext cx="1524000" cy="4699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609600" y="4648200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Equation" r:id="rId13" imgW="812447" imgH="203112" progId="Equation.DSMT4">
                  <p:embed/>
                </p:oleObj>
              </mc:Choice>
              <mc:Fallback>
                <p:oleObj name="Equation" r:id="rId13" imgW="812447" imgH="203112" progId="Equation.DSMT4">
                  <p:embed/>
                  <p:pic>
                    <p:nvPicPr>
                      <p:cNvPr id="20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1905000" cy="476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048000" y="4648200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Equation" r:id="rId15" imgW="812447" imgH="203112" progId="Equation.DSMT4">
                  <p:embed/>
                </p:oleObj>
              </mc:Choice>
              <mc:Fallback>
                <p:oleObj name="Equation" r:id="rId15" imgW="812447" imgH="203112" progId="Equation.DSMT4">
                  <p:embed/>
                  <p:pic>
                    <p:nvPicPr>
                      <p:cNvPr id="20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1905000" cy="476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334000" y="4648200"/>
          <a:ext cx="1600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1" name="Equation" r:id="rId17" imgW="660113" imgH="203112" progId="Equation.DSMT4">
                  <p:embed/>
                </p:oleObj>
              </mc:Choice>
              <mc:Fallback>
                <p:oleObj name="Equation" r:id="rId17" imgW="660113" imgH="203112" progId="Equation.DSMT4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1600200" cy="4937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962400" y="220980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3962400" y="32004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3962400" y="411480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4419600" y="1905000"/>
            <a:ext cx="2133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6553200" y="19050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3048000" y="3657600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Equation" r:id="rId19" imgW="812447" imgH="203112" progId="Equation.DSMT4">
                  <p:embed/>
                </p:oleObj>
              </mc:Choice>
              <mc:Fallback>
                <p:oleObj name="Equation" r:id="rId19" imgW="812447" imgH="203112" progId="Equation.DSMT4">
                  <p:embed/>
                  <p:pic>
                    <p:nvPicPr>
                      <p:cNvPr id="204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1905000" cy="476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1447800" y="297180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447800" y="2971800"/>
            <a:ext cx="0" cy="1676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2514600" y="4876800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953000" y="48768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6934200" y="48768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2139950" y="5638800"/>
          <a:ext cx="3721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3" name="Equation" r:id="rId21" imgW="1586811" imgH="203112" progId="Equation.DSMT4">
                  <p:embed/>
                </p:oleObj>
              </mc:Choice>
              <mc:Fallback>
                <p:oleObj name="Equation" r:id="rId21" imgW="1586811" imgH="203112" progId="Equation.DSMT4">
                  <p:embed/>
                  <p:pic>
                    <p:nvPicPr>
                      <p:cNvPr id="205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638800"/>
                        <a:ext cx="3721100" cy="476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3962400" y="510540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E8E320-C472-470A-9661-D6B9EA9AA0D8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685800" y="685800"/>
          <a:ext cx="80010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3" imgW="3200400" imgH="431800" progId="Equation.DSMT4">
                  <p:embed/>
                </p:oleObj>
              </mc:Choice>
              <mc:Fallback>
                <p:oleObj name="Equation" r:id="rId3" imgW="32004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800100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371600" y="1905000"/>
          <a:ext cx="56388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5" imgW="2171700" imgH="444500" progId="Equation.DSMT4">
                  <p:embed/>
                </p:oleObj>
              </mc:Choice>
              <mc:Fallback>
                <p:oleObj name="Equation" r:id="rId5" imgW="21717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56388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685800" y="3124200"/>
          <a:ext cx="4953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7" imgW="1930400" imgH="215900" progId="Equation.DSMT4">
                  <p:embed/>
                </p:oleObj>
              </mc:Choice>
              <mc:Fallback>
                <p:oleObj name="Equation" r:id="rId7" imgW="19304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49530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685800" y="3886200"/>
          <a:ext cx="4343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9" imgW="1726451" imgH="215806" progId="Equation.DSMT4">
                  <p:embed/>
                </p:oleObj>
              </mc:Choice>
              <mc:Fallback>
                <p:oleObj name="Equation" r:id="rId9" imgW="1726451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4343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5105400" y="3886200"/>
          <a:ext cx="3048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11" imgW="1155199" imgH="215806" progId="Equation.DSMT4">
                  <p:embed/>
                </p:oleObj>
              </mc:Choice>
              <mc:Fallback>
                <p:oleObj name="Equation" r:id="rId11" imgW="1155199" imgH="21580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86200"/>
                        <a:ext cx="30480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762000" y="4572000"/>
          <a:ext cx="6096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13" imgW="2425700" imgH="215900" progId="Equation.DSMT4">
                  <p:embed/>
                </p:oleObj>
              </mc:Choice>
              <mc:Fallback>
                <p:oleObj name="Equation" r:id="rId13" imgW="24257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6096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1371600" y="5257800"/>
          <a:ext cx="60960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15" imgW="2336800" imgH="215900" progId="Equation.DSMT4">
                  <p:embed/>
                </p:oleObj>
              </mc:Choice>
              <mc:Fallback>
                <p:oleObj name="Equation" r:id="rId15" imgW="2336800" imgH="215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57800"/>
                        <a:ext cx="60960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609600" y="5867400"/>
          <a:ext cx="3810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17" imgW="1485255" imgH="215806" progId="Equation.DSMT4">
                  <p:embed/>
                </p:oleObj>
              </mc:Choice>
              <mc:Fallback>
                <p:oleObj name="Equation" r:id="rId17" imgW="1485255" imgH="21580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867400"/>
                        <a:ext cx="38100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3CC8E6-2B15-4B17-B688-152AD6A686CE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33400" y="685800"/>
          <a:ext cx="5562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3" imgW="2286000" imgH="203200" progId="Equation.DSMT4">
                  <p:embed/>
                </p:oleObj>
              </mc:Choice>
              <mc:Fallback>
                <p:oleObj name="Equation" r:id="rId3" imgW="22860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5562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33400" y="1295400"/>
          <a:ext cx="81248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5" imgW="3378200" imgH="1168400" progId="Equation.DSMT4">
                  <p:embed/>
                </p:oleObj>
              </mc:Choice>
              <mc:Fallback>
                <p:oleObj name="Equation" r:id="rId5" imgW="3378200" imgH="116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1248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400800" y="2971800"/>
            <a:ext cx="2438400" cy="838200"/>
          </a:xfrm>
          <a:prstGeom prst="wedgeRectCallout">
            <a:avLst>
              <a:gd name="adj1" fmla="val -87500"/>
              <a:gd name="adj2" fmla="val 28218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同余式可逐项相加、减、乘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33400" y="4114800"/>
          <a:ext cx="72104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7" imgW="2997200" imgH="215900" progId="Equation.DSMT4">
                  <p:embed/>
                </p:oleObj>
              </mc:Choice>
              <mc:Fallback>
                <p:oleObj name="Equation" r:id="rId7" imgW="29972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14800"/>
                        <a:ext cx="72104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752600" y="5486400"/>
          <a:ext cx="6019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9" imgW="2438400" imgH="228600" progId="Equation.DSMT4">
                  <p:embed/>
                </p:oleObj>
              </mc:Choice>
              <mc:Fallback>
                <p:oleObj name="Equation" r:id="rId9" imgW="2438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86400"/>
                        <a:ext cx="6019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990600" y="4800600"/>
          <a:ext cx="7620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1" imgW="3187700" imgH="228600" progId="Equation.DSMT4">
                  <p:embed/>
                </p:oleObj>
              </mc:Choice>
              <mc:Fallback>
                <p:oleObj name="Equation" r:id="rId11" imgW="31877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7620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4C1B25-8629-4450-967F-061E0D25AB25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609600" y="609600"/>
          <a:ext cx="75946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3" imgW="2857500" imgH="457200" progId="Equation.DSMT4">
                  <p:embed/>
                </p:oleObj>
              </mc:Choice>
              <mc:Fallback>
                <p:oleObj name="Equation" r:id="rId3" imgW="28575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75946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685800" y="1981200"/>
          <a:ext cx="75438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5" imgW="3009900" imgH="444500" progId="Equation.DSMT4">
                  <p:embed/>
                </p:oleObj>
              </mc:Choice>
              <mc:Fallback>
                <p:oleObj name="Equation" r:id="rId5" imgW="30099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75438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2133600" y="3276600"/>
          <a:ext cx="43211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7" imgW="1625600" imgH="457200" progId="Equation.DSMT4">
                  <p:embed/>
                </p:oleObj>
              </mc:Choice>
              <mc:Fallback>
                <p:oleObj name="Equation" r:id="rId7" imgW="1625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43211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1447800" y="5791200"/>
          <a:ext cx="6705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9" imgW="2616200" imgH="215900" progId="Equation.DSMT4">
                  <p:embed/>
                </p:oleObj>
              </mc:Choice>
              <mc:Fallback>
                <p:oleObj name="Equation" r:id="rId9" imgW="2616200" imgH="215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1200"/>
                        <a:ext cx="6705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914400" y="4572000"/>
          <a:ext cx="7315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11" imgW="2933700" imgH="215900" progId="Equation.DSMT4">
                  <p:embed/>
                </p:oleObj>
              </mc:Choice>
              <mc:Fallback>
                <p:oleObj name="Equation" r:id="rId11" imgW="29337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7315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524000" y="5181600"/>
          <a:ext cx="6553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3" imgW="2667000" imgH="215900" progId="Equation.DSMT4">
                  <p:embed/>
                </p:oleObj>
              </mc:Choice>
              <mc:Fallback>
                <p:oleObj name="Equation" r:id="rId13" imgW="26670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6553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4A53C9-56C6-4FCF-9AE9-093675CC608B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990600" y="838200"/>
          <a:ext cx="7696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3" imgW="3314700" imgH="228600" progId="Equation.DSMT4">
                  <p:embed/>
                </p:oleObj>
              </mc:Choice>
              <mc:Fallback>
                <p:oleObj name="Equation" r:id="rId3" imgW="33147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76962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5791200" y="3657600"/>
          <a:ext cx="289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5" imgW="1129810" imgH="203112" progId="Equation.DSMT4">
                  <p:embed/>
                </p:oleObj>
              </mc:Choice>
              <mc:Fallback>
                <p:oleObj name="Equation" r:id="rId5" imgW="1129810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2895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066800" y="1600200"/>
          <a:ext cx="5502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7" imgW="2349500" imgH="482600" progId="Equation.DSMT4">
                  <p:embed/>
                </p:oleObj>
              </mc:Choice>
              <mc:Fallback>
                <p:oleObj name="Equation" r:id="rId7" imgW="23495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5502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457200" y="2971800"/>
          <a:ext cx="4038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9" imgW="1726451" imgH="215806" progId="Equation.DSMT4">
                  <p:embed/>
                </p:oleObj>
              </mc:Choice>
              <mc:Fallback>
                <p:oleObj name="Equation" r:id="rId9" imgW="1726451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4038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219200" y="3657600"/>
          <a:ext cx="4572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1" imgW="1689100" imgH="228600" progId="Equation.DSMT4">
                  <p:embed/>
                </p:oleObj>
              </mc:Choice>
              <mc:Fallback>
                <p:oleObj name="Equation" r:id="rId11" imgW="16891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45720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457200" y="4419600"/>
          <a:ext cx="594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13" imgW="2463800" imgH="215900" progId="Equation.DSMT4">
                  <p:embed/>
                </p:oleObj>
              </mc:Choice>
              <mc:Fallback>
                <p:oleObj name="Equation" r:id="rId13" imgW="24638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19600"/>
                        <a:ext cx="594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 txBox="1">
            <a:spLocks noGrp="1"/>
          </p:cNvSpPr>
          <p:nvPr>
            <p:ph type="ftr" sz="quarter" idx="4294967295"/>
          </p:nvPr>
        </p:nvSpPr>
        <p:spPr>
          <a:xfrm>
            <a:off x="4478" y="0"/>
            <a:ext cx="0" cy="116591"/>
          </a:xfrm>
          <a:prstGeom prst="rect">
            <a:avLst/>
          </a:prstGeom>
        </p:spPr>
        <p:txBody>
          <a:bodyPr vert="horz" wrap="square" lIns="0" tIns="2687" rIns="0" bIns="0" rtlCol="0">
            <a:spAutoFit/>
          </a:bodyPr>
          <a:lstStyle/>
          <a:p>
            <a:pPr marL="13434">
              <a:spcBef>
                <a:spcPts val="21"/>
              </a:spcBef>
            </a:pPr>
            <a:endParaRPr sz="740" dirty="0"/>
          </a:p>
        </p:txBody>
      </p:sp>
      <p:sp>
        <p:nvSpPr>
          <p:cNvPr id="92" name="矩形 91"/>
          <p:cNvSpPr/>
          <p:nvPr/>
        </p:nvSpPr>
        <p:spPr>
          <a:xfrm>
            <a:off x="1102742" y="1499134"/>
            <a:ext cx="7507858" cy="38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51" marR="5374">
              <a:lnSpc>
                <a:spcPct val="127499"/>
              </a:lnSpc>
              <a:spcBef>
                <a:spcPts val="106"/>
              </a:spcBef>
              <a:tabLst>
                <a:tab pos="1841138" algn="l"/>
                <a:tab pos="2819809" algn="l"/>
              </a:tabLst>
            </a:pPr>
            <a:r>
              <a:rPr lang="zh-CN" altLang="en-US" sz="2400" b="1" spc="143" dirty="0">
                <a:latin typeface="+mn-ea"/>
                <a:ea typeface="+mn-ea"/>
                <a:cs typeface="PMingLiU"/>
              </a:rPr>
              <a:t>例</a:t>
            </a:r>
            <a:r>
              <a:rPr lang="zh-CN" altLang="en-US" sz="2400" b="1" spc="-11" dirty="0">
                <a:latin typeface="+mn-ea"/>
                <a:ea typeface="+mn-ea"/>
                <a:cs typeface="Palatino Linotype"/>
              </a:rPr>
              <a:t> </a:t>
            </a:r>
            <a:r>
              <a:rPr lang="en-US" altLang="zh-CN" sz="2400" b="1" spc="-5" dirty="0">
                <a:latin typeface="+mn-ea"/>
                <a:ea typeface="+mn-ea"/>
                <a:cs typeface="Times New Roman"/>
              </a:rPr>
              <a:t>2014</a:t>
            </a:r>
            <a:r>
              <a:rPr lang="zh-CN" altLang="en-US" sz="2400" b="1" spc="-11" dirty="0">
                <a:latin typeface="+mn-ea"/>
                <a:ea typeface="+mn-ea"/>
                <a:cs typeface="Times New Roman"/>
              </a:rPr>
              <a:t> </a:t>
            </a:r>
            <a:r>
              <a:rPr lang="zh-CN" altLang="en-US" sz="2400" b="1" spc="138" dirty="0">
                <a:latin typeface="+mn-ea"/>
                <a:ea typeface="+mn-ea"/>
                <a:cs typeface="PMingLiU"/>
              </a:rPr>
              <a:t>年</a:t>
            </a:r>
            <a:r>
              <a:rPr lang="en-US" altLang="zh-CN" sz="2400" b="1" spc="-5" dirty="0">
                <a:latin typeface="+mn-ea"/>
                <a:ea typeface="+mn-ea"/>
                <a:cs typeface="Times New Roman"/>
              </a:rPr>
              <a:t>05</a:t>
            </a:r>
            <a:r>
              <a:rPr lang="zh-CN" altLang="en-US" sz="2400" b="1" spc="-11" dirty="0">
                <a:latin typeface="+mn-ea"/>
                <a:ea typeface="+mn-ea"/>
                <a:cs typeface="Times New Roman"/>
              </a:rPr>
              <a:t> </a:t>
            </a:r>
            <a:r>
              <a:rPr lang="zh-CN" altLang="en-US" sz="2400" b="1" spc="196" dirty="0">
                <a:latin typeface="+mn-ea"/>
                <a:ea typeface="+mn-ea"/>
                <a:cs typeface="PMingLiU"/>
              </a:rPr>
              <a:t>月</a:t>
            </a:r>
            <a:r>
              <a:rPr lang="en-US" altLang="zh-CN" sz="2400" b="1" spc="-5" dirty="0">
                <a:latin typeface="+mn-ea"/>
                <a:ea typeface="+mn-ea"/>
                <a:cs typeface="Times New Roman"/>
              </a:rPr>
              <a:t>05</a:t>
            </a:r>
            <a:r>
              <a:rPr lang="zh-CN" altLang="en-US" sz="2400" b="1" spc="196" dirty="0">
                <a:latin typeface="+mn-ea"/>
                <a:ea typeface="+mn-ea"/>
                <a:cs typeface="PMingLiU"/>
              </a:rPr>
              <a:t>日</a:t>
            </a:r>
            <a:r>
              <a:rPr lang="zh-CN" altLang="en-US" sz="2400" b="1" spc="138" dirty="0">
                <a:latin typeface="+mn-ea"/>
                <a:ea typeface="+mn-ea"/>
                <a:cs typeface="PMingLiU"/>
              </a:rPr>
              <a:t>是</a:t>
            </a:r>
            <a:r>
              <a:rPr lang="zh-CN" altLang="en-US" sz="2400" b="1" spc="143" dirty="0">
                <a:latin typeface="+mn-ea"/>
                <a:ea typeface="+mn-ea"/>
                <a:cs typeface="PMingLiU"/>
              </a:rPr>
              <a:t>星</a:t>
            </a:r>
            <a:r>
              <a:rPr lang="zh-CN" altLang="en-US" sz="2400" b="1" spc="196" dirty="0">
                <a:latin typeface="+mn-ea"/>
                <a:ea typeface="+mn-ea"/>
                <a:cs typeface="PMingLiU"/>
              </a:rPr>
              <a:t>期</a:t>
            </a:r>
            <a:r>
              <a:rPr lang="zh-CN" altLang="en-US" sz="2400" b="1" spc="143" dirty="0">
                <a:latin typeface="+mn-ea"/>
                <a:ea typeface="+mn-ea"/>
                <a:cs typeface="PMingLiU"/>
              </a:rPr>
              <a:t>一</a:t>
            </a:r>
            <a:r>
              <a:rPr lang="en-US" altLang="zh-CN" sz="2400" b="1" spc="-5" dirty="0">
                <a:latin typeface="+mn-ea"/>
                <a:ea typeface="+mn-ea"/>
                <a:cs typeface="Times New Roman"/>
              </a:rPr>
              <a:t>,</a:t>
            </a:r>
            <a:r>
              <a:rPr lang="zh-CN" altLang="en-US" sz="2400" b="1" spc="-11" dirty="0">
                <a:latin typeface="+mn-ea"/>
                <a:ea typeface="+mn-ea"/>
                <a:cs typeface="Times New Roman"/>
              </a:rPr>
              <a:t> </a:t>
            </a:r>
            <a:r>
              <a:rPr lang="zh-CN" altLang="en-US" sz="2400" b="1" spc="143" dirty="0">
                <a:latin typeface="+mn-ea"/>
                <a:ea typeface="+mn-ea"/>
                <a:cs typeface="PMingLiU"/>
              </a:rPr>
              <a:t>问第</a:t>
            </a:r>
            <a:r>
              <a:rPr lang="zh-CN" altLang="en-US" sz="2400" b="1" spc="5" dirty="0">
                <a:latin typeface="+mn-ea"/>
                <a:ea typeface="+mn-ea"/>
                <a:cs typeface="PMingLiU"/>
              </a:rPr>
              <a:t> </a:t>
            </a:r>
            <a:r>
              <a:rPr lang="en-US" altLang="zh-CN" sz="2400" b="1" spc="-85" dirty="0">
                <a:latin typeface="+mn-ea"/>
                <a:ea typeface="+mn-ea"/>
                <a:cs typeface="Tahoma"/>
              </a:rPr>
              <a:t>2</a:t>
            </a:r>
            <a:r>
              <a:rPr lang="en-US" altLang="zh-CN" sz="2400" b="1" spc="-127" baseline="28888" dirty="0">
                <a:latin typeface="+mn-ea"/>
                <a:ea typeface="+mn-ea"/>
                <a:cs typeface="Tahoma"/>
              </a:rPr>
              <a:t>20140505</a:t>
            </a:r>
            <a:r>
              <a:rPr lang="zh-CN" altLang="en-US" sz="2400" b="1" spc="159" baseline="28888" dirty="0">
                <a:latin typeface="+mn-ea"/>
                <a:ea typeface="+mn-ea"/>
                <a:cs typeface="Tahoma"/>
              </a:rPr>
              <a:t> </a:t>
            </a:r>
            <a:r>
              <a:rPr lang="zh-CN" altLang="en-US" sz="2400" b="1" spc="143" dirty="0">
                <a:latin typeface="+mn-ea"/>
                <a:ea typeface="+mn-ea"/>
                <a:cs typeface="PMingLiU"/>
              </a:rPr>
              <a:t>天是</a:t>
            </a:r>
            <a:r>
              <a:rPr lang="zh-CN" altLang="en-US" sz="2400" b="1" spc="138" dirty="0">
                <a:latin typeface="+mn-ea"/>
                <a:ea typeface="+mn-ea"/>
                <a:cs typeface="PMingLiU"/>
              </a:rPr>
              <a:t>星</a:t>
            </a:r>
            <a:r>
              <a:rPr lang="zh-CN" altLang="en-US" sz="2400" b="1" spc="196" dirty="0">
                <a:latin typeface="+mn-ea"/>
                <a:ea typeface="+mn-ea"/>
                <a:cs typeface="PMingLiU"/>
              </a:rPr>
              <a:t>期</a:t>
            </a:r>
            <a:r>
              <a:rPr lang="zh-CN" altLang="en-US" sz="2400" b="1" spc="143" dirty="0">
                <a:latin typeface="+mn-ea"/>
                <a:ea typeface="+mn-ea"/>
                <a:cs typeface="PMingLiU"/>
              </a:rPr>
              <a:t>几</a:t>
            </a:r>
            <a:r>
              <a:rPr lang="en-US" altLang="zh-CN" sz="2400" b="1" spc="-5" dirty="0">
                <a:latin typeface="+mn-ea"/>
                <a:ea typeface="+mn-ea"/>
                <a:cs typeface="Times New Roman"/>
              </a:rPr>
              <a:t>? </a:t>
            </a:r>
          </a:p>
          <a:p>
            <a:pPr marL="20151" marR="5374">
              <a:lnSpc>
                <a:spcPct val="127499"/>
              </a:lnSpc>
              <a:spcBef>
                <a:spcPts val="106"/>
              </a:spcBef>
              <a:tabLst>
                <a:tab pos="1841138" algn="l"/>
                <a:tab pos="2819809" algn="l"/>
              </a:tabLst>
            </a:pPr>
            <a:r>
              <a:rPr lang="zh-CN" altLang="en-US" sz="2400" b="1" spc="143" dirty="0">
                <a:latin typeface="+mn-ea"/>
                <a:ea typeface="+mn-ea"/>
                <a:cs typeface="PMingLiU"/>
              </a:rPr>
              <a:t>解</a:t>
            </a:r>
            <a:r>
              <a:rPr lang="zh-CN" altLang="en-US" sz="2400" b="1" spc="11" dirty="0">
                <a:latin typeface="+mn-ea"/>
                <a:ea typeface="+mn-ea"/>
                <a:cs typeface="PMingLiU"/>
              </a:rPr>
              <a:t> </a:t>
            </a:r>
            <a:r>
              <a:rPr lang="zh-CN" altLang="en-US" sz="2400" b="1" spc="143" dirty="0">
                <a:latin typeface="+mn-ea"/>
                <a:ea typeface="+mn-ea"/>
                <a:cs typeface="PMingLiU"/>
              </a:rPr>
              <a:t>因为</a:t>
            </a:r>
            <a:r>
              <a:rPr lang="zh-CN" altLang="en-US" sz="2400" b="1" spc="11" dirty="0">
                <a:latin typeface="+mn-ea"/>
                <a:ea typeface="+mn-ea"/>
                <a:cs typeface="PMingLiU"/>
              </a:rPr>
              <a:t> </a:t>
            </a:r>
            <a:r>
              <a:rPr lang="en-US" altLang="zh-CN" sz="2400" b="1" spc="-127" dirty="0">
                <a:latin typeface="+mn-ea"/>
                <a:ea typeface="+mn-ea"/>
                <a:cs typeface="Tahoma"/>
              </a:rPr>
              <a:t>2</a:t>
            </a:r>
            <a:r>
              <a:rPr lang="en-US" altLang="zh-CN" sz="2400" b="1" spc="-189" baseline="28888" dirty="0">
                <a:latin typeface="+mn-ea"/>
                <a:ea typeface="+mn-ea"/>
                <a:cs typeface="Tahoma"/>
              </a:rPr>
              <a:t>1 </a:t>
            </a:r>
            <a:r>
              <a:rPr lang="zh-CN" altLang="en-US" sz="2400" b="1" spc="-182" baseline="28888" dirty="0">
                <a:latin typeface="+mn-ea"/>
                <a:ea typeface="+mn-ea"/>
                <a:cs typeface="Tahoma"/>
              </a:rPr>
              <a:t> </a:t>
            </a:r>
            <a:r>
              <a:rPr lang="zh-CN" altLang="en-US" sz="2400" b="1" i="1" spc="-58" dirty="0">
                <a:latin typeface="+mn-ea"/>
                <a:ea typeface="+mn-ea"/>
                <a:cs typeface="Meiryo"/>
              </a:rPr>
              <a:t>≡</a:t>
            </a:r>
            <a:r>
              <a:rPr lang="zh-CN" altLang="en-US" sz="2400" b="1" i="1" spc="-121" dirty="0">
                <a:latin typeface="+mn-ea"/>
                <a:ea typeface="+mn-ea"/>
                <a:cs typeface="Meiryo"/>
              </a:rPr>
              <a:t> </a:t>
            </a:r>
            <a:r>
              <a:rPr lang="en-US" altLang="zh-CN" sz="2400" b="1" spc="-90" dirty="0">
                <a:latin typeface="+mn-ea"/>
                <a:ea typeface="+mn-ea"/>
                <a:cs typeface="Tahoma"/>
              </a:rPr>
              <a:t>2</a:t>
            </a:r>
            <a:r>
              <a:rPr lang="en-US" altLang="zh-CN" sz="2400" b="1" i="1" spc="-90" dirty="0">
                <a:latin typeface="+mn-ea"/>
                <a:ea typeface="+mn-ea"/>
                <a:cs typeface="Georgia"/>
              </a:rPr>
              <a:t>,	</a:t>
            </a:r>
            <a:r>
              <a:rPr lang="en-US" altLang="zh-CN" sz="2400" b="1" spc="-127" dirty="0">
                <a:latin typeface="+mn-ea"/>
                <a:ea typeface="+mn-ea"/>
                <a:cs typeface="Tahoma"/>
              </a:rPr>
              <a:t>2</a:t>
            </a:r>
            <a:r>
              <a:rPr lang="en-US" altLang="zh-CN" sz="2400" b="1" spc="-189" baseline="28888" dirty="0">
                <a:latin typeface="+mn-ea"/>
                <a:ea typeface="+mn-ea"/>
                <a:cs typeface="Tahoma"/>
              </a:rPr>
              <a:t>2 </a:t>
            </a:r>
            <a:r>
              <a:rPr lang="zh-CN" altLang="en-US" sz="2400" b="1" spc="-182" baseline="28888" dirty="0">
                <a:latin typeface="+mn-ea"/>
                <a:ea typeface="+mn-ea"/>
                <a:cs typeface="Tahoma"/>
              </a:rPr>
              <a:t> </a:t>
            </a:r>
            <a:r>
              <a:rPr lang="zh-CN" altLang="en-US" sz="2400" b="1" i="1" spc="-58" dirty="0">
                <a:latin typeface="+mn-ea"/>
                <a:ea typeface="+mn-ea"/>
                <a:cs typeface="Meiryo"/>
              </a:rPr>
              <a:t>≡</a:t>
            </a:r>
            <a:r>
              <a:rPr lang="zh-CN" altLang="en-US" sz="2400" b="1" i="1" spc="-121" dirty="0">
                <a:latin typeface="+mn-ea"/>
                <a:ea typeface="+mn-ea"/>
                <a:cs typeface="Meiryo"/>
              </a:rPr>
              <a:t> </a:t>
            </a:r>
            <a:r>
              <a:rPr lang="en-US" altLang="zh-CN" sz="2400" b="1" spc="-90" dirty="0">
                <a:latin typeface="+mn-ea"/>
                <a:ea typeface="+mn-ea"/>
                <a:cs typeface="Tahoma"/>
              </a:rPr>
              <a:t>4</a:t>
            </a:r>
            <a:r>
              <a:rPr lang="en-US" altLang="zh-CN" sz="2400" b="1" i="1" spc="-90" dirty="0">
                <a:latin typeface="+mn-ea"/>
                <a:ea typeface="+mn-ea"/>
                <a:cs typeface="Georgia"/>
              </a:rPr>
              <a:t>,	</a:t>
            </a:r>
            <a:r>
              <a:rPr lang="en-US" altLang="zh-CN" sz="2400" b="1" spc="-127" dirty="0">
                <a:latin typeface="+mn-ea"/>
                <a:ea typeface="+mn-ea"/>
                <a:cs typeface="Tahoma"/>
              </a:rPr>
              <a:t>2</a:t>
            </a:r>
            <a:r>
              <a:rPr lang="en-US" altLang="zh-CN" sz="2400" b="1" spc="-189" baseline="28888" dirty="0">
                <a:latin typeface="+mn-ea"/>
                <a:ea typeface="+mn-ea"/>
                <a:cs typeface="Tahoma"/>
              </a:rPr>
              <a:t>3 </a:t>
            </a:r>
            <a:r>
              <a:rPr lang="en-US" altLang="zh-CN" sz="2400" b="1" spc="-21" dirty="0">
                <a:latin typeface="+mn-ea"/>
                <a:ea typeface="+mn-ea"/>
                <a:cs typeface="Tahoma"/>
              </a:rPr>
              <a:t>= </a:t>
            </a:r>
            <a:r>
              <a:rPr lang="en-US" altLang="zh-CN" sz="2400" b="1" spc="-169" dirty="0">
                <a:latin typeface="+mn-ea"/>
                <a:ea typeface="+mn-ea"/>
                <a:cs typeface="Tahoma"/>
              </a:rPr>
              <a:t>8 </a:t>
            </a:r>
            <a:r>
              <a:rPr lang="zh-CN" altLang="en-US" sz="2400" b="1" i="1" spc="-58" dirty="0">
                <a:latin typeface="+mn-ea"/>
                <a:ea typeface="+mn-ea"/>
                <a:cs typeface="Meiryo"/>
              </a:rPr>
              <a:t>≡ </a:t>
            </a:r>
            <a:r>
              <a:rPr lang="en-US" altLang="zh-CN" sz="2400" b="1" spc="-169" dirty="0">
                <a:latin typeface="+mn-ea"/>
                <a:ea typeface="+mn-ea"/>
                <a:cs typeface="Tahoma"/>
              </a:rPr>
              <a:t>1 </a:t>
            </a:r>
            <a:r>
              <a:rPr lang="en-US" altLang="zh-CN" sz="2400" b="1" spc="-100" dirty="0">
                <a:latin typeface="+mn-ea"/>
                <a:ea typeface="+mn-ea"/>
                <a:cs typeface="Tahoma"/>
              </a:rPr>
              <a:t>(mod</a:t>
            </a:r>
            <a:r>
              <a:rPr lang="en-US" altLang="zh-CN" sz="2400" b="1" spc="-106" dirty="0">
                <a:latin typeface="+mn-ea"/>
                <a:ea typeface="+mn-ea"/>
                <a:cs typeface="Tahoma"/>
              </a:rPr>
              <a:t> </a:t>
            </a:r>
            <a:r>
              <a:rPr lang="en-US" altLang="zh-CN" sz="2400" b="1" spc="-79" dirty="0">
                <a:latin typeface="+mn-ea"/>
                <a:ea typeface="+mn-ea"/>
                <a:cs typeface="Tahoma"/>
              </a:rPr>
              <a:t>7)</a:t>
            </a:r>
            <a:r>
              <a:rPr lang="en-US" altLang="zh-CN" sz="2400" b="1" i="1" spc="-79" dirty="0">
                <a:latin typeface="+mn-ea"/>
                <a:ea typeface="+mn-ea"/>
                <a:cs typeface="Georgia"/>
              </a:rPr>
              <a:t>,</a:t>
            </a:r>
          </a:p>
          <a:p>
            <a:pPr marL="20151" marR="5374">
              <a:lnSpc>
                <a:spcPct val="127499"/>
              </a:lnSpc>
              <a:spcBef>
                <a:spcPts val="106"/>
              </a:spcBef>
              <a:tabLst>
                <a:tab pos="1841138" algn="l"/>
                <a:tab pos="2819809" algn="l"/>
              </a:tabLst>
            </a:pPr>
            <a:r>
              <a:rPr lang="en-US" altLang="zh-CN" sz="2400" b="1" spc="-175" dirty="0">
                <a:latin typeface="+mn-ea"/>
                <a:ea typeface="+mn-ea"/>
                <a:cs typeface="Tahoma"/>
              </a:rPr>
              <a:t>20140505</a:t>
            </a:r>
            <a:r>
              <a:rPr lang="zh-CN" altLang="en-US" sz="2400" b="1" spc="-74" dirty="0">
                <a:latin typeface="+mn-ea"/>
                <a:ea typeface="+mn-ea"/>
                <a:cs typeface="Tahoma"/>
              </a:rPr>
              <a:t> </a:t>
            </a:r>
            <a:r>
              <a:rPr lang="en-US" altLang="zh-CN" sz="2400" b="1" spc="-21" dirty="0">
                <a:latin typeface="+mn-ea"/>
                <a:ea typeface="+mn-ea"/>
                <a:cs typeface="Tahoma"/>
              </a:rPr>
              <a:t>=</a:t>
            </a:r>
            <a:r>
              <a:rPr lang="zh-CN" altLang="en-US" sz="2400" b="1" spc="-79" dirty="0">
                <a:latin typeface="+mn-ea"/>
                <a:ea typeface="+mn-ea"/>
                <a:cs typeface="Tahoma"/>
              </a:rPr>
              <a:t> </a:t>
            </a:r>
            <a:r>
              <a:rPr lang="en-US" altLang="zh-CN" sz="2400" b="1" spc="-175" dirty="0">
                <a:latin typeface="+mn-ea"/>
                <a:ea typeface="+mn-ea"/>
                <a:cs typeface="Tahoma"/>
              </a:rPr>
              <a:t>6713501</a:t>
            </a:r>
            <a:r>
              <a:rPr lang="zh-CN" altLang="en-US" sz="2400" b="1" spc="-180" dirty="0">
                <a:latin typeface="+mn-ea"/>
                <a:ea typeface="+mn-ea"/>
                <a:cs typeface="Tahoma"/>
              </a:rPr>
              <a:t> </a:t>
            </a:r>
            <a:r>
              <a:rPr lang="en-US" altLang="zh-CN" sz="2400" b="1" i="1" spc="-138" dirty="0">
                <a:latin typeface="+mn-ea"/>
                <a:ea typeface="+mn-ea"/>
                <a:cs typeface="Meiryo"/>
              </a:rPr>
              <a:t>·</a:t>
            </a:r>
            <a:r>
              <a:rPr lang="zh-CN" altLang="en-US" sz="2400" b="1" i="1" spc="-233" dirty="0">
                <a:latin typeface="+mn-ea"/>
                <a:ea typeface="+mn-ea"/>
                <a:cs typeface="Meiryo"/>
              </a:rPr>
              <a:t> </a:t>
            </a:r>
            <a:r>
              <a:rPr lang="en-US" altLang="zh-CN" sz="2400" b="1" spc="-169" dirty="0">
                <a:latin typeface="+mn-ea"/>
                <a:ea typeface="+mn-ea"/>
                <a:cs typeface="Tahoma"/>
              </a:rPr>
              <a:t>3</a:t>
            </a:r>
            <a:r>
              <a:rPr lang="zh-CN" altLang="en-US" sz="2400" b="1" spc="-180" dirty="0">
                <a:latin typeface="+mn-ea"/>
                <a:ea typeface="+mn-ea"/>
                <a:cs typeface="Tahoma"/>
              </a:rPr>
              <a:t> </a:t>
            </a:r>
            <a:r>
              <a:rPr lang="en-US" altLang="zh-CN" sz="2400" b="1" spc="-21" dirty="0">
                <a:latin typeface="+mn-ea"/>
                <a:ea typeface="+mn-ea"/>
                <a:cs typeface="Tahoma"/>
              </a:rPr>
              <a:t>+</a:t>
            </a:r>
            <a:r>
              <a:rPr lang="zh-CN" altLang="en-US" sz="2400" b="1" spc="-180" dirty="0">
                <a:latin typeface="+mn-ea"/>
                <a:ea typeface="+mn-ea"/>
                <a:cs typeface="Tahoma"/>
              </a:rPr>
              <a:t> </a:t>
            </a:r>
            <a:r>
              <a:rPr lang="en-US" altLang="zh-CN" sz="2400" b="1" spc="-90" dirty="0">
                <a:latin typeface="+mn-ea"/>
                <a:ea typeface="+mn-ea"/>
                <a:cs typeface="Tahoma"/>
              </a:rPr>
              <a:t>2</a:t>
            </a:r>
            <a:r>
              <a:rPr lang="en-US" altLang="zh-CN" sz="2400" b="1" i="1" spc="-90" dirty="0">
                <a:latin typeface="+mn-ea"/>
                <a:ea typeface="+mn-ea"/>
                <a:cs typeface="Georgia"/>
              </a:rPr>
              <a:t>.</a:t>
            </a:r>
            <a:r>
              <a:rPr lang="zh-CN" altLang="en-US" sz="2400" b="1" i="1" dirty="0">
                <a:latin typeface="+mn-ea"/>
                <a:ea typeface="+mn-ea"/>
                <a:cs typeface="Georgia"/>
              </a:rPr>
              <a:t> </a:t>
            </a:r>
            <a:r>
              <a:rPr lang="zh-CN" altLang="en-US" sz="2400" b="1" spc="143" dirty="0">
                <a:latin typeface="+mn-ea"/>
                <a:ea typeface="+mn-ea"/>
                <a:cs typeface="PMingLiU"/>
              </a:rPr>
              <a:t>所以</a:t>
            </a:r>
            <a:endParaRPr lang="en-US" altLang="zh-CN" sz="2400" b="1" spc="143" dirty="0">
              <a:latin typeface="+mn-ea"/>
              <a:ea typeface="+mn-ea"/>
              <a:cs typeface="PMingLiU"/>
            </a:endParaRPr>
          </a:p>
          <a:p>
            <a:pPr marL="20151" marR="5374">
              <a:lnSpc>
                <a:spcPct val="127499"/>
              </a:lnSpc>
              <a:spcBef>
                <a:spcPts val="106"/>
              </a:spcBef>
              <a:tabLst>
                <a:tab pos="1841138" algn="l"/>
                <a:tab pos="2819809" algn="l"/>
              </a:tabLst>
            </a:pPr>
            <a:endParaRPr lang="en-US" altLang="zh-CN" sz="2400" b="1" spc="143" dirty="0">
              <a:latin typeface="+mn-ea"/>
              <a:ea typeface="+mn-ea"/>
              <a:cs typeface="Tahoma"/>
            </a:endParaRPr>
          </a:p>
          <a:p>
            <a:pPr marL="20151" marR="5374">
              <a:lnSpc>
                <a:spcPct val="127499"/>
              </a:lnSpc>
              <a:spcBef>
                <a:spcPts val="106"/>
              </a:spcBef>
              <a:tabLst>
                <a:tab pos="1841138" algn="l"/>
                <a:tab pos="2819809" algn="l"/>
              </a:tabLst>
            </a:pPr>
            <a:r>
              <a:rPr lang="en-US" altLang="zh-CN" sz="2400" b="1" spc="-85" dirty="0">
                <a:latin typeface="Tahoma"/>
                <a:cs typeface="Tahoma"/>
              </a:rPr>
              <a:t>2</a:t>
            </a:r>
            <a:r>
              <a:rPr lang="en-US" altLang="zh-CN" sz="2400" b="1" spc="-127" baseline="33333" dirty="0">
                <a:latin typeface="Tahoma"/>
                <a:cs typeface="Tahoma"/>
              </a:rPr>
              <a:t>20140505 </a:t>
            </a:r>
            <a:r>
              <a:rPr lang="en-US" altLang="zh-CN" sz="2400" b="1" spc="-21" dirty="0">
                <a:latin typeface="Tahoma"/>
                <a:cs typeface="Tahoma"/>
              </a:rPr>
              <a:t>= </a:t>
            </a:r>
            <a:r>
              <a:rPr lang="en-US" altLang="zh-CN" sz="2400" b="1" spc="-79" dirty="0">
                <a:latin typeface="Tahoma"/>
                <a:cs typeface="Tahoma"/>
              </a:rPr>
              <a:t>(2</a:t>
            </a:r>
            <a:r>
              <a:rPr lang="en-US" altLang="zh-CN" sz="2400" b="1" spc="-118" baseline="33333" dirty="0">
                <a:latin typeface="Tahoma"/>
                <a:cs typeface="Tahoma"/>
              </a:rPr>
              <a:t>3</a:t>
            </a:r>
            <a:r>
              <a:rPr lang="en-US" altLang="zh-CN" sz="2400" b="1" spc="-79" dirty="0">
                <a:latin typeface="Tahoma"/>
                <a:cs typeface="Tahoma"/>
              </a:rPr>
              <a:t>)</a:t>
            </a:r>
            <a:r>
              <a:rPr lang="en-US" altLang="zh-CN" sz="2400" b="1" spc="-118" baseline="33333" dirty="0">
                <a:latin typeface="Tahoma"/>
                <a:cs typeface="Tahoma"/>
              </a:rPr>
              <a:t>6713501 </a:t>
            </a:r>
            <a:r>
              <a:rPr lang="en-US" altLang="zh-CN" sz="2400" b="1" i="1" spc="-138" dirty="0">
                <a:latin typeface="Meiryo"/>
                <a:cs typeface="Meiryo"/>
              </a:rPr>
              <a:t>· </a:t>
            </a:r>
            <a:r>
              <a:rPr lang="en-US" altLang="zh-CN" sz="2400" b="1" spc="-127" dirty="0">
                <a:latin typeface="Tahoma"/>
                <a:cs typeface="Tahoma"/>
              </a:rPr>
              <a:t>2</a:t>
            </a:r>
            <a:r>
              <a:rPr lang="en-US" altLang="zh-CN" sz="2400" b="1" spc="-189" baseline="33333" dirty="0">
                <a:latin typeface="Tahoma"/>
                <a:cs typeface="Tahoma"/>
              </a:rPr>
              <a:t>2 </a:t>
            </a:r>
            <a:r>
              <a:rPr lang="en-US" altLang="zh-CN" sz="2400" b="1" i="1" spc="-58" dirty="0">
                <a:latin typeface="Meiryo"/>
                <a:cs typeface="Meiryo"/>
              </a:rPr>
              <a:t>≡ </a:t>
            </a:r>
            <a:r>
              <a:rPr lang="en-US" altLang="zh-CN" sz="2400" b="1" spc="-169" dirty="0">
                <a:latin typeface="Tahoma"/>
                <a:cs typeface="Tahoma"/>
              </a:rPr>
              <a:t>1 </a:t>
            </a:r>
            <a:r>
              <a:rPr lang="en-US" altLang="zh-CN" sz="2400" b="1" i="1" spc="-138" dirty="0">
                <a:latin typeface="Meiryo"/>
                <a:cs typeface="Meiryo"/>
              </a:rPr>
              <a:t>· </a:t>
            </a:r>
            <a:r>
              <a:rPr lang="en-US" altLang="zh-CN" sz="2400" b="1" spc="-169" dirty="0">
                <a:latin typeface="Tahoma"/>
                <a:cs typeface="Tahoma"/>
              </a:rPr>
              <a:t>4 </a:t>
            </a:r>
            <a:r>
              <a:rPr lang="en-US" altLang="zh-CN" sz="2400" b="1" i="1" spc="-58" dirty="0">
                <a:latin typeface="Meiryo"/>
                <a:cs typeface="Meiryo"/>
              </a:rPr>
              <a:t>≡ </a:t>
            </a:r>
            <a:r>
              <a:rPr lang="en-US" altLang="zh-CN" sz="2400" b="1" spc="-169" dirty="0">
                <a:latin typeface="Tahoma"/>
                <a:cs typeface="Tahoma"/>
              </a:rPr>
              <a:t>4 </a:t>
            </a:r>
            <a:r>
              <a:rPr lang="en-US" altLang="zh-CN" sz="2400" b="1" spc="-100" dirty="0">
                <a:latin typeface="Tahoma"/>
                <a:cs typeface="Tahoma"/>
              </a:rPr>
              <a:t>(mod</a:t>
            </a:r>
            <a:r>
              <a:rPr lang="en-US" altLang="zh-CN" sz="2400" b="1" spc="-296" dirty="0">
                <a:latin typeface="Tahoma"/>
                <a:cs typeface="Tahoma"/>
              </a:rPr>
              <a:t> </a:t>
            </a:r>
            <a:r>
              <a:rPr lang="en-US" altLang="zh-CN" sz="2400" b="1" spc="-79" dirty="0">
                <a:latin typeface="Tahoma"/>
                <a:cs typeface="Tahoma"/>
              </a:rPr>
              <a:t>7)</a:t>
            </a:r>
            <a:r>
              <a:rPr lang="en-US" altLang="zh-CN" sz="2400" b="1" i="1" spc="-79" dirty="0">
                <a:latin typeface="Georgia"/>
                <a:cs typeface="Georgia"/>
              </a:rPr>
              <a:t>.</a:t>
            </a:r>
            <a:br>
              <a:rPr lang="en-US" altLang="zh-CN" sz="2400" b="1" i="1" spc="-79" dirty="0">
                <a:latin typeface="Georgia"/>
                <a:cs typeface="Georgia"/>
              </a:rPr>
            </a:br>
            <a:r>
              <a:rPr lang="zh-CN" altLang="en-US" sz="2000" b="1" spc="143" dirty="0">
                <a:latin typeface="PMingLiU"/>
                <a:cs typeface="PMingLiU"/>
              </a:rPr>
              <a:t>故第</a:t>
            </a:r>
            <a:r>
              <a:rPr lang="zh-CN" altLang="en-US" sz="2000" b="1" spc="5" dirty="0">
                <a:latin typeface="PMingLiU"/>
                <a:cs typeface="PMingLiU"/>
              </a:rPr>
              <a:t> </a:t>
            </a:r>
            <a:r>
              <a:rPr lang="en-US" altLang="zh-CN" sz="2400" b="1" spc="-85" dirty="0">
                <a:latin typeface="Tahoma"/>
                <a:cs typeface="Tahoma"/>
              </a:rPr>
              <a:t>2</a:t>
            </a:r>
            <a:r>
              <a:rPr lang="en-US" altLang="zh-CN" sz="2400" b="1" spc="-127" baseline="28888" dirty="0">
                <a:latin typeface="Tahoma"/>
                <a:cs typeface="Tahoma"/>
              </a:rPr>
              <a:t>20140505</a:t>
            </a:r>
            <a:r>
              <a:rPr lang="zh-CN" altLang="en-US" sz="2400" b="1" spc="159" baseline="28888" dirty="0">
                <a:latin typeface="Tahoma"/>
                <a:cs typeface="Tahoma"/>
              </a:rPr>
              <a:t> </a:t>
            </a:r>
            <a:r>
              <a:rPr lang="zh-CN" altLang="en-US" sz="2000" b="1" spc="143" dirty="0">
                <a:latin typeface="PMingLiU"/>
                <a:cs typeface="PMingLiU"/>
              </a:rPr>
              <a:t>天是</a:t>
            </a:r>
            <a:r>
              <a:rPr lang="zh-CN" altLang="en-US" sz="2000" b="1" spc="138" dirty="0">
                <a:latin typeface="PMingLiU"/>
                <a:cs typeface="PMingLiU"/>
              </a:rPr>
              <a:t>星</a:t>
            </a:r>
            <a:r>
              <a:rPr lang="zh-CN" altLang="en-US" sz="2000" b="1" spc="196" dirty="0">
                <a:latin typeface="PMingLiU"/>
                <a:cs typeface="PMingLiU"/>
              </a:rPr>
              <a:t>期</a:t>
            </a:r>
            <a:r>
              <a:rPr lang="zh-CN" altLang="en-US" sz="2000" b="1" spc="143" dirty="0">
                <a:latin typeface="PMingLiU"/>
                <a:cs typeface="PMingLiU"/>
              </a:rPr>
              <a:t>五</a:t>
            </a:r>
            <a:r>
              <a:rPr lang="en-US" altLang="zh-CN" sz="2400" b="1" spc="-5" dirty="0">
                <a:latin typeface="Times New Roman"/>
                <a:cs typeface="Times New Roman"/>
              </a:rPr>
              <a:t>.</a:t>
            </a:r>
            <a:endParaRPr lang="zh-CN" altLang="en-US" sz="2400" b="1" dirty="0">
              <a:latin typeface="Times New Roman"/>
              <a:cs typeface="Times New Roman"/>
            </a:endParaRPr>
          </a:p>
          <a:p>
            <a:pPr marL="13434">
              <a:spcBef>
                <a:spcPts val="629"/>
              </a:spcBef>
            </a:pPr>
            <a:endParaRPr lang="zh-CN" altLang="en-US" sz="2400" dirty="0">
              <a:latin typeface="+mn-ea"/>
              <a:ea typeface="+mn-ea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41239246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F07217-19E1-4385-B3F3-AAA27B2B121F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78850" name="Object 1026"/>
          <p:cNvGraphicFramePr>
            <a:graphicFrameLocks noChangeAspect="1"/>
          </p:cNvGraphicFramePr>
          <p:nvPr/>
        </p:nvGraphicFramePr>
        <p:xfrm>
          <a:off x="762000" y="762000"/>
          <a:ext cx="54260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3" imgW="2336800" imgH="215900" progId="Equation.DSMT4">
                  <p:embed/>
                </p:oleObj>
              </mc:Choice>
              <mc:Fallback>
                <p:oleObj name="Equation" r:id="rId3" imgW="2336800" imgH="2159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54260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028"/>
          <p:cNvGraphicFramePr>
            <a:graphicFrameLocks noChangeAspect="1"/>
          </p:cNvGraphicFramePr>
          <p:nvPr/>
        </p:nvGraphicFramePr>
        <p:xfrm>
          <a:off x="1676400" y="1524000"/>
          <a:ext cx="3302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5" imgW="1409088" imgH="215806" progId="Equation.DSMT4">
                  <p:embed/>
                </p:oleObj>
              </mc:Choice>
              <mc:Fallback>
                <p:oleObj name="Equation" r:id="rId5" imgW="1409088" imgH="215806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33020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1032"/>
          <p:cNvGraphicFramePr>
            <a:graphicFrameLocks noChangeAspect="1"/>
          </p:cNvGraphicFramePr>
          <p:nvPr/>
        </p:nvGraphicFramePr>
        <p:xfrm>
          <a:off x="1676400" y="2133600"/>
          <a:ext cx="2974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7" imgW="1269449" imgH="253890" progId="Equation.DSMT4">
                  <p:embed/>
                </p:oleObj>
              </mc:Choice>
              <mc:Fallback>
                <p:oleObj name="Equation" r:id="rId7" imgW="1269449" imgH="25389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29749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1033"/>
          <p:cNvGraphicFramePr>
            <a:graphicFrameLocks noChangeAspect="1"/>
          </p:cNvGraphicFramePr>
          <p:nvPr/>
        </p:nvGraphicFramePr>
        <p:xfrm>
          <a:off x="1676400" y="2743200"/>
          <a:ext cx="43735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9" imgW="1866900" imgH="241300" progId="Equation.DSMT4">
                  <p:embed/>
                </p:oleObj>
              </mc:Choice>
              <mc:Fallback>
                <p:oleObj name="Equation" r:id="rId9" imgW="1866900" imgH="2413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43735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6CAA25-3432-4D15-8C1E-DBA3EE2D165E}" type="slidenum">
              <a:rPr lang="en-US" altLang="zh-CN"/>
              <a:pPr/>
              <a:t>17</a:t>
            </a:fld>
            <a:endParaRPr lang="en-US" altLang="zh-CN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09600" y="639763"/>
          <a:ext cx="80010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3" imgW="3276600" imgH="711200" progId="Equation.DSMT4">
                  <p:embed/>
                </p:oleObj>
              </mc:Choice>
              <mc:Fallback>
                <p:oleObj name="Equation" r:id="rId3" imgW="32766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39763"/>
                        <a:ext cx="80010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33400" y="4953000"/>
          <a:ext cx="7848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5" imgW="3352800" imgH="469900" progId="Equation.DSMT4">
                  <p:embed/>
                </p:oleObj>
              </mc:Choice>
              <mc:Fallback>
                <p:oleObj name="Equation" r:id="rId5" imgW="33528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78486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295400" y="2438400"/>
          <a:ext cx="57150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7" imgW="2235200" imgH="469900" progId="Equation.DSMT4">
                  <p:embed/>
                </p:oleObj>
              </mc:Choice>
              <mc:Fallback>
                <p:oleObj name="Equation" r:id="rId7" imgW="22352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57150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533400" y="3733800"/>
          <a:ext cx="5791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9" imgW="2438400" imgH="228600" progId="Equation.DSMT4">
                  <p:embed/>
                </p:oleObj>
              </mc:Choice>
              <mc:Fallback>
                <p:oleObj name="Equation" r:id="rId9" imgW="2438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5791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752600" y="4343400"/>
          <a:ext cx="5105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11" imgW="1930400" imgH="241300" progId="Equation.DSMT4">
                  <p:embed/>
                </p:oleObj>
              </mc:Choice>
              <mc:Fallback>
                <p:oleObj name="Equation" r:id="rId11" imgW="19304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5105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34D149-BA31-4B95-838E-3B84C1564E38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609600" y="685800"/>
          <a:ext cx="7924800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3" imgW="3200400" imgH="952500" progId="Equation.DSMT4">
                  <p:embed/>
                </p:oleObj>
              </mc:Choice>
              <mc:Fallback>
                <p:oleObj name="Equation" r:id="rId3" imgW="3200400" imgH="952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924800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295400" y="4572000"/>
          <a:ext cx="5791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57912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143000" y="3200400"/>
          <a:ext cx="76676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7" imgW="3187700" imgH="241300" progId="Equation.DSMT4">
                  <p:embed/>
                </p:oleObj>
              </mc:Choice>
              <mc:Fallback>
                <p:oleObj name="Equation" r:id="rId7" imgW="31877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76676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362200" y="3886200"/>
          <a:ext cx="1803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9" imgW="710891" imgH="203112" progId="Equation.DSMT4">
                  <p:embed/>
                </p:oleObj>
              </mc:Choice>
              <mc:Fallback>
                <p:oleObj name="Equation" r:id="rId9" imgW="710891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86200"/>
                        <a:ext cx="1803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609600" y="3886200"/>
          <a:ext cx="1600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11" imgW="622030" imgH="203112" progId="Equation.DSMT4">
                  <p:embed/>
                </p:oleObj>
              </mc:Choice>
              <mc:Fallback>
                <p:oleObj name="Equation" r:id="rId11" imgW="622030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1600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51D3D8-A1AE-436A-AD8C-43721C63A26D}" type="slidenum">
              <a:rPr lang="en-US" altLang="zh-CN"/>
              <a:pPr/>
              <a:t>19</a:t>
            </a:fld>
            <a:endParaRPr lang="en-US" altLang="zh-CN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43000" y="2057400"/>
          <a:ext cx="62769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3" imgW="2463800" imgH="228600" progId="Equation.DSMT4">
                  <p:embed/>
                </p:oleObj>
              </mc:Choice>
              <mc:Fallback>
                <p:oleObj name="Equation" r:id="rId3" imgW="2463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62769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609600" y="762000"/>
          <a:ext cx="838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5" imgW="342751" imgH="203112" progId="Equation.DSMT4">
                  <p:embed/>
                </p:oleObj>
              </mc:Choice>
              <mc:Fallback>
                <p:oleObj name="Equation" r:id="rId5" imgW="342751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838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457200" y="1371600"/>
          <a:ext cx="82724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7" imgW="3416300" imgH="241300" progId="Equation.DSMT4">
                  <p:embed/>
                </p:oleObj>
              </mc:Choice>
              <mc:Fallback>
                <p:oleObj name="Equation" r:id="rId7" imgW="34163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2724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1143000" y="2743200"/>
          <a:ext cx="4724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9" imgW="1803400" imgH="228600" progId="Equation.DSMT4">
                  <p:embed/>
                </p:oleObj>
              </mc:Choice>
              <mc:Fallback>
                <p:oleObj name="Equation" r:id="rId9" imgW="1803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4724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1143000" y="3505200"/>
          <a:ext cx="5410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11" imgW="2247900" imgH="457200" progId="Equation.DSMT4">
                  <p:embed/>
                </p:oleObj>
              </mc:Choice>
              <mc:Fallback>
                <p:oleObj name="Equation" r:id="rId11" imgW="22479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54102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609600" y="5791200"/>
          <a:ext cx="7162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13" imgW="2882900" imgH="215900" progId="Equation.DSMT4">
                  <p:embed/>
                </p:oleObj>
              </mc:Choice>
              <mc:Fallback>
                <p:oleObj name="Equation" r:id="rId13" imgW="28829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91200"/>
                        <a:ext cx="7162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1066800" y="4648200"/>
          <a:ext cx="5791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15" imgW="2336800" imgH="419100" progId="Equation.DSMT4">
                  <p:embed/>
                </p:oleObj>
              </mc:Choice>
              <mc:Fallback>
                <p:oleObj name="Equation" r:id="rId15" imgW="23368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48200"/>
                        <a:ext cx="57912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562253" y="1090736"/>
            <a:ext cx="2525571" cy="384721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434">
              <a:lnSpc>
                <a:spcPts val="3046"/>
              </a:lnSpc>
            </a:pPr>
            <a:r>
              <a:rPr sz="2592" b="1" spc="5" dirty="0">
                <a:solidFill>
                  <a:srgbClr val="007FFF"/>
                </a:solidFill>
                <a:latin typeface="Arial"/>
                <a:cs typeface="Arial"/>
              </a:rPr>
              <a:t>2.1.1</a:t>
            </a:r>
            <a:r>
              <a:rPr sz="2592" b="1" spc="-58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2168" spc="450" dirty="0">
                <a:solidFill>
                  <a:srgbClr val="007FFF"/>
                </a:solidFill>
                <a:latin typeface="PMingLiU"/>
                <a:cs typeface="PMingLiU"/>
              </a:rPr>
              <a:t>同</a:t>
            </a:r>
            <a:r>
              <a:rPr sz="2380" spc="238" dirty="0">
                <a:solidFill>
                  <a:srgbClr val="007FFF"/>
                </a:solidFill>
                <a:latin typeface="PMingLiU"/>
                <a:cs typeface="PMingLiU"/>
              </a:rPr>
              <a:t>余</a:t>
            </a:r>
            <a:r>
              <a:rPr sz="2433" spc="185" dirty="0">
                <a:solidFill>
                  <a:srgbClr val="007FFF"/>
                </a:solidFill>
                <a:latin typeface="PMingLiU"/>
                <a:cs typeface="PMingLiU"/>
              </a:rPr>
              <a:t>的概</a:t>
            </a:r>
            <a:r>
              <a:rPr sz="2380" spc="238" dirty="0">
                <a:solidFill>
                  <a:srgbClr val="007FFF"/>
                </a:solidFill>
                <a:latin typeface="PMingLiU"/>
                <a:cs typeface="PMingLiU"/>
              </a:rPr>
              <a:t>念</a:t>
            </a:r>
            <a:endParaRPr sz="2380">
              <a:latin typeface="PMingLiU"/>
              <a:cs typeface="PMingLiU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4294967295"/>
          </p:nvPr>
        </p:nvSpPr>
        <p:spPr>
          <a:xfrm>
            <a:off x="4478" y="0"/>
            <a:ext cx="0" cy="393589"/>
          </a:xfrm>
          <a:prstGeom prst="rect">
            <a:avLst/>
          </a:prstGeom>
        </p:spPr>
        <p:txBody>
          <a:bodyPr vert="horz" wrap="square" lIns="0" tIns="2687" rIns="0" bIns="0" rtlCol="0">
            <a:spAutoFit/>
          </a:bodyPr>
          <a:lstStyle/>
          <a:p>
            <a:pPr marL="13434">
              <a:spcBef>
                <a:spcPts val="21"/>
              </a:spcBef>
            </a:pPr>
            <a:r>
              <a:rPr spc="132" dirty="0"/>
              <a:t>退</a:t>
            </a:r>
            <a:r>
              <a:rPr spc="242" dirty="0"/>
              <a:t> </a:t>
            </a:r>
            <a:r>
              <a:rPr sz="740" spc="79" dirty="0"/>
              <a:t>出</a:t>
            </a:r>
            <a:endParaRPr sz="740"/>
          </a:p>
        </p:txBody>
      </p:sp>
      <p:sp>
        <p:nvSpPr>
          <p:cNvPr id="86" name="object 86"/>
          <p:cNvSpPr txBox="1"/>
          <p:nvPr/>
        </p:nvSpPr>
        <p:spPr>
          <a:xfrm>
            <a:off x="562253" y="1556189"/>
            <a:ext cx="7438747" cy="1857660"/>
          </a:xfrm>
          <a:prstGeom prst="rect">
            <a:avLst/>
          </a:prstGeom>
        </p:spPr>
        <p:txBody>
          <a:bodyPr vert="horz" wrap="square" lIns="0" tIns="13434" rIns="0" bIns="0" rtlCol="0">
            <a:spAutoFit/>
          </a:bodyPr>
          <a:lstStyle/>
          <a:p>
            <a:pPr marL="13434" marR="5374" algn="just">
              <a:lnSpc>
                <a:spcPts val="2909"/>
              </a:lnSpc>
              <a:spcBef>
                <a:spcPts val="206"/>
              </a:spcBef>
            </a:pPr>
            <a:r>
              <a:rPr sz="3200" spc="148" dirty="0" err="1">
                <a:latin typeface="PMingLiU"/>
                <a:cs typeface="PMingLiU"/>
              </a:rPr>
              <a:t>生</a:t>
            </a:r>
            <a:r>
              <a:rPr sz="3200" spc="201" dirty="0" err="1">
                <a:latin typeface="PMingLiU"/>
                <a:cs typeface="PMingLiU"/>
              </a:rPr>
              <a:t>活</a:t>
            </a:r>
            <a:r>
              <a:rPr sz="3200" spc="148" dirty="0" err="1">
                <a:latin typeface="PMingLiU"/>
                <a:cs typeface="PMingLiU"/>
              </a:rPr>
              <a:t>中常问某</a:t>
            </a:r>
            <a:r>
              <a:rPr sz="3200" spc="201" dirty="0" err="1">
                <a:latin typeface="PMingLiU"/>
                <a:cs typeface="PMingLiU"/>
              </a:rPr>
              <a:t>月</a:t>
            </a:r>
            <a:r>
              <a:rPr sz="3200" spc="148" dirty="0" err="1">
                <a:latin typeface="PMingLiU"/>
                <a:cs typeface="PMingLiU"/>
              </a:rPr>
              <a:t>某</a:t>
            </a:r>
            <a:r>
              <a:rPr sz="3200" spc="201" dirty="0" err="1">
                <a:latin typeface="PMingLiU"/>
                <a:cs typeface="PMingLiU"/>
              </a:rPr>
              <a:t>日</a:t>
            </a:r>
            <a:r>
              <a:rPr sz="3200" spc="148" dirty="0" err="1">
                <a:latin typeface="PMingLiU"/>
                <a:cs typeface="PMingLiU"/>
              </a:rPr>
              <a:t>是否有空</a:t>
            </a:r>
            <a:r>
              <a:rPr sz="3200" spc="212" dirty="0">
                <a:latin typeface="PMingLiU"/>
                <a:cs typeface="PMingLiU"/>
              </a:rPr>
              <a:t> </a:t>
            </a:r>
            <a:r>
              <a:rPr sz="3200" spc="148" dirty="0">
                <a:latin typeface="PMingLiU"/>
                <a:cs typeface="PMingLiU"/>
              </a:rPr>
              <a:t>是否有课</a:t>
            </a:r>
            <a:r>
              <a:rPr sz="3200" spc="212" dirty="0">
                <a:latin typeface="PMingLiU"/>
                <a:cs typeface="PMingLiU"/>
              </a:rPr>
              <a:t> </a:t>
            </a:r>
            <a:r>
              <a:rPr sz="3200" spc="148" dirty="0">
                <a:latin typeface="PMingLiU"/>
                <a:cs typeface="PMingLiU"/>
              </a:rPr>
              <a:t>通常的决定过程是</a:t>
            </a:r>
            <a:r>
              <a:rPr sz="3200" spc="143" dirty="0">
                <a:latin typeface="PMingLiU"/>
                <a:cs typeface="PMingLiU"/>
              </a:rPr>
              <a:t>看 </a:t>
            </a:r>
            <a:r>
              <a:rPr sz="3200" spc="138" dirty="0">
                <a:latin typeface="PMingLiU"/>
                <a:cs typeface="PMingLiU"/>
              </a:rPr>
              <a:t>该</a:t>
            </a:r>
            <a:r>
              <a:rPr sz="3200" spc="143" dirty="0">
                <a:latin typeface="PMingLiU"/>
                <a:cs typeface="PMingLiU"/>
              </a:rPr>
              <a:t>天是星</a:t>
            </a:r>
            <a:r>
              <a:rPr sz="3200" spc="190" dirty="0">
                <a:latin typeface="PMingLiU"/>
                <a:cs typeface="PMingLiU"/>
              </a:rPr>
              <a:t>期</a:t>
            </a:r>
            <a:r>
              <a:rPr sz="3200" spc="143" dirty="0">
                <a:latin typeface="PMingLiU"/>
                <a:cs typeface="PMingLiU"/>
              </a:rPr>
              <a:t>几</a:t>
            </a:r>
            <a:r>
              <a:rPr sz="3200" spc="1661" dirty="0">
                <a:latin typeface="Times New Roman"/>
                <a:cs typeface="Times New Roman"/>
              </a:rPr>
              <a:t> </a:t>
            </a:r>
            <a:endParaRPr sz="3200" dirty="0">
              <a:latin typeface="Times New Roman"/>
              <a:cs typeface="Times New Roman"/>
            </a:endParaRPr>
          </a:p>
          <a:p>
            <a:pPr marL="13434" algn="just">
              <a:spcBef>
                <a:spcPts val="852"/>
              </a:spcBef>
            </a:pPr>
            <a:r>
              <a:rPr sz="3200" spc="138" dirty="0">
                <a:latin typeface="PMingLiU"/>
                <a:cs typeface="PMingLiU"/>
              </a:rPr>
              <a:t>设</a:t>
            </a:r>
            <a:r>
              <a:rPr sz="3200" spc="143" dirty="0">
                <a:latin typeface="PMingLiU"/>
                <a:cs typeface="PMingLiU"/>
              </a:rPr>
              <a:t>有</a:t>
            </a:r>
            <a:r>
              <a:rPr sz="3200" spc="5" dirty="0">
                <a:latin typeface="PMingLiU"/>
                <a:cs typeface="PMingLiU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26</a:t>
            </a:r>
            <a:r>
              <a:rPr sz="3200" spc="-11" dirty="0">
                <a:latin typeface="Times New Roman"/>
                <a:cs typeface="Times New Roman"/>
              </a:rPr>
              <a:t> </a:t>
            </a:r>
            <a:r>
              <a:rPr sz="3200" spc="143" dirty="0">
                <a:latin typeface="PMingLiU"/>
                <a:cs typeface="PMingLiU"/>
              </a:rPr>
              <a:t>个英</a:t>
            </a:r>
            <a:r>
              <a:rPr sz="3200" spc="138" dirty="0">
                <a:latin typeface="PMingLiU"/>
                <a:cs typeface="PMingLiU"/>
              </a:rPr>
              <a:t>文</a:t>
            </a:r>
            <a:r>
              <a:rPr sz="3200" spc="196" dirty="0">
                <a:latin typeface="PMingLiU"/>
                <a:cs typeface="PMingLiU"/>
              </a:rPr>
              <a:t>字</a:t>
            </a:r>
            <a:r>
              <a:rPr sz="3200" spc="143" dirty="0">
                <a:latin typeface="PMingLiU"/>
                <a:cs typeface="PMingLiU"/>
              </a:rPr>
              <a:t>符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1" dirty="0">
                <a:latin typeface="Times New Roman"/>
                <a:cs typeface="Times New Roman"/>
              </a:rPr>
              <a:t> </a:t>
            </a:r>
            <a:r>
              <a:rPr sz="3200" spc="143" dirty="0">
                <a:latin typeface="PMingLiU"/>
                <a:cs typeface="PMingLiU"/>
              </a:rPr>
              <a:t>将它们</a:t>
            </a:r>
            <a:r>
              <a:rPr sz="3200" spc="190" dirty="0">
                <a:latin typeface="PMingLiU"/>
                <a:cs typeface="PMingLiU"/>
              </a:rPr>
              <a:t>作</a:t>
            </a:r>
            <a:r>
              <a:rPr sz="3200" spc="143" dirty="0">
                <a:latin typeface="PMingLiU"/>
                <a:cs typeface="PMingLiU"/>
              </a:rPr>
              <a:t>移位变</a:t>
            </a:r>
            <a:r>
              <a:rPr sz="3200" spc="196" dirty="0">
                <a:latin typeface="PMingLiU"/>
                <a:cs typeface="PMingLiU"/>
              </a:rPr>
              <a:t>换</a:t>
            </a:r>
            <a:r>
              <a:rPr sz="3200" spc="26" dirty="0">
                <a:latin typeface="PMingLiU"/>
                <a:cs typeface="PMingLiU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spc="196" dirty="0">
                <a:latin typeface="PMingLiU"/>
                <a:cs typeface="PMingLiU"/>
              </a:rPr>
              <a:t>左</a:t>
            </a:r>
            <a:r>
              <a:rPr sz="3200" spc="143" dirty="0">
                <a:latin typeface="PMingLiU"/>
                <a:cs typeface="PMingLiU"/>
              </a:rPr>
              <a:t>移</a:t>
            </a:r>
            <a:r>
              <a:rPr sz="3200" spc="5" dirty="0">
                <a:latin typeface="PMingLiU"/>
                <a:cs typeface="PMingLiU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3</a:t>
            </a:r>
            <a:r>
              <a:rPr sz="3200" spc="-11" dirty="0">
                <a:latin typeface="Times New Roman"/>
                <a:cs typeface="Times New Roman"/>
              </a:rPr>
              <a:t> </a:t>
            </a:r>
            <a:r>
              <a:rPr sz="3200" spc="143" dirty="0">
                <a:latin typeface="PMingLiU"/>
                <a:cs typeface="PMingLiU"/>
              </a:rPr>
              <a:t>位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200" spc="-11" dirty="0">
                <a:latin typeface="Times New Roman"/>
                <a:cs typeface="Times New Roman"/>
              </a:rPr>
              <a:t> </a:t>
            </a:r>
            <a:r>
              <a:rPr sz="3200" spc="138" dirty="0">
                <a:latin typeface="PMingLiU"/>
                <a:cs typeface="PMingLiU"/>
              </a:rPr>
              <a:t>有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87" name="object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83258"/>
              </p:ext>
            </p:extLst>
          </p:nvPr>
        </p:nvGraphicFramePr>
        <p:xfrm>
          <a:off x="1219200" y="4343401"/>
          <a:ext cx="6781798" cy="1520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86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2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2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29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291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65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65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43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437371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字符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j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z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4">
                <a:tc>
                  <a:txBody>
                    <a:bodyPr/>
                    <a:lstStyle/>
                    <a:p>
                      <a:pPr marL="9525" algn="ctr">
                        <a:lnSpc>
                          <a:spcPts val="1515"/>
                        </a:lnSpc>
                      </a:pPr>
                      <a:r>
                        <a:rPr sz="1400" i="1" dirty="0">
                          <a:latin typeface="Meiryo"/>
                          <a:cs typeface="Meiryo"/>
                        </a:rPr>
                        <a:t>1</a:t>
                      </a:r>
                      <a:endParaRPr sz="1400" dirty="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字符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j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z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918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1744BD-F5C0-4603-9890-A5B8D99A975C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609600" y="609600"/>
          <a:ext cx="7521575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3" imgW="2946400" imgH="1155700" progId="Equation.DSMT4">
                  <p:embed/>
                </p:oleObj>
              </mc:Choice>
              <mc:Fallback>
                <p:oleObj name="Equation" r:id="rId3" imgW="2946400" imgH="1155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7521575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609600" y="4953000"/>
          <a:ext cx="70453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5" imgW="2832100" imgH="482600" progId="Equation.DSMT4">
                  <p:embed/>
                </p:oleObj>
              </mc:Choice>
              <mc:Fallback>
                <p:oleObj name="Equation" r:id="rId5" imgW="28321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704532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447800" y="3657600"/>
          <a:ext cx="5029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7" imgW="2108200" imgH="215900" progId="Equation.DSMT4">
                  <p:embed/>
                </p:oleObj>
              </mc:Choice>
              <mc:Fallback>
                <p:oleObj name="Equation" r:id="rId7" imgW="21082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50292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981200" y="4267200"/>
          <a:ext cx="52466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9" imgW="2108200" imgH="228600" progId="Equation.DSMT4">
                  <p:embed/>
                </p:oleObj>
              </mc:Choice>
              <mc:Fallback>
                <p:oleObj name="Equation" r:id="rId9" imgW="21082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52466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34D5C2-E735-4EA4-A1F4-296DA65C2089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990600" y="2133600"/>
          <a:ext cx="6629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3" imgW="2463800" imgH="241300" progId="Equation.DSMT4">
                  <p:embed/>
                </p:oleObj>
              </mc:Choice>
              <mc:Fallback>
                <p:oleObj name="Equation" r:id="rId3" imgW="2463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629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762000" y="533400"/>
          <a:ext cx="914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5" imgW="355292" imgH="203024" progId="Equation.DSMT4">
                  <p:embed/>
                </p:oleObj>
              </mc:Choice>
              <mc:Fallback>
                <p:oleObj name="Equation" r:id="rId5" imgW="355292" imgH="2030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9144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371600" y="1295400"/>
          <a:ext cx="66294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7" imgW="2438400" imgH="241300" progId="Equation.DSMT4">
                  <p:embed/>
                </p:oleObj>
              </mc:Choice>
              <mc:Fallback>
                <p:oleObj name="Equation" r:id="rId7" imgW="2438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66294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990600" y="2895600"/>
          <a:ext cx="6807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9" imgW="2641600" imgH="228600" progId="Equation.DSMT4">
                  <p:embed/>
                </p:oleObj>
              </mc:Choice>
              <mc:Fallback>
                <p:oleObj name="Equation" r:id="rId9" imgW="2641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68072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533400" y="3810000"/>
          <a:ext cx="78486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11" imgW="3149600" imgH="431800" progId="Equation.DSMT4">
                  <p:embed/>
                </p:oleObj>
              </mc:Choice>
              <mc:Fallback>
                <p:oleObj name="Equation" r:id="rId11" imgW="31496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78486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566019-7C98-4E23-9784-F787C94B6923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990600" y="609600"/>
          <a:ext cx="67818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3" imgW="2578100" imgH="215900" progId="Equation.DSMT4">
                  <p:embed/>
                </p:oleObj>
              </mc:Choice>
              <mc:Fallback>
                <p:oleObj name="Equation" r:id="rId3" imgW="25781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9600"/>
                        <a:ext cx="67818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2286000" y="1371600"/>
          <a:ext cx="4343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5" imgW="1638300" imgH="228600" progId="Equation.DSMT4">
                  <p:embed/>
                </p:oleObj>
              </mc:Choice>
              <mc:Fallback>
                <p:oleObj name="Equation" r:id="rId5" imgW="16383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4343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57200" y="2133600"/>
          <a:ext cx="5105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7" imgW="1954951" imgH="215806" progId="Equation.DSMT4">
                  <p:embed/>
                </p:oleObj>
              </mc:Choice>
              <mc:Fallback>
                <p:oleObj name="Equation" r:id="rId7" imgW="1954951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5105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990600" y="2895600"/>
          <a:ext cx="6934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9" imgW="2603500" imgH="215900" progId="Equation.DSMT4">
                  <p:embed/>
                </p:oleObj>
              </mc:Choice>
              <mc:Fallback>
                <p:oleObj name="Equation" r:id="rId9" imgW="26035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69342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CDD83A-EF90-4D1E-83B8-53B04C71F45B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381000" y="609600"/>
          <a:ext cx="83820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3" imgW="3314700" imgH="685800" progId="Equation.DSMT4">
                  <p:embed/>
                </p:oleObj>
              </mc:Choice>
              <mc:Fallback>
                <p:oleObj name="Equation" r:id="rId3" imgW="33147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09600"/>
                        <a:ext cx="83820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533400" y="4038600"/>
          <a:ext cx="5181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5" imgW="2019300" imgH="215900" progId="Equation.DSMT4">
                  <p:embed/>
                </p:oleObj>
              </mc:Choice>
              <mc:Fallback>
                <p:oleObj name="Equation" r:id="rId5" imgW="20193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5181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403517"/>
              </p:ext>
            </p:extLst>
          </p:nvPr>
        </p:nvGraphicFramePr>
        <p:xfrm>
          <a:off x="914400" y="2431686"/>
          <a:ext cx="7239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7" imgW="2743200" imgH="215900" progId="Equation.DSMT4">
                  <p:embed/>
                </p:oleObj>
              </mc:Choice>
              <mc:Fallback>
                <p:oleObj name="Equation" r:id="rId7" imgW="27432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1686"/>
                        <a:ext cx="72390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3200400" y="3276600"/>
          <a:ext cx="2057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9" imgW="774364" imgH="203112" progId="Equation.DSMT4">
                  <p:embed/>
                </p:oleObj>
              </mc:Choice>
              <mc:Fallback>
                <p:oleObj name="Equation" r:id="rId9" imgW="774364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2057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2895600" y="4800600"/>
          <a:ext cx="2819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11" imgW="1079032" imgH="203112" progId="Equation.DSMT4">
                  <p:embed/>
                </p:oleObj>
              </mc:Choice>
              <mc:Fallback>
                <p:oleObj name="Equation" r:id="rId11" imgW="1079032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2819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5405"/>
              </p:ext>
            </p:extLst>
          </p:nvPr>
        </p:nvGraphicFramePr>
        <p:xfrm>
          <a:off x="914400" y="5882776"/>
          <a:ext cx="769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13" imgW="3238500" imgH="203200" progId="Equation.DSMT4">
                  <p:embed/>
                </p:oleObj>
              </mc:Choice>
              <mc:Fallback>
                <p:oleObj name="Equation" r:id="rId13" imgW="32385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882776"/>
                        <a:ext cx="7696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线形标注 3 3"/>
          <p:cNvSpPr/>
          <p:nvPr/>
        </p:nvSpPr>
        <p:spPr>
          <a:xfrm>
            <a:off x="1219200" y="5217291"/>
            <a:ext cx="6705600" cy="612648"/>
          </a:xfrm>
          <a:prstGeom prst="borderCallout3">
            <a:avLst>
              <a:gd name="adj1" fmla="val -699636"/>
              <a:gd name="adj2" fmla="val -1590"/>
              <a:gd name="adj3" fmla="val 18750"/>
              <a:gd name="adj4" fmla="val -16667"/>
              <a:gd name="adj5" fmla="val 100000"/>
              <a:gd name="adj6" fmla="val -16667"/>
              <a:gd name="adj7" fmla="val 3073"/>
              <a:gd name="adj8" fmla="val -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050">
              <a:lnSpc>
                <a:spcPct val="100000"/>
              </a:lnSpc>
              <a:spcBef>
                <a:spcPts val="2015"/>
              </a:spcBef>
            </a:pPr>
            <a:r>
              <a:rPr lang="zh-CN" altLang="en-US" sz="1800" b="1" spc="130" dirty="0">
                <a:solidFill>
                  <a:schemeClr val="tx1"/>
                </a:solidFill>
                <a:latin typeface="PMingLiU"/>
                <a:cs typeface="PMingLiU"/>
              </a:rPr>
              <a:t>因</a:t>
            </a:r>
            <a:r>
              <a:rPr lang="zh-CN" altLang="en-US" sz="1800" b="1" spc="135" dirty="0">
                <a:solidFill>
                  <a:schemeClr val="tx1"/>
                </a:solidFill>
                <a:latin typeface="PMingLiU"/>
                <a:cs typeface="PMingLiU"/>
              </a:rPr>
              <a:t>为</a:t>
            </a:r>
            <a:r>
              <a:rPr lang="zh-CN" altLang="en-US" sz="1800" b="1" spc="5" dirty="0">
                <a:solidFill>
                  <a:schemeClr val="tx1"/>
                </a:solidFill>
                <a:latin typeface="PMingLiU"/>
                <a:cs typeface="PMingLiU"/>
              </a:rPr>
              <a:t> </a:t>
            </a:r>
            <a:r>
              <a:rPr lang="en-US" altLang="zh-CN" sz="1800" b="1" spc="-160" dirty="0">
                <a:solidFill>
                  <a:schemeClr val="tx1"/>
                </a:solidFill>
                <a:latin typeface="Tahoma"/>
                <a:cs typeface="Tahoma"/>
              </a:rPr>
              <a:t>95</a:t>
            </a:r>
            <a:r>
              <a:rPr lang="zh-CN" altLang="en-US" sz="1800" b="1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zh-CN" altLang="en-US" sz="1800" b="1" i="1" spc="-55" dirty="0">
                <a:solidFill>
                  <a:schemeClr val="tx1"/>
                </a:solidFill>
                <a:latin typeface="Meiryo"/>
                <a:cs typeface="Meiryo"/>
              </a:rPr>
              <a:t>≡</a:t>
            </a:r>
            <a:r>
              <a:rPr lang="zh-CN" altLang="en-US" sz="1800" b="1" i="1" spc="-120" dirty="0">
                <a:solidFill>
                  <a:schemeClr val="tx1"/>
                </a:solidFill>
                <a:latin typeface="Meiryo"/>
                <a:cs typeface="Meiryo"/>
              </a:rPr>
              <a:t> </a:t>
            </a:r>
            <a:r>
              <a:rPr lang="en-US" altLang="zh-CN" sz="1800" b="1" spc="-160" dirty="0">
                <a:solidFill>
                  <a:schemeClr val="tx1"/>
                </a:solidFill>
                <a:latin typeface="Tahoma"/>
                <a:cs typeface="Tahoma"/>
              </a:rPr>
              <a:t>25</a:t>
            </a:r>
            <a:r>
              <a:rPr lang="zh-CN" altLang="en-US" sz="1800" b="1" spc="-1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95" dirty="0">
                <a:solidFill>
                  <a:schemeClr val="tx1"/>
                </a:solidFill>
                <a:latin typeface="Tahoma"/>
                <a:cs typeface="Tahoma"/>
              </a:rPr>
              <a:t>(mod</a:t>
            </a:r>
            <a:r>
              <a:rPr lang="en-US" altLang="zh-CN" sz="1800" b="1" spc="-1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75" dirty="0">
                <a:solidFill>
                  <a:schemeClr val="tx1"/>
                </a:solidFill>
                <a:latin typeface="Tahoma"/>
                <a:cs typeface="Tahoma"/>
              </a:rPr>
              <a:t>7)</a:t>
            </a:r>
            <a:r>
              <a:rPr lang="en-US" altLang="zh-CN" sz="1800" b="1" i="1" spc="-75" dirty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en-US" altLang="zh-CN" sz="1800" b="1" i="1" spc="-55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altLang="zh-CN" sz="1800" b="1" spc="-75" dirty="0">
                <a:solidFill>
                  <a:schemeClr val="tx1"/>
                </a:solidFill>
                <a:latin typeface="Tahoma"/>
                <a:cs typeface="Tahoma"/>
              </a:rPr>
              <a:t>(5</a:t>
            </a:r>
            <a:r>
              <a:rPr lang="en-US" altLang="zh-CN" sz="1800" b="1" i="1" spc="-75" dirty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en-US" altLang="zh-CN" sz="1800" b="1" i="1" spc="-145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altLang="zh-CN" sz="1800" b="1" spc="-110" dirty="0">
                <a:solidFill>
                  <a:schemeClr val="tx1"/>
                </a:solidFill>
                <a:latin typeface="Tahoma"/>
                <a:cs typeface="Tahoma"/>
              </a:rPr>
              <a:t>7)</a:t>
            </a:r>
            <a:r>
              <a:rPr lang="en-US" altLang="zh-CN" sz="1800" b="1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20" dirty="0">
                <a:solidFill>
                  <a:schemeClr val="tx1"/>
                </a:solidFill>
                <a:latin typeface="Tahoma"/>
                <a:cs typeface="Tahoma"/>
              </a:rPr>
              <a:t>=</a:t>
            </a:r>
            <a:r>
              <a:rPr lang="en-US" altLang="zh-CN" sz="1800" b="1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85" dirty="0">
                <a:solidFill>
                  <a:schemeClr val="tx1"/>
                </a:solidFill>
                <a:latin typeface="Tahoma"/>
                <a:cs typeface="Tahoma"/>
              </a:rPr>
              <a:t>1</a:t>
            </a:r>
            <a:r>
              <a:rPr lang="en-US" altLang="zh-CN" sz="1800" b="1" i="1" spc="-85" dirty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en-US" altLang="zh-CN" sz="1800" b="1" i="1" spc="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zh-CN" altLang="en-US" sz="1800" b="1" spc="135" dirty="0">
                <a:solidFill>
                  <a:schemeClr val="tx1"/>
                </a:solidFill>
                <a:latin typeface="PMingLiU"/>
                <a:cs typeface="PMingLiU"/>
              </a:rPr>
              <a:t>所以  </a:t>
            </a:r>
            <a:r>
              <a:rPr lang="en-US" altLang="zh-CN" sz="1800" b="1" spc="-160" dirty="0">
                <a:solidFill>
                  <a:schemeClr val="tx1"/>
                </a:solidFill>
                <a:latin typeface="Tahoma"/>
                <a:cs typeface="Tahoma"/>
              </a:rPr>
              <a:t>19 </a:t>
            </a:r>
            <a:r>
              <a:rPr lang="zh-CN" altLang="en-US" sz="1800" b="1" i="1" spc="-55" dirty="0">
                <a:solidFill>
                  <a:schemeClr val="tx1"/>
                </a:solidFill>
                <a:latin typeface="Meiryo"/>
                <a:cs typeface="Meiryo"/>
              </a:rPr>
              <a:t>≡ </a:t>
            </a:r>
            <a:r>
              <a:rPr lang="en-US" altLang="zh-CN" sz="1800" b="1" spc="-160" dirty="0">
                <a:solidFill>
                  <a:schemeClr val="tx1"/>
                </a:solidFill>
                <a:latin typeface="Tahoma"/>
                <a:cs typeface="Tahoma"/>
              </a:rPr>
              <a:t>5 </a:t>
            </a:r>
            <a:r>
              <a:rPr lang="en-US" altLang="zh-CN" sz="1800" b="1" spc="-95" dirty="0">
                <a:solidFill>
                  <a:schemeClr val="tx1"/>
                </a:solidFill>
                <a:latin typeface="Tahoma"/>
                <a:cs typeface="Tahoma"/>
              </a:rPr>
              <a:t>(mod</a:t>
            </a:r>
            <a:r>
              <a:rPr lang="en-US" altLang="zh-CN" sz="1800" b="1" spc="-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75" dirty="0">
                <a:solidFill>
                  <a:schemeClr val="tx1"/>
                </a:solidFill>
                <a:latin typeface="Tahoma"/>
                <a:cs typeface="Tahoma"/>
              </a:rPr>
              <a:t>7)</a:t>
            </a:r>
            <a:r>
              <a:rPr lang="en-US" altLang="zh-CN" sz="1800" b="1" i="1" spc="-75" dirty="0">
                <a:solidFill>
                  <a:schemeClr val="tx1"/>
                </a:solidFill>
                <a:latin typeface="Georgia"/>
                <a:cs typeface="Georgia"/>
              </a:rPr>
              <a:t>.    </a:t>
            </a:r>
            <a:endParaRPr lang="en-US" altLang="zh-CN" sz="1800" b="1" dirty="0">
              <a:solidFill>
                <a:schemeClr val="tx1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5533CE-AB23-4F34-B906-344C62BD07B3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371600" y="838200"/>
          <a:ext cx="5080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3" imgW="2070100" imgH="203200" progId="Equation.DSMT4">
                  <p:embed/>
                </p:oleObj>
              </mc:Choice>
              <mc:Fallback>
                <p:oleObj name="Equation" r:id="rId3" imgW="20701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5080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533400" y="1600200"/>
          <a:ext cx="81534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5" imgW="3136900" imgH="685800" progId="Equation.DSMT4">
                  <p:embed/>
                </p:oleObj>
              </mc:Choice>
              <mc:Fallback>
                <p:oleObj name="Equation" r:id="rId5" imgW="31369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8153400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981200" y="5181600"/>
          <a:ext cx="3886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7" imgW="1396394" imgH="203112" progId="Equation.DSMT4">
                  <p:embed/>
                </p:oleObj>
              </mc:Choice>
              <mc:Fallback>
                <p:oleObj name="Equation" r:id="rId7" imgW="1396394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3886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295400" y="3657600"/>
          <a:ext cx="5715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9" imgW="2094591" imgH="215806" progId="Equation.DSMT4">
                  <p:embed/>
                </p:oleObj>
              </mc:Choice>
              <mc:Fallback>
                <p:oleObj name="Equation" r:id="rId9" imgW="2094591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5715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981200" y="4419600"/>
          <a:ext cx="4800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11" imgW="1688367" imgH="203112" progId="Equation.DSMT4">
                  <p:embed/>
                </p:oleObj>
              </mc:Choice>
              <mc:Fallback>
                <p:oleObj name="Equation" r:id="rId11" imgW="1688367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4800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线形标注 1 2"/>
          <p:cNvSpPr/>
          <p:nvPr/>
        </p:nvSpPr>
        <p:spPr>
          <a:xfrm>
            <a:off x="1600200" y="6073832"/>
            <a:ext cx="5867400" cy="612648"/>
          </a:xfrm>
          <a:prstGeom prst="borderCallout1">
            <a:avLst>
              <a:gd name="adj1" fmla="val 18750"/>
              <a:gd name="adj2" fmla="val -8333"/>
              <a:gd name="adj3" fmla="val -82678"/>
              <a:gd name="adj4" fmla="val 7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indent="5963285">
              <a:lnSpc>
                <a:spcPct val="131500"/>
              </a:lnSpc>
              <a:spcBef>
                <a:spcPts val="75"/>
              </a:spcBef>
            </a:pPr>
            <a:r>
              <a:rPr lang="en-US" altLang="zh-CN" sz="1800" b="1" spc="-160" dirty="0">
                <a:solidFill>
                  <a:schemeClr val="tx1"/>
                </a:solidFill>
                <a:latin typeface="Tahoma"/>
                <a:cs typeface="Tahoma"/>
              </a:rPr>
              <a:t> 19</a:t>
            </a:r>
            <a:r>
              <a:rPr lang="zh-CN" altLang="en-US" sz="1800" b="1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zh-CN" altLang="en-US" sz="1800" b="1" i="1" spc="-55" dirty="0">
                <a:solidFill>
                  <a:schemeClr val="tx1"/>
                </a:solidFill>
                <a:latin typeface="Meiryo"/>
                <a:cs typeface="Meiryo"/>
              </a:rPr>
              <a:t>≡</a:t>
            </a:r>
            <a:r>
              <a:rPr lang="zh-CN" altLang="en-US" sz="1800" b="1" i="1" spc="-120" dirty="0">
                <a:solidFill>
                  <a:schemeClr val="tx1"/>
                </a:solidFill>
                <a:latin typeface="Meiryo"/>
                <a:cs typeface="Meiryo"/>
              </a:rPr>
              <a:t> </a:t>
            </a:r>
            <a:r>
              <a:rPr lang="en-US" altLang="zh-CN" sz="1800" b="1" spc="-160" dirty="0">
                <a:solidFill>
                  <a:schemeClr val="tx1"/>
                </a:solidFill>
                <a:latin typeface="Tahoma"/>
                <a:cs typeface="Tahoma"/>
              </a:rPr>
              <a:t>5</a:t>
            </a:r>
            <a:r>
              <a:rPr lang="zh-CN" altLang="en-US" sz="1800" b="1" spc="-1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95" dirty="0">
                <a:solidFill>
                  <a:schemeClr val="tx1"/>
                </a:solidFill>
                <a:latin typeface="Tahoma"/>
                <a:cs typeface="Tahoma"/>
              </a:rPr>
              <a:t>(mod</a:t>
            </a:r>
            <a:r>
              <a:rPr lang="en-US" altLang="zh-CN" sz="1800" b="1" spc="-1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75" dirty="0">
                <a:solidFill>
                  <a:schemeClr val="tx1"/>
                </a:solidFill>
                <a:latin typeface="Tahoma"/>
                <a:cs typeface="Tahoma"/>
              </a:rPr>
              <a:t>7)</a:t>
            </a:r>
            <a:r>
              <a:rPr lang="en-US" altLang="zh-CN" sz="1800" b="1" i="1" spc="-75" dirty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en-US" altLang="zh-CN" sz="1800" b="1" i="1" spc="-55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altLang="zh-CN" sz="1800" b="1" i="1" spc="-125" dirty="0">
                <a:solidFill>
                  <a:schemeClr val="tx1"/>
                </a:solidFill>
                <a:latin typeface="Georgia"/>
                <a:cs typeface="Georgia"/>
              </a:rPr>
              <a:t>d</a:t>
            </a:r>
            <a:r>
              <a:rPr lang="en-US" altLang="zh-CN" sz="1800" b="1" i="1" spc="5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altLang="zh-CN" sz="1800" b="1" spc="-20" dirty="0">
                <a:solidFill>
                  <a:schemeClr val="tx1"/>
                </a:solidFill>
                <a:latin typeface="Tahoma"/>
                <a:cs typeface="Tahoma"/>
              </a:rPr>
              <a:t>=</a:t>
            </a:r>
            <a:r>
              <a:rPr lang="en-US" altLang="zh-CN" sz="1800" b="1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160" dirty="0">
                <a:solidFill>
                  <a:schemeClr val="tx1"/>
                </a:solidFill>
                <a:latin typeface="Tahoma"/>
                <a:cs typeface="Tahoma"/>
              </a:rPr>
              <a:t>4</a:t>
            </a:r>
            <a:r>
              <a:rPr lang="en-US" altLang="zh-CN" sz="1800" b="1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i="1" spc="200" dirty="0">
                <a:solidFill>
                  <a:schemeClr val="tx1"/>
                </a:solidFill>
                <a:latin typeface="Georgia"/>
                <a:cs typeface="Georgia"/>
              </a:rPr>
              <a:t>&gt;</a:t>
            </a:r>
            <a:r>
              <a:rPr lang="en-US" altLang="zh-CN" sz="1800" b="1" i="1" spc="5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altLang="zh-CN" sz="1800" b="1" spc="-85" dirty="0">
                <a:solidFill>
                  <a:schemeClr val="tx1"/>
                </a:solidFill>
                <a:latin typeface="Tahoma"/>
                <a:cs typeface="Tahoma"/>
              </a:rPr>
              <a:t>0</a:t>
            </a:r>
            <a:r>
              <a:rPr lang="en-US" altLang="zh-CN" sz="1800" b="1" i="1" spc="-85" dirty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en-US" altLang="zh-CN" sz="1800" b="1" i="1" spc="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zh-CN" altLang="en-US" sz="1800" b="1" spc="135" dirty="0">
                <a:solidFill>
                  <a:schemeClr val="tx1"/>
                </a:solidFill>
                <a:latin typeface="PMingLiU"/>
                <a:cs typeface="PMingLiU"/>
              </a:rPr>
              <a:t>所</a:t>
            </a:r>
            <a:r>
              <a:rPr lang="zh-CN" altLang="en-US" sz="1800" b="1" spc="130" dirty="0">
                <a:solidFill>
                  <a:schemeClr val="tx1"/>
                </a:solidFill>
                <a:latin typeface="PMingLiU"/>
                <a:cs typeface="PMingLiU"/>
              </a:rPr>
              <a:t>以</a:t>
            </a:r>
            <a:r>
              <a:rPr lang="en-US" altLang="zh-CN" sz="1800" b="1" spc="-160" dirty="0">
                <a:solidFill>
                  <a:schemeClr val="tx1"/>
                </a:solidFill>
                <a:latin typeface="Tahoma"/>
                <a:cs typeface="Tahoma"/>
              </a:rPr>
              <a:t>76</a:t>
            </a:r>
            <a:r>
              <a:rPr lang="zh-CN" altLang="en-US" sz="1800" b="1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zh-CN" altLang="en-US" sz="1800" b="1" i="1" spc="-55" dirty="0">
                <a:solidFill>
                  <a:schemeClr val="tx1"/>
                </a:solidFill>
                <a:latin typeface="Meiryo"/>
                <a:cs typeface="Meiryo"/>
              </a:rPr>
              <a:t>≡</a:t>
            </a:r>
            <a:r>
              <a:rPr lang="zh-CN" altLang="en-US" sz="1800" b="1" i="1" spc="-120" dirty="0">
                <a:solidFill>
                  <a:schemeClr val="tx1"/>
                </a:solidFill>
                <a:latin typeface="Meiryo"/>
                <a:cs typeface="Meiryo"/>
              </a:rPr>
              <a:t> </a:t>
            </a:r>
            <a:r>
              <a:rPr lang="en-US" altLang="zh-CN" sz="1800" b="1" spc="-160" dirty="0">
                <a:solidFill>
                  <a:schemeClr val="tx1"/>
                </a:solidFill>
                <a:latin typeface="Tahoma"/>
                <a:cs typeface="Tahoma"/>
              </a:rPr>
              <a:t>20</a:t>
            </a:r>
            <a:r>
              <a:rPr lang="zh-CN" altLang="en-US" sz="1800" b="1" spc="-1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95" dirty="0">
                <a:solidFill>
                  <a:schemeClr val="tx1"/>
                </a:solidFill>
                <a:latin typeface="Tahoma"/>
                <a:cs typeface="Tahoma"/>
              </a:rPr>
              <a:t>(mod</a:t>
            </a:r>
            <a:r>
              <a:rPr lang="en-US" altLang="zh-CN" sz="1800" b="1" spc="-1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95" dirty="0">
                <a:solidFill>
                  <a:schemeClr val="tx1"/>
                </a:solidFill>
                <a:latin typeface="Tahoma"/>
                <a:cs typeface="Tahoma"/>
              </a:rPr>
              <a:t>28)</a:t>
            </a:r>
            <a:r>
              <a:rPr lang="en-US" altLang="zh-CN" sz="1800" b="1" i="1" spc="-95" dirty="0">
                <a:solidFill>
                  <a:schemeClr val="tx1"/>
                </a:solidFill>
                <a:latin typeface="Georgia"/>
                <a:cs typeface="Georgia"/>
              </a:rPr>
              <a:t>.</a:t>
            </a:r>
            <a:endParaRPr lang="en-US" altLang="zh-CN" sz="1800" b="1" dirty="0">
              <a:solidFill>
                <a:schemeClr val="tx1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F51D21-678E-4806-B569-57C15B8D0A94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609600" y="533400"/>
          <a:ext cx="7848600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3" imgW="3149600" imgH="876300" progId="Equation.DSMT4">
                  <p:embed/>
                </p:oleObj>
              </mc:Choice>
              <mc:Fallback>
                <p:oleObj name="Equation" r:id="rId3" imgW="3149600" imgH="876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7848600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4114800" y="4038600"/>
          <a:ext cx="38925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5" imgW="1562100" imgH="406400" progId="Equation.DSMT4">
                  <p:embed/>
                </p:oleObj>
              </mc:Choice>
              <mc:Fallback>
                <p:oleObj name="Equation" r:id="rId5" imgW="15621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38925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447800" y="2819400"/>
          <a:ext cx="6553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7" imgW="2781300" imgH="215900" progId="Equation.DSMT4">
                  <p:embed/>
                </p:oleObj>
              </mc:Choice>
              <mc:Fallback>
                <p:oleObj name="Equation" r:id="rId7" imgW="27813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6553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3124200" y="3429000"/>
          <a:ext cx="19685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9" imgW="736280" imgH="177723" progId="Equation.DSMT4">
                  <p:embed/>
                </p:oleObj>
              </mc:Choice>
              <mc:Fallback>
                <p:oleObj name="Equation" r:id="rId9" imgW="736280" imgH="17772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29000"/>
                        <a:ext cx="19685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733425" y="4038600"/>
          <a:ext cx="32559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11" imgW="1294838" imgH="406224" progId="Equation.DSMT4">
                  <p:embed/>
                </p:oleObj>
              </mc:Choice>
              <mc:Fallback>
                <p:oleObj name="Equation" r:id="rId11" imgW="1294838" imgH="4062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038600"/>
                        <a:ext cx="325596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40138"/>
              </p:ext>
            </p:extLst>
          </p:nvPr>
        </p:nvGraphicFramePr>
        <p:xfrm>
          <a:off x="2732088" y="5060950"/>
          <a:ext cx="25146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13" imgW="1015559" imgH="406224" progId="Equation.DSMT4">
                  <p:embed/>
                </p:oleObj>
              </mc:Choice>
              <mc:Fallback>
                <p:oleObj name="Equation" r:id="rId13" imgW="1015559" imgH="4062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5060950"/>
                        <a:ext cx="25146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线形标注 2 1"/>
          <p:cNvSpPr/>
          <p:nvPr/>
        </p:nvSpPr>
        <p:spPr>
          <a:xfrm>
            <a:off x="990600" y="6019799"/>
            <a:ext cx="6934200" cy="701675"/>
          </a:xfrm>
          <a:prstGeom prst="borderCallout2">
            <a:avLst>
              <a:gd name="adj1" fmla="val 27342"/>
              <a:gd name="adj2" fmla="val -1377"/>
              <a:gd name="adj3" fmla="val 8726"/>
              <a:gd name="adj4" fmla="val -10146"/>
              <a:gd name="adj5" fmla="val -319980"/>
              <a:gd name="adj6" fmla="val -3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da-DK" altLang="zh-CN" sz="2000" b="1" spc="-165" dirty="0">
                <a:solidFill>
                  <a:schemeClr val="tx1"/>
                </a:solidFill>
                <a:latin typeface="Tahoma"/>
                <a:cs typeface="Tahoma"/>
              </a:rPr>
              <a:t>190</a:t>
            </a:r>
            <a:r>
              <a:rPr lang="da-DK" altLang="zh-CN" sz="2000" b="1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da-DK" altLang="zh-CN" sz="2000" b="1" i="1" spc="-55" dirty="0">
                <a:solidFill>
                  <a:schemeClr val="tx1"/>
                </a:solidFill>
                <a:latin typeface="Meiryo"/>
                <a:cs typeface="Meiryo"/>
              </a:rPr>
              <a:t>≡</a:t>
            </a:r>
            <a:r>
              <a:rPr lang="da-DK" altLang="zh-CN" sz="2000" b="1" i="1" spc="-120" dirty="0">
                <a:solidFill>
                  <a:schemeClr val="tx1"/>
                </a:solidFill>
                <a:latin typeface="Meiryo"/>
                <a:cs typeface="Meiryo"/>
              </a:rPr>
              <a:t> </a:t>
            </a:r>
            <a:r>
              <a:rPr lang="da-DK" altLang="zh-CN" sz="2000" b="1" spc="-160" dirty="0">
                <a:solidFill>
                  <a:schemeClr val="tx1"/>
                </a:solidFill>
                <a:latin typeface="Tahoma"/>
                <a:cs typeface="Tahoma"/>
              </a:rPr>
              <a:t>50</a:t>
            </a:r>
            <a:r>
              <a:rPr lang="da-DK" altLang="zh-CN" sz="2000" b="1" spc="-1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da-DK" altLang="zh-CN" sz="2000" b="1" spc="-95" dirty="0">
                <a:solidFill>
                  <a:schemeClr val="tx1"/>
                </a:solidFill>
                <a:latin typeface="Tahoma"/>
                <a:cs typeface="Tahoma"/>
              </a:rPr>
              <a:t>(mod</a:t>
            </a:r>
            <a:r>
              <a:rPr lang="da-DK" altLang="zh-CN" sz="2000" b="1" spc="-1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da-DK" altLang="zh-CN" sz="2000" b="1" spc="-95" dirty="0">
                <a:solidFill>
                  <a:schemeClr val="tx1"/>
                </a:solidFill>
                <a:latin typeface="Tahoma"/>
                <a:cs typeface="Tahoma"/>
              </a:rPr>
              <a:t>70)</a:t>
            </a:r>
            <a:r>
              <a:rPr lang="da-DK" altLang="zh-CN" sz="2000" b="1" i="1" spc="-95" dirty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da-DK" altLang="zh-CN" sz="2000" b="1" i="1" spc="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zh-CN" altLang="da-DK" sz="2000" b="1" spc="135" dirty="0">
                <a:solidFill>
                  <a:schemeClr val="tx1"/>
                </a:solidFill>
                <a:latin typeface="PMingLiU"/>
                <a:cs typeface="PMingLiU"/>
              </a:rPr>
              <a:t>所以</a:t>
            </a:r>
            <a:r>
              <a:rPr lang="zh-CN" altLang="da-DK" sz="2000" b="1" spc="185" dirty="0">
                <a:solidFill>
                  <a:schemeClr val="tx1"/>
                </a:solidFill>
                <a:latin typeface="PMingLiU"/>
                <a:cs typeface="PMingLiU"/>
              </a:rPr>
              <a:t>取</a:t>
            </a:r>
            <a:r>
              <a:rPr lang="da-DK" altLang="zh-CN" sz="2000" b="1" spc="25" dirty="0">
                <a:solidFill>
                  <a:schemeClr val="tx1"/>
                </a:solidFill>
                <a:latin typeface="PMingLiU"/>
                <a:cs typeface="PMingLiU"/>
              </a:rPr>
              <a:t> </a:t>
            </a:r>
            <a:r>
              <a:rPr lang="da-DK" altLang="zh-CN" sz="2000" b="1" i="1" spc="-125" dirty="0">
                <a:solidFill>
                  <a:schemeClr val="tx1"/>
                </a:solidFill>
                <a:latin typeface="Georgia"/>
                <a:cs typeface="Georgia"/>
              </a:rPr>
              <a:t>d</a:t>
            </a:r>
            <a:r>
              <a:rPr lang="da-DK" altLang="zh-CN" sz="2000" b="1" i="1" spc="5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da-DK" altLang="zh-CN" sz="2000" b="1" spc="-20" dirty="0">
                <a:solidFill>
                  <a:schemeClr val="tx1"/>
                </a:solidFill>
                <a:latin typeface="Tahoma"/>
                <a:cs typeface="Tahoma"/>
              </a:rPr>
              <a:t>=</a:t>
            </a:r>
            <a:r>
              <a:rPr lang="da-DK" altLang="zh-CN" sz="2000" b="1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da-DK" altLang="zh-CN" sz="2000" b="1" spc="-110" dirty="0">
                <a:solidFill>
                  <a:schemeClr val="tx1"/>
                </a:solidFill>
                <a:latin typeface="Tahoma"/>
                <a:cs typeface="Tahoma"/>
              </a:rPr>
              <a:t>10</a:t>
            </a:r>
            <a:r>
              <a:rPr lang="da-DK" altLang="zh-CN" sz="2000" b="1" i="1" spc="-110" dirty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da-DK" altLang="zh-CN" sz="2000" b="1" i="1" spc="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zh-CN" altLang="da-DK" sz="2000" b="1" spc="135" dirty="0">
                <a:solidFill>
                  <a:schemeClr val="tx1"/>
                </a:solidFill>
                <a:latin typeface="PMingLiU"/>
                <a:cs typeface="PMingLiU"/>
              </a:rPr>
              <a:t>得到 </a:t>
            </a:r>
            <a:r>
              <a:rPr lang="da-DK" altLang="zh-CN" sz="2000" b="1" spc="-160" dirty="0">
                <a:solidFill>
                  <a:schemeClr val="tx1"/>
                </a:solidFill>
                <a:latin typeface="Tahoma"/>
                <a:cs typeface="Tahoma"/>
              </a:rPr>
              <a:t>19 </a:t>
            </a:r>
            <a:r>
              <a:rPr lang="da-DK" altLang="zh-CN" sz="2000" b="1" i="1" spc="-55" dirty="0">
                <a:solidFill>
                  <a:schemeClr val="tx1"/>
                </a:solidFill>
                <a:latin typeface="Meiryo"/>
                <a:cs typeface="Meiryo"/>
              </a:rPr>
              <a:t>≡ </a:t>
            </a:r>
            <a:r>
              <a:rPr lang="da-DK" altLang="zh-CN" sz="2000" b="1" spc="-160" dirty="0">
                <a:solidFill>
                  <a:schemeClr val="tx1"/>
                </a:solidFill>
                <a:latin typeface="Tahoma"/>
                <a:cs typeface="Tahoma"/>
              </a:rPr>
              <a:t>5 </a:t>
            </a:r>
            <a:r>
              <a:rPr lang="da-DK" altLang="zh-CN" sz="2000" b="1" spc="-95" dirty="0">
                <a:solidFill>
                  <a:schemeClr val="tx1"/>
                </a:solidFill>
                <a:latin typeface="Tahoma"/>
                <a:cs typeface="Tahoma"/>
              </a:rPr>
              <a:t>(mod</a:t>
            </a:r>
            <a:r>
              <a:rPr lang="da-DK" altLang="zh-CN" sz="2000" b="1" spc="-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da-DK" altLang="zh-CN" sz="2000" b="1" spc="-75" dirty="0">
                <a:solidFill>
                  <a:schemeClr val="tx1"/>
                </a:solidFill>
                <a:latin typeface="Tahoma"/>
                <a:cs typeface="Tahoma"/>
              </a:rPr>
              <a:t>7)</a:t>
            </a:r>
            <a:r>
              <a:rPr lang="da-DK" altLang="zh-CN" sz="2000" b="1" i="1" spc="-75" dirty="0">
                <a:solidFill>
                  <a:schemeClr val="tx1"/>
                </a:solidFill>
                <a:latin typeface="Georgia"/>
                <a:cs typeface="Georgia"/>
              </a:rPr>
              <a:t>.   </a:t>
            </a:r>
            <a:endParaRPr lang="da-DK" altLang="zh-CN" sz="2000" b="1" dirty="0">
              <a:solidFill>
                <a:schemeClr val="tx1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65C95D-CE42-4475-87F1-E0B2313CF9DB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533400" y="685800"/>
          <a:ext cx="80375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3" imgW="3225800" imgH="685800" progId="Equation.DSMT4">
                  <p:embed/>
                </p:oleObj>
              </mc:Choice>
              <mc:Fallback>
                <p:oleObj name="Equation" r:id="rId3" imgW="32258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8037513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1981200" y="4038600"/>
          <a:ext cx="3657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5" imgW="1422400" imgH="215900" progId="Equation.DSMT4">
                  <p:embed/>
                </p:oleObj>
              </mc:Choice>
              <mc:Fallback>
                <p:oleObj name="Equation" r:id="rId5" imgW="14224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3657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295400" y="2590800"/>
          <a:ext cx="5740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7" imgW="2336800" imgH="215900" progId="Equation.DSMT4">
                  <p:embed/>
                </p:oleObj>
              </mc:Choice>
              <mc:Fallback>
                <p:oleObj name="Equation" r:id="rId7" imgW="23368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5740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981200" y="3352800"/>
          <a:ext cx="48053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9" imgW="1993035" imgH="215806" progId="Equation.DSMT4">
                  <p:embed/>
                </p:oleObj>
              </mc:Choice>
              <mc:Fallback>
                <p:oleObj name="Equation" r:id="rId9" imgW="1993035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48053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1295400" y="4800600"/>
          <a:ext cx="45926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11" imgW="1866090" imgH="215806" progId="Equation.DSMT4">
                  <p:embed/>
                </p:oleObj>
              </mc:Choice>
              <mc:Fallback>
                <p:oleObj name="Equation" r:id="rId11" imgW="1866090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45926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1981200" y="5486400"/>
          <a:ext cx="62341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13" imgW="2578100" imgH="215900" progId="Equation.DSMT4">
                  <p:embed/>
                </p:oleObj>
              </mc:Choice>
              <mc:Fallback>
                <p:oleObj name="Equation" r:id="rId13" imgW="25781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0"/>
                        <a:ext cx="62341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6C80B-3A3C-4138-A7B3-8BEA2B8351BE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09600" y="609600"/>
          <a:ext cx="7240588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3" imgW="2768600" imgH="939800" progId="Equation.DSMT4">
                  <p:embed/>
                </p:oleObj>
              </mc:Choice>
              <mc:Fallback>
                <p:oleObj name="Equation" r:id="rId3" imgW="27686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7240588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762000" y="5715000"/>
          <a:ext cx="55530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5" imgW="2260600" imgH="228600" progId="Equation.DSMT4">
                  <p:embed/>
                </p:oleObj>
              </mc:Choice>
              <mc:Fallback>
                <p:oleObj name="Equation" r:id="rId5" imgW="2260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55530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219200" y="3276600"/>
          <a:ext cx="632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7" imgW="2527300" imgH="228600" progId="Equation.DSMT4">
                  <p:embed/>
                </p:oleObj>
              </mc:Choice>
              <mc:Fallback>
                <p:oleObj name="Equation" r:id="rId7" imgW="25273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6324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514600" y="4038600"/>
          <a:ext cx="396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9" imgW="1485900" imgH="228600" progId="Equation.DSMT4">
                  <p:embed/>
                </p:oleObj>
              </mc:Choice>
              <mc:Fallback>
                <p:oleObj name="Equation" r:id="rId9" imgW="14859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38600"/>
                        <a:ext cx="3962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2362200" y="5029200"/>
          <a:ext cx="35734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tion" r:id="rId11" imgW="1409700" imgH="228600" progId="Equation.DSMT4">
                  <p:embed/>
                </p:oleObj>
              </mc:Choice>
              <mc:Fallback>
                <p:oleObj name="Equation" r:id="rId11" imgW="14097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29200"/>
                        <a:ext cx="357346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609600" y="4572000"/>
          <a:ext cx="1066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13" imgW="431613" imgH="203112" progId="Equation.DSMT4">
                  <p:embed/>
                </p:oleObj>
              </mc:Choice>
              <mc:Fallback>
                <p:oleObj name="Equation" r:id="rId13" imgW="431613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1066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111CB3-6401-4F3C-AEC1-F85A81BB2592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09600" y="533400"/>
          <a:ext cx="7783513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3" imgW="3200400" imgH="698500" progId="Equation.DSMT4">
                  <p:embed/>
                </p:oleObj>
              </mc:Choice>
              <mc:Fallback>
                <p:oleObj name="Equation" r:id="rId3" imgW="32004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7783513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609600" y="2438400"/>
          <a:ext cx="64008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5" imgW="2628900" imgH="673100" progId="Equation.DSMT4">
                  <p:embed/>
                </p:oleObj>
              </mc:Choice>
              <mc:Fallback>
                <p:oleObj name="Equation" r:id="rId5" imgW="26289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640080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295400" y="4267200"/>
          <a:ext cx="68341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7" imgW="2743200" imgH="215900" progId="Equation.DSMT4">
                  <p:embed/>
                </p:oleObj>
              </mc:Choice>
              <mc:Fallback>
                <p:oleObj name="Equation" r:id="rId7" imgW="27432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67200"/>
                        <a:ext cx="683418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609600" y="4953000"/>
          <a:ext cx="54403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9" imgW="2273300" imgH="215900" progId="Equation.DSMT4">
                  <p:embed/>
                </p:oleObj>
              </mc:Choice>
              <mc:Fallback>
                <p:oleObj name="Equation" r:id="rId9" imgW="22733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54403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2819400" y="5562600"/>
          <a:ext cx="2590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11" imgW="1016000" imgH="203200" progId="Equation.DSMT4">
                  <p:embed/>
                </p:oleObj>
              </mc:Choice>
              <mc:Fallback>
                <p:oleObj name="Equation" r:id="rId11" imgW="10160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562600"/>
                        <a:ext cx="25908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5CAAB8-B814-451B-A08F-E5005A5E03EA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609600" y="609600"/>
          <a:ext cx="8078788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3" imgW="3302000" imgH="901700" progId="Equation.DSMT4">
                  <p:embed/>
                </p:oleObj>
              </mc:Choice>
              <mc:Fallback>
                <p:oleObj name="Equation" r:id="rId3" imgW="3302000" imgH="901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8078788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447800" y="2895600"/>
          <a:ext cx="6400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5" imgW="2616200" imgH="419100" progId="Equation.DSMT4">
                  <p:embed/>
                </p:oleObj>
              </mc:Choice>
              <mc:Fallback>
                <p:oleObj name="Equation" r:id="rId5" imgW="26162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64008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533400" y="4038600"/>
          <a:ext cx="8305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7" imgW="3378200" imgH="215900" progId="Equation.DSMT4">
                  <p:embed/>
                </p:oleObj>
              </mc:Choice>
              <mc:Fallback>
                <p:oleObj name="Equation" r:id="rId7" imgW="33782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8305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609600" y="4876800"/>
          <a:ext cx="5715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9" imgW="2349500" imgH="215900" progId="Equation.DSMT4">
                  <p:embed/>
                </p:oleObj>
              </mc:Choice>
              <mc:Fallback>
                <p:oleObj name="Equation" r:id="rId9" imgW="23495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57150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3124200" y="5486400"/>
          <a:ext cx="2590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11" imgW="1040948" imgH="203112" progId="Equation.DSMT4">
                  <p:embed/>
                </p:oleObj>
              </mc:Choice>
              <mc:Fallback>
                <p:oleObj name="Equation" r:id="rId11" imgW="1040948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86400"/>
                        <a:ext cx="2590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562253" y="653930"/>
            <a:ext cx="1472354" cy="284134"/>
          </a:xfrm>
          <a:prstGeom prst="rect">
            <a:avLst/>
          </a:prstGeom>
        </p:spPr>
        <p:txBody>
          <a:bodyPr vert="horz" wrap="square" lIns="0" tIns="1544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434">
              <a:spcBef>
                <a:spcPts val="121"/>
              </a:spcBef>
            </a:pPr>
            <a:r>
              <a:rPr sz="1745" spc="143" dirty="0">
                <a:latin typeface="PMingLiU"/>
                <a:cs typeface="PMingLiU"/>
              </a:rPr>
              <a:t>将</a:t>
            </a:r>
            <a:r>
              <a:rPr sz="1745" spc="138" dirty="0">
                <a:latin typeface="PMingLiU"/>
                <a:cs typeface="PMingLiU"/>
              </a:rPr>
              <a:t>符</a:t>
            </a:r>
            <a:r>
              <a:rPr sz="1745" spc="143" dirty="0">
                <a:latin typeface="PMingLiU"/>
                <a:cs typeface="PMingLiU"/>
              </a:rPr>
              <a:t>号数</a:t>
            </a:r>
            <a:r>
              <a:rPr sz="1692" spc="196" dirty="0">
                <a:latin typeface="PMingLiU"/>
                <a:cs typeface="PMingLiU"/>
              </a:rPr>
              <a:t>字化</a:t>
            </a:r>
            <a:endParaRPr sz="1692" dirty="0">
              <a:latin typeface="PMingLiU"/>
              <a:cs typeface="PMingLiU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4294967295"/>
          </p:nvPr>
        </p:nvSpPr>
        <p:spPr>
          <a:xfrm>
            <a:off x="4478" y="0"/>
            <a:ext cx="0" cy="393589"/>
          </a:xfrm>
          <a:prstGeom prst="rect">
            <a:avLst/>
          </a:prstGeom>
        </p:spPr>
        <p:txBody>
          <a:bodyPr vert="horz" wrap="square" lIns="0" tIns="2687" rIns="0" bIns="0" rtlCol="0">
            <a:spAutoFit/>
          </a:bodyPr>
          <a:lstStyle/>
          <a:p>
            <a:pPr marL="13434">
              <a:spcBef>
                <a:spcPts val="21"/>
              </a:spcBef>
            </a:pPr>
            <a:r>
              <a:rPr spc="242" dirty="0"/>
              <a:t> </a:t>
            </a:r>
            <a:r>
              <a:rPr sz="740" spc="79" dirty="0"/>
              <a:t>出</a:t>
            </a:r>
            <a:endParaRPr sz="740" dirty="0"/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779177" y="1305592"/>
          <a:ext cx="6373714" cy="729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4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35" dirty="0">
                          <a:latin typeface="PMingLiU"/>
                          <a:cs typeface="PMingLiU"/>
                        </a:rPr>
                        <a:t>字</a:t>
                      </a:r>
                      <a:r>
                        <a:rPr sz="1200" spc="140" dirty="0">
                          <a:latin typeface="PMingLiU"/>
                          <a:cs typeface="PMingLiU"/>
                        </a:rPr>
                        <a:t>符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j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z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i="1" dirty="0">
                          <a:latin typeface="Meiryo"/>
                          <a:cs typeface="Meiryo"/>
                        </a:rPr>
                        <a:t>1</a:t>
                      </a:r>
                      <a:endParaRPr sz="140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35" dirty="0">
                          <a:latin typeface="PMingLiU"/>
                          <a:cs typeface="PMingLiU"/>
                        </a:rPr>
                        <a:t>数</a:t>
                      </a:r>
                      <a:r>
                        <a:rPr sz="1200" spc="140" dirty="0">
                          <a:latin typeface="PMingLiU"/>
                          <a:cs typeface="PMingLiU"/>
                        </a:rPr>
                        <a:t>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object 80"/>
          <p:cNvSpPr txBox="1"/>
          <p:nvPr/>
        </p:nvSpPr>
        <p:spPr>
          <a:xfrm>
            <a:off x="622477" y="2205964"/>
            <a:ext cx="2195097" cy="284134"/>
          </a:xfrm>
          <a:prstGeom prst="rect">
            <a:avLst/>
          </a:prstGeom>
        </p:spPr>
        <p:txBody>
          <a:bodyPr vert="horz" wrap="square" lIns="0" tIns="15448" rIns="0" bIns="0" rtlCol="0">
            <a:spAutoFit/>
          </a:bodyPr>
          <a:lstStyle/>
          <a:p>
            <a:pPr marL="13434">
              <a:spcBef>
                <a:spcPts val="121"/>
              </a:spcBef>
            </a:pPr>
            <a:r>
              <a:rPr sz="1692" spc="196" dirty="0">
                <a:latin typeface="PMingLiU"/>
                <a:cs typeface="PMingLiU"/>
              </a:rPr>
              <a:t>则</a:t>
            </a:r>
            <a:r>
              <a:rPr sz="1692" spc="190" dirty="0">
                <a:latin typeface="PMingLiU"/>
                <a:cs typeface="PMingLiU"/>
              </a:rPr>
              <a:t>相</a:t>
            </a:r>
            <a:r>
              <a:rPr sz="1745" spc="143" dirty="0">
                <a:latin typeface="PMingLiU"/>
                <a:cs typeface="PMingLiU"/>
              </a:rPr>
              <a:t>应的移</a:t>
            </a:r>
            <a:r>
              <a:rPr sz="1745" spc="138" dirty="0">
                <a:latin typeface="PMingLiU"/>
                <a:cs typeface="PMingLiU"/>
              </a:rPr>
              <a:t>位</a:t>
            </a:r>
            <a:r>
              <a:rPr sz="1745" spc="143" dirty="0">
                <a:latin typeface="PMingLiU"/>
                <a:cs typeface="PMingLiU"/>
              </a:rPr>
              <a:t>变</a:t>
            </a:r>
            <a:r>
              <a:rPr sz="1692" spc="196" dirty="0">
                <a:latin typeface="PMingLiU"/>
                <a:cs typeface="PMingLiU"/>
              </a:rPr>
              <a:t>换</a:t>
            </a:r>
            <a:r>
              <a:rPr sz="1745" spc="143" dirty="0">
                <a:latin typeface="PMingLiU"/>
                <a:cs typeface="PMingLiU"/>
              </a:rPr>
              <a:t>为</a:t>
            </a:r>
            <a:endParaRPr sz="1745" dirty="0">
              <a:latin typeface="PMingLiU"/>
              <a:cs typeface="PMingLiU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648693" y="2657041"/>
          <a:ext cx="6635675" cy="729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i="1" dirty="0">
                          <a:latin typeface="Meiryo"/>
                          <a:cs typeface="Meiryo"/>
                        </a:rPr>
                        <a:t>1</a:t>
                      </a:r>
                      <a:endParaRPr sz="140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object 82"/>
          <p:cNvSpPr txBox="1"/>
          <p:nvPr/>
        </p:nvSpPr>
        <p:spPr>
          <a:xfrm>
            <a:off x="622477" y="3540528"/>
            <a:ext cx="4724699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692" spc="196" dirty="0">
                <a:latin typeface="PMingLiU"/>
                <a:cs typeface="PMingLiU"/>
              </a:rPr>
              <a:t>现</a:t>
            </a:r>
            <a:r>
              <a:rPr sz="1692" spc="190" dirty="0">
                <a:latin typeface="PMingLiU"/>
                <a:cs typeface="PMingLiU"/>
              </a:rPr>
              <a:t>在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37" dirty="0">
                <a:latin typeface="Times New Roman"/>
                <a:cs typeface="Times New Roman"/>
              </a:rPr>
              <a:t> </a:t>
            </a:r>
            <a:r>
              <a:rPr sz="1745" spc="138" dirty="0">
                <a:latin typeface="PMingLiU"/>
                <a:cs typeface="PMingLiU"/>
              </a:rPr>
              <a:t>问</a:t>
            </a:r>
            <a:r>
              <a:rPr sz="1745" spc="143" dirty="0">
                <a:latin typeface="PMingLiU"/>
                <a:cs typeface="PMingLiU"/>
              </a:rPr>
              <a:t>能否用</a:t>
            </a:r>
            <a:r>
              <a:rPr sz="1745" spc="138" dirty="0">
                <a:latin typeface="PMingLiU"/>
                <a:cs typeface="PMingLiU"/>
              </a:rPr>
              <a:t>一</a:t>
            </a:r>
            <a:r>
              <a:rPr sz="1745" spc="143" dirty="0">
                <a:latin typeface="PMingLiU"/>
                <a:cs typeface="PMingLiU"/>
              </a:rPr>
              <a:t>个数学</a:t>
            </a:r>
            <a:r>
              <a:rPr sz="1745" spc="138" dirty="0">
                <a:latin typeface="PMingLiU"/>
                <a:cs typeface="PMingLiU"/>
              </a:rPr>
              <a:t>函</a:t>
            </a:r>
            <a:r>
              <a:rPr sz="1745" spc="143" dirty="0">
                <a:latin typeface="PMingLiU"/>
                <a:cs typeface="PMingLiU"/>
              </a:rPr>
              <a:t>数来表</a:t>
            </a:r>
            <a:r>
              <a:rPr sz="1745" spc="138" dirty="0">
                <a:latin typeface="PMingLiU"/>
                <a:cs typeface="PMingLiU"/>
              </a:rPr>
              <a:t>示</a:t>
            </a:r>
            <a:r>
              <a:rPr sz="1692" spc="196" dirty="0">
                <a:latin typeface="PMingLiU"/>
                <a:cs typeface="PMingLiU"/>
              </a:rPr>
              <a:t>上</a:t>
            </a:r>
            <a:r>
              <a:rPr sz="1745" spc="143" dirty="0">
                <a:latin typeface="PMingLiU"/>
                <a:cs typeface="PMingLiU"/>
              </a:rPr>
              <a:t>述变</a:t>
            </a:r>
            <a:r>
              <a:rPr sz="1692" spc="196" dirty="0">
                <a:latin typeface="PMingLiU"/>
                <a:cs typeface="PMingLiU"/>
              </a:rPr>
              <a:t>换</a:t>
            </a:r>
            <a:endParaRPr sz="1692" dirty="0">
              <a:latin typeface="PMingLiU"/>
              <a:cs typeface="PMingLiU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320146" y="3540528"/>
            <a:ext cx="1941869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904" spc="-5" dirty="0">
                <a:latin typeface="Times New Roman"/>
                <a:cs typeface="Times New Roman"/>
              </a:rPr>
              <a:t>. </a:t>
            </a:r>
            <a:r>
              <a:rPr sz="1904" i="1" spc="-116" dirty="0">
                <a:latin typeface="Georgia"/>
                <a:cs typeface="Georgia"/>
              </a:rPr>
              <a:t>a </a:t>
            </a:r>
            <a:r>
              <a:rPr sz="1904" i="1" spc="-11" dirty="0">
                <a:latin typeface="Meiryo"/>
                <a:cs typeface="Meiryo"/>
              </a:rPr>
              <a:t>↔ </a:t>
            </a:r>
            <a:r>
              <a:rPr sz="1904" i="1" spc="-116" dirty="0">
                <a:latin typeface="Georgia"/>
                <a:cs typeface="Georgia"/>
              </a:rPr>
              <a:t>a </a:t>
            </a:r>
            <a:r>
              <a:rPr sz="1904" spc="-21" dirty="0">
                <a:latin typeface="Tahoma"/>
                <a:cs typeface="Tahoma"/>
              </a:rPr>
              <a:t>+ </a:t>
            </a:r>
            <a:r>
              <a:rPr sz="1904" spc="-169" dirty="0">
                <a:latin typeface="Tahoma"/>
                <a:cs typeface="Tahoma"/>
              </a:rPr>
              <a:t>3 </a:t>
            </a:r>
            <a:r>
              <a:rPr sz="1904" spc="-116" dirty="0">
                <a:latin typeface="Tahoma"/>
                <a:cs typeface="Tahoma"/>
              </a:rPr>
              <a:t>mod</a:t>
            </a:r>
            <a:r>
              <a:rPr sz="1904" spc="-402" dirty="0">
                <a:latin typeface="Tahoma"/>
                <a:cs typeface="Tahoma"/>
              </a:rPr>
              <a:t> </a:t>
            </a:r>
            <a:r>
              <a:rPr sz="1904" spc="-175" dirty="0">
                <a:latin typeface="Tahoma"/>
                <a:cs typeface="Tahoma"/>
              </a:rPr>
              <a:t>26</a:t>
            </a:r>
            <a:endParaRPr sz="1904" dirty="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2253" y="3790289"/>
            <a:ext cx="2195097" cy="284134"/>
          </a:xfrm>
          <a:prstGeom prst="rect">
            <a:avLst/>
          </a:prstGeom>
        </p:spPr>
        <p:txBody>
          <a:bodyPr vert="horz" wrap="square" lIns="0" tIns="15448" rIns="0" bIns="0" rtlCol="0">
            <a:spAutoFit/>
          </a:bodyPr>
          <a:lstStyle/>
          <a:p>
            <a:pPr marL="13434">
              <a:spcBef>
                <a:spcPts val="121"/>
              </a:spcBef>
            </a:pPr>
            <a:r>
              <a:rPr sz="1745" spc="138" dirty="0">
                <a:latin typeface="PMingLiU"/>
                <a:cs typeface="PMingLiU"/>
              </a:rPr>
              <a:t>我</a:t>
            </a:r>
            <a:r>
              <a:rPr sz="1745" spc="143" dirty="0">
                <a:latin typeface="PMingLiU"/>
                <a:cs typeface="PMingLiU"/>
              </a:rPr>
              <a:t>们</a:t>
            </a:r>
            <a:r>
              <a:rPr sz="1692" spc="196" dirty="0">
                <a:latin typeface="PMingLiU"/>
                <a:cs typeface="PMingLiU"/>
              </a:rPr>
              <a:t>还</a:t>
            </a:r>
            <a:r>
              <a:rPr sz="1745" spc="143" dirty="0">
                <a:latin typeface="PMingLiU"/>
                <a:cs typeface="PMingLiU"/>
              </a:rPr>
              <a:t>可</a:t>
            </a:r>
            <a:r>
              <a:rPr sz="1745" spc="138" dirty="0">
                <a:latin typeface="PMingLiU"/>
                <a:cs typeface="PMingLiU"/>
              </a:rPr>
              <a:t>以</a:t>
            </a:r>
            <a:r>
              <a:rPr sz="1745" spc="143" dirty="0">
                <a:latin typeface="PMingLiU"/>
                <a:cs typeface="PMingLiU"/>
              </a:rPr>
              <a:t>构</a:t>
            </a:r>
            <a:r>
              <a:rPr sz="1692" spc="196" dirty="0">
                <a:latin typeface="PMingLiU"/>
                <a:cs typeface="PMingLiU"/>
              </a:rPr>
              <a:t>造</a:t>
            </a:r>
            <a:r>
              <a:rPr sz="1745" spc="143" dirty="0">
                <a:latin typeface="PMingLiU"/>
                <a:cs typeface="PMingLiU"/>
              </a:rPr>
              <a:t>变</a:t>
            </a:r>
            <a:r>
              <a:rPr sz="1692" spc="196" dirty="0">
                <a:latin typeface="PMingLiU"/>
                <a:cs typeface="PMingLiU"/>
              </a:rPr>
              <a:t>换</a:t>
            </a:r>
            <a:endParaRPr sz="1692" dirty="0">
              <a:latin typeface="PMingLiU"/>
              <a:cs typeface="PMingLiU"/>
            </a:endParaRPr>
          </a:p>
        </p:txBody>
      </p:sp>
      <p:graphicFrame>
        <p:nvGraphicFramePr>
          <p:cNvPr id="85" name="object 85"/>
          <p:cNvGraphicFramePr>
            <a:graphicFrameLocks noGrp="1"/>
          </p:cNvGraphicFramePr>
          <p:nvPr/>
        </p:nvGraphicFramePr>
        <p:xfrm>
          <a:off x="575694" y="4240413"/>
          <a:ext cx="6837167" cy="729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2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5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 dirty="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i="1" dirty="0">
                          <a:latin typeface="Meiryo"/>
                          <a:cs typeface="Meiryo"/>
                        </a:rPr>
                        <a:t>1</a:t>
                      </a:r>
                      <a:endParaRPr sz="140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object 86"/>
          <p:cNvSpPr txBox="1"/>
          <p:nvPr/>
        </p:nvSpPr>
        <p:spPr>
          <a:xfrm>
            <a:off x="622477" y="5123900"/>
            <a:ext cx="6532900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692" spc="196" dirty="0">
                <a:latin typeface="PMingLiU"/>
                <a:cs typeface="PMingLiU"/>
              </a:rPr>
              <a:t>现</a:t>
            </a:r>
            <a:r>
              <a:rPr sz="1692" spc="190" dirty="0">
                <a:latin typeface="PMingLiU"/>
                <a:cs typeface="PMingLiU"/>
              </a:rPr>
              <a:t>在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11" dirty="0">
                <a:latin typeface="Times New Roman"/>
                <a:cs typeface="Times New Roman"/>
              </a:rPr>
              <a:t> </a:t>
            </a:r>
            <a:r>
              <a:rPr sz="1745" spc="143" dirty="0">
                <a:latin typeface="PMingLiU"/>
                <a:cs typeface="PMingLiU"/>
              </a:rPr>
              <a:t>问</a:t>
            </a:r>
            <a:r>
              <a:rPr sz="1745" spc="138" dirty="0">
                <a:latin typeface="PMingLiU"/>
                <a:cs typeface="PMingLiU"/>
              </a:rPr>
              <a:t>能</a:t>
            </a:r>
            <a:r>
              <a:rPr sz="1745" spc="143" dirty="0">
                <a:latin typeface="PMingLiU"/>
                <a:cs typeface="PMingLiU"/>
              </a:rPr>
              <a:t>否用一</a:t>
            </a:r>
            <a:r>
              <a:rPr sz="1745" spc="138" dirty="0">
                <a:latin typeface="PMingLiU"/>
                <a:cs typeface="PMingLiU"/>
              </a:rPr>
              <a:t>个</a:t>
            </a:r>
            <a:r>
              <a:rPr sz="1745" spc="143" dirty="0">
                <a:latin typeface="PMingLiU"/>
                <a:cs typeface="PMingLiU"/>
              </a:rPr>
              <a:t>数学函</a:t>
            </a:r>
            <a:r>
              <a:rPr sz="1745" spc="138" dirty="0">
                <a:latin typeface="PMingLiU"/>
                <a:cs typeface="PMingLiU"/>
              </a:rPr>
              <a:t>数</a:t>
            </a:r>
            <a:r>
              <a:rPr sz="1745" spc="143" dirty="0">
                <a:latin typeface="PMingLiU"/>
                <a:cs typeface="PMingLiU"/>
              </a:rPr>
              <a:t>来表示</a:t>
            </a:r>
            <a:r>
              <a:rPr sz="1692" spc="190" dirty="0">
                <a:latin typeface="PMingLiU"/>
                <a:cs typeface="PMingLiU"/>
              </a:rPr>
              <a:t>上</a:t>
            </a:r>
            <a:r>
              <a:rPr sz="1745" spc="143" dirty="0">
                <a:latin typeface="PMingLiU"/>
                <a:cs typeface="PMingLiU"/>
              </a:rPr>
              <a:t>述变</a:t>
            </a:r>
            <a:r>
              <a:rPr sz="1692" spc="196" dirty="0">
                <a:latin typeface="PMingLiU"/>
                <a:cs typeface="PMingLiU"/>
              </a:rPr>
              <a:t>换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r>
              <a:rPr sz="1904" spc="-11" dirty="0">
                <a:latin typeface="Times New Roman"/>
                <a:cs typeface="Times New Roman"/>
              </a:rPr>
              <a:t> </a:t>
            </a:r>
            <a:r>
              <a:rPr sz="1904" i="1" spc="-116" dirty="0">
                <a:latin typeface="Georgia"/>
                <a:cs typeface="Georgia"/>
              </a:rPr>
              <a:t>a</a:t>
            </a:r>
            <a:r>
              <a:rPr sz="1904" i="1" spc="53" dirty="0">
                <a:latin typeface="Georgia"/>
                <a:cs typeface="Georgia"/>
              </a:rPr>
              <a:t> </a:t>
            </a:r>
            <a:r>
              <a:rPr sz="1904" i="1" spc="-11" dirty="0">
                <a:latin typeface="Meiryo"/>
                <a:cs typeface="Meiryo"/>
              </a:rPr>
              <a:t>↔</a:t>
            </a:r>
            <a:r>
              <a:rPr sz="1904" i="1" spc="-127" dirty="0">
                <a:latin typeface="Meiryo"/>
                <a:cs typeface="Meiryo"/>
              </a:rPr>
              <a:t> </a:t>
            </a:r>
            <a:r>
              <a:rPr sz="1904" spc="-169" dirty="0">
                <a:latin typeface="Tahoma"/>
                <a:cs typeface="Tahoma"/>
              </a:rPr>
              <a:t>7</a:t>
            </a:r>
            <a:r>
              <a:rPr sz="1904" spc="-180" dirty="0">
                <a:latin typeface="Tahoma"/>
                <a:cs typeface="Tahoma"/>
              </a:rPr>
              <a:t> </a:t>
            </a:r>
            <a:r>
              <a:rPr sz="1904" i="1" spc="-138" dirty="0">
                <a:latin typeface="Meiryo"/>
                <a:cs typeface="Meiryo"/>
              </a:rPr>
              <a:t>·</a:t>
            </a:r>
            <a:r>
              <a:rPr sz="1904" i="1" spc="-233" dirty="0">
                <a:latin typeface="Meiryo"/>
                <a:cs typeface="Meiryo"/>
              </a:rPr>
              <a:t> </a:t>
            </a:r>
            <a:r>
              <a:rPr sz="1904" i="1" spc="-116" dirty="0">
                <a:latin typeface="Georgia"/>
                <a:cs typeface="Georgia"/>
              </a:rPr>
              <a:t>a</a:t>
            </a:r>
            <a:r>
              <a:rPr sz="1904" i="1" spc="53" dirty="0">
                <a:latin typeface="Georgia"/>
                <a:cs typeface="Georgia"/>
              </a:rPr>
              <a:t> </a:t>
            </a:r>
            <a:r>
              <a:rPr sz="1904" spc="-116" dirty="0">
                <a:latin typeface="Tahoma"/>
                <a:cs typeface="Tahoma"/>
              </a:rPr>
              <a:t>mod</a:t>
            </a:r>
            <a:r>
              <a:rPr sz="1904" spc="-79" dirty="0">
                <a:latin typeface="Tahoma"/>
                <a:cs typeface="Tahoma"/>
              </a:rPr>
              <a:t> </a:t>
            </a:r>
            <a:r>
              <a:rPr sz="1904" spc="-169" dirty="0">
                <a:latin typeface="Tahoma"/>
                <a:cs typeface="Tahoma"/>
              </a:rPr>
              <a:t>26</a:t>
            </a:r>
            <a:endParaRPr sz="1904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707830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0" grpId="0"/>
      <p:bldP spid="82" grpId="0"/>
      <p:bldP spid="83" grpId="0"/>
      <p:bldP spid="84" grpId="0"/>
      <p:bldP spid="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E73C52-BAA4-473D-88C1-84853E11CE0D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762000" y="609600"/>
          <a:ext cx="58674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quation" r:id="rId3" imgW="2374900" imgH="952500" progId="Equation.DSMT4">
                  <p:embed/>
                </p:oleObj>
              </mc:Choice>
              <mc:Fallback>
                <p:oleObj name="Equation" r:id="rId3" imgW="2374900" imgH="952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58674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7239000" y="4572000"/>
          <a:ext cx="838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Equation" r:id="rId5" imgW="342751" imgH="203112" progId="Equation.DSMT4">
                  <p:embed/>
                </p:oleObj>
              </mc:Choice>
              <mc:Fallback>
                <p:oleObj name="Equation" r:id="rId5" imgW="342751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572000"/>
                        <a:ext cx="8382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524000" y="3276600"/>
          <a:ext cx="6629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Equation" r:id="rId7" imgW="2743200" imgH="215900" progId="Equation.DSMT4">
                  <p:embed/>
                </p:oleObj>
              </mc:Choice>
              <mc:Fallback>
                <p:oleObj name="Equation" r:id="rId7" imgW="27432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66294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2971800" y="3886200"/>
          <a:ext cx="2667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9" imgW="1002865" imgH="228501" progId="Equation.DSMT4">
                  <p:embed/>
                </p:oleObj>
              </mc:Choice>
              <mc:Fallback>
                <p:oleObj name="Equation" r:id="rId9" imgW="1002865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26670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762000" y="4572000"/>
          <a:ext cx="1524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11" imgW="622030" imgH="228501" progId="Equation.DSMT4">
                  <p:embed/>
                </p:oleObj>
              </mc:Choice>
              <mc:Fallback>
                <p:oleObj name="Equation" r:id="rId11" imgW="622030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524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2438400" y="4572000"/>
          <a:ext cx="4800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13" imgW="2006600" imgH="228600" progId="Equation.DSMT4">
                  <p:embed/>
                </p:oleObj>
              </mc:Choice>
              <mc:Fallback>
                <p:oleObj name="Equation" r:id="rId13" imgW="2006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4800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838200" y="5410200"/>
          <a:ext cx="4495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15" imgW="1841500" imgH="228600" progId="Equation.DSMT4">
                  <p:embed/>
                </p:oleObj>
              </mc:Choice>
              <mc:Fallback>
                <p:oleObj name="Equation" r:id="rId15" imgW="18415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4495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923695-CC88-4FC3-9A25-ABCC06A83289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792413" y="5638800"/>
          <a:ext cx="2743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3" imgW="1079500" imgH="228600" progId="Equation.DSMT4">
                  <p:embed/>
                </p:oleObj>
              </mc:Choice>
              <mc:Fallback>
                <p:oleObj name="Equation" r:id="rId3" imgW="1079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5638800"/>
                        <a:ext cx="2743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497013" y="1371600"/>
          <a:ext cx="52593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5" imgW="2094591" imgH="215806" progId="Equation.DSMT4">
                  <p:embed/>
                </p:oleObj>
              </mc:Choice>
              <mc:Fallback>
                <p:oleObj name="Equation" r:id="rId5" imgW="2094591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1371600"/>
                        <a:ext cx="52593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944813" y="2057400"/>
          <a:ext cx="2514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7" imgW="1040948" imgH="228501" progId="Equation.DSMT4">
                  <p:embed/>
                </p:oleObj>
              </mc:Choice>
              <mc:Fallback>
                <p:oleObj name="Equation" r:id="rId7" imgW="1040948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2057400"/>
                        <a:ext cx="25146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658813" y="2743200"/>
          <a:ext cx="6705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Equation" r:id="rId9" imgW="2679700" imgH="228600" progId="Equation.DSMT4">
                  <p:embed/>
                </p:oleObj>
              </mc:Choice>
              <mc:Fallback>
                <p:oleObj name="Equation" r:id="rId9" imgW="26797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743200"/>
                        <a:ext cx="6705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1497013" y="3581400"/>
          <a:ext cx="5257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name="Equation" r:id="rId11" imgW="2094591" imgH="215806" progId="Equation.DSMT4">
                  <p:embed/>
                </p:oleObj>
              </mc:Choice>
              <mc:Fallback>
                <p:oleObj name="Equation" r:id="rId11" imgW="2094591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3581400"/>
                        <a:ext cx="52578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735013" y="5029200"/>
          <a:ext cx="52847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8" name="Equation" r:id="rId13" imgW="2209800" imgH="215900" progId="Equation.DSMT4">
                  <p:embed/>
                </p:oleObj>
              </mc:Choice>
              <mc:Fallback>
                <p:oleObj name="Equation" r:id="rId13" imgW="22098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5029200"/>
                        <a:ext cx="528478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2819400" y="4191000"/>
          <a:ext cx="27162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15" imgW="1066800" imgH="228600" progId="Equation.DSMT4">
                  <p:embed/>
                </p:oleObj>
              </mc:Choice>
              <mc:Fallback>
                <p:oleObj name="Equation" r:id="rId15" imgW="1066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91000"/>
                        <a:ext cx="27162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579438" y="609600"/>
          <a:ext cx="7650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17" imgW="3060700" imgH="228600" progId="Equation.DSMT4">
                  <p:embed/>
                </p:oleObj>
              </mc:Choice>
              <mc:Fallback>
                <p:oleObj name="Equation" r:id="rId17" imgW="30607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609600"/>
                        <a:ext cx="7650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ED6840-CF84-47A4-B5A8-9AB1A68C5977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95313" y="4191000"/>
          <a:ext cx="75723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3" imgW="3378200" imgH="431800" progId="Equation.DSMT4">
                  <p:embed/>
                </p:oleObj>
              </mc:Choice>
              <mc:Fallback>
                <p:oleObj name="Equation" r:id="rId3" imgW="33782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4191000"/>
                        <a:ext cx="75723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457200" y="1676400"/>
          <a:ext cx="8248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5" imgW="3314700" imgH="228600" progId="Equation.DSMT4">
                  <p:embed/>
                </p:oleObj>
              </mc:Choice>
              <mc:Fallback>
                <p:oleObj name="Equation" r:id="rId5" imgW="33147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2486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457200" y="914400"/>
          <a:ext cx="6400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7" imgW="2565400" imgH="203200" progId="Equation.DSMT4">
                  <p:embed/>
                </p:oleObj>
              </mc:Choice>
              <mc:Fallback>
                <p:oleObj name="Equation" r:id="rId7" imgW="25654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6400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457200" y="2514600"/>
          <a:ext cx="28003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9" imgW="1117115" imgH="203112" progId="Equation.DSMT4">
                  <p:embed/>
                </p:oleObj>
              </mc:Choice>
              <mc:Fallback>
                <p:oleObj name="Equation" r:id="rId9" imgW="1117115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28003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752600" y="3276600"/>
          <a:ext cx="525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11" imgW="1828800" imgH="203200" progId="Equation.DSMT4">
                  <p:embed/>
                </p:oleObj>
              </mc:Choice>
              <mc:Fallback>
                <p:oleObj name="Equation" r:id="rId11" imgW="18288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5257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10BC2A-817D-4843-A4CB-042CF3308E3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86600" cy="868363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00FF"/>
                </a:solidFill>
              </a:rPr>
              <a:t>三、验算整数计算结果的方法（弃九法）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73050" y="1219200"/>
          <a:ext cx="8470900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3" imgW="3543300" imgH="990600" progId="Equation.DSMT4">
                  <p:embed/>
                </p:oleObj>
              </mc:Choice>
              <mc:Fallback>
                <p:oleObj name="Equation" r:id="rId3" imgW="3543300" imgH="990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1219200"/>
                        <a:ext cx="8470900" cy="237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457200" y="4343400"/>
          <a:ext cx="6054725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5" imgW="2324100" imgH="660400" progId="Equation.DSMT4">
                  <p:embed/>
                </p:oleObj>
              </mc:Choice>
              <mc:Fallback>
                <p:oleObj name="Equation" r:id="rId5" imgW="2324100" imgH="660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3400"/>
                        <a:ext cx="6054725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762000" y="3810000"/>
          <a:ext cx="25495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7" imgW="1016000" imgH="203200" progId="Equation.DSMT4">
                  <p:embed/>
                </p:oleObj>
              </mc:Choice>
              <mc:Fallback>
                <p:oleObj name="Equation" r:id="rId7" imgW="10160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25495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01B544-79C4-49DC-B3CB-115E413AB06A}" type="slidenum">
              <a:rPr lang="en-US" altLang="zh-CN"/>
              <a:pPr/>
              <a:t>34</a:t>
            </a:fld>
            <a:endParaRPr lang="en-US" altLang="zh-CN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381000" y="1143000"/>
          <a:ext cx="64785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3" imgW="2603500" imgH="241300" progId="Equation.DSMT4">
                  <p:embed/>
                </p:oleObj>
              </mc:Choice>
              <mc:Fallback>
                <p:oleObj name="Equation" r:id="rId3" imgW="26035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64785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609600" y="609600"/>
          <a:ext cx="13938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5" imgW="558558" imgH="203112" progId="Equation.DSMT4">
                  <p:embed/>
                </p:oleObj>
              </mc:Choice>
              <mc:Fallback>
                <p:oleObj name="Equation" r:id="rId5" imgW="558558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13938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23850" y="1828800"/>
          <a:ext cx="64611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Equation" r:id="rId7" imgW="2578100" imgH="203200" progId="Equation.DSMT4">
                  <p:embed/>
                </p:oleObj>
              </mc:Choice>
              <mc:Fallback>
                <p:oleObj name="Equation" r:id="rId7" imgW="25781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28800"/>
                        <a:ext cx="64611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1371600" y="2286000"/>
          <a:ext cx="30416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Equation" r:id="rId9" imgW="1218671" imgH="431613" progId="Equation.DSMT4">
                  <p:embed/>
                </p:oleObj>
              </mc:Choice>
              <mc:Fallback>
                <p:oleObj name="Equation" r:id="rId9" imgW="1218671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30416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533400" y="3124200"/>
          <a:ext cx="45942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Equation" r:id="rId11" imgW="1841500" imgH="431800" progId="Equation.DSMT4">
                  <p:embed/>
                </p:oleObj>
              </mc:Choice>
              <mc:Fallback>
                <p:oleObj name="Equation" r:id="rId11" imgW="18415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45942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449388" y="4114800"/>
          <a:ext cx="29146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Equation" r:id="rId13" imgW="1167893" imgH="431613" progId="Equation.DSMT4">
                  <p:embed/>
                </p:oleObj>
              </mc:Choice>
              <mc:Fallback>
                <p:oleObj name="Equation" r:id="rId13" imgW="1167893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4114800"/>
                        <a:ext cx="29146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1295400" y="5334000"/>
          <a:ext cx="2946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Equation" r:id="rId15" imgW="1180588" imgH="203112" progId="Equation.DSMT4">
                  <p:embed/>
                </p:oleObj>
              </mc:Choice>
              <mc:Fallback>
                <p:oleObj name="Equation" r:id="rId15" imgW="1180588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0"/>
                        <a:ext cx="2946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872E76-0EA0-42E1-AF5B-6D0DE86595E6}" type="slidenum">
              <a:rPr lang="en-US" altLang="zh-CN"/>
              <a:pPr/>
              <a:t>35</a:t>
            </a:fld>
            <a:endParaRPr lang="en-US" altLang="zh-CN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762000" y="1219200"/>
          <a:ext cx="8842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3" imgW="355292" imgH="203024" progId="Equation.DSMT4">
                  <p:embed/>
                </p:oleObj>
              </mc:Choice>
              <mc:Fallback>
                <p:oleObj name="Equation" r:id="rId3" imgW="355292" imgH="2030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8842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838200" y="2895600"/>
          <a:ext cx="44989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5" imgW="1803400" imgH="203200" progId="Equation.DSMT4">
                  <p:embed/>
                </p:oleObj>
              </mc:Choice>
              <mc:Fallback>
                <p:oleObj name="Equation" r:id="rId5" imgW="18034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44989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838200" y="152400"/>
          <a:ext cx="42132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7" imgW="1688367" imgH="444307" progId="Equation.DSMT4">
                  <p:embed/>
                </p:oleObj>
              </mc:Choice>
              <mc:Fallback>
                <p:oleObj name="Equation" r:id="rId7" imgW="1688367" imgH="444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"/>
                        <a:ext cx="42132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447800" y="1600200"/>
          <a:ext cx="46259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9" imgW="1854200" imgH="444500" progId="Equation.DSMT4">
                  <p:embed/>
                </p:oleObj>
              </mc:Choice>
              <mc:Fallback>
                <p:oleObj name="Equation" r:id="rId9" imgW="18542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46259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0577BE-1FA3-4F83-859F-1C95A8337613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242888" y="838200"/>
          <a:ext cx="8901112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3" imgW="3568700" imgH="673100" progId="Equation.DSMT4">
                  <p:embed/>
                </p:oleObj>
              </mc:Choice>
              <mc:Fallback>
                <p:oleObj name="Equation" r:id="rId3" imgW="35687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838200"/>
                        <a:ext cx="8901112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9105-9EEB-481F-809E-F79E7219529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1000"/>
            <a:ext cx="7772400" cy="914400"/>
          </a:xfrm>
        </p:spPr>
        <p:txBody>
          <a:bodyPr anchor="ctr"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2.2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剩余类及完全剩余系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64008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FF"/>
                </a:solidFill>
              </a:rPr>
              <a:t>一、基本概念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57200" y="2057400"/>
          <a:ext cx="78486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4" imgW="3263760" imgH="431640" progId="Equation.DSMT4">
                  <p:embed/>
                </p:oleObj>
              </mc:Choice>
              <mc:Fallback>
                <p:oleObj name="Equation" r:id="rId4" imgW="3263760" imgH="431640" progId="Equation.DSMT4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78486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219200" y="3276600"/>
          <a:ext cx="5867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6" imgW="2438280" imgH="457200" progId="Equation.DSMT4">
                  <p:embed/>
                </p:oleObj>
              </mc:Choice>
              <mc:Fallback>
                <p:oleObj name="Equation" r:id="rId6" imgW="2438280" imgH="457200" progId="Equation.DSMT4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5867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533400" y="4495800"/>
          <a:ext cx="3429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8" imgW="1422360" imgH="228600" progId="Equation.DSMT4">
                  <p:embed/>
                </p:oleObj>
              </mc:Choice>
              <mc:Fallback>
                <p:oleObj name="Equation" r:id="rId8" imgW="1422360" imgH="228600" progId="Equation.DSMT4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34290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C2A7-344E-4BC6-95D0-FF73A0CE6540}" type="slidenum">
              <a:rPr lang="en-US" altLang="zh-CN"/>
              <a:pPr/>
              <a:t>38</a:t>
            </a:fld>
            <a:endParaRPr lang="en-US" altLang="zh-CN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66800" y="685800"/>
          <a:ext cx="7407275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3" imgW="3022560" imgH="939600" progId="Equation.DSMT4">
                  <p:embed/>
                </p:oleObj>
              </mc:Choice>
              <mc:Fallback>
                <p:oleObj name="Equation" r:id="rId3" imgW="3022560" imgH="939600" progId="Equation.DSMT4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85800"/>
                        <a:ext cx="7407275" cy="23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3400" y="4267200"/>
          <a:ext cx="5029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5" imgW="2133360" imgH="228600" progId="Equation.DSMT4">
                  <p:embed/>
                </p:oleObj>
              </mc:Choice>
              <mc:Fallback>
                <p:oleObj name="Equation" r:id="rId5" imgW="2133360" imgH="228600" progId="Equation.DSMT4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5029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990600" y="3124200"/>
          <a:ext cx="67818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7" imgW="2819160" imgH="457200" progId="Equation.DSMT4">
                  <p:embed/>
                </p:oleObj>
              </mc:Choice>
              <mc:Fallback>
                <p:oleObj name="Equation" r:id="rId7" imgW="2819160" imgH="457200" progId="Equation.DSMT4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67818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990600" y="4876800"/>
          <a:ext cx="4562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9" imgW="1942920" imgH="228600" progId="Equation.DSMT4">
                  <p:embed/>
                </p:oleObj>
              </mc:Choice>
              <mc:Fallback>
                <p:oleObj name="Equation" r:id="rId9" imgW="1942920" imgH="228600" progId="Equation.DSMT4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45624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066800" y="5562600"/>
          <a:ext cx="3657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11" imgW="1536480" imgH="215640" progId="Equation.DSMT4">
                  <p:embed/>
                </p:oleObj>
              </mc:Choice>
              <mc:Fallback>
                <p:oleObj name="Equation" r:id="rId11" imgW="1536480" imgH="215640" progId="Equation.DSMT4">
                  <p:embed/>
                  <p:pic>
                    <p:nvPicPr>
                      <p:cNvPr id="5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62600"/>
                        <a:ext cx="3657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800600" y="5562600"/>
          <a:ext cx="2743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13" imgW="1117440" imgH="228600" progId="Equation.DSMT4">
                  <p:embed/>
                </p:oleObj>
              </mc:Choice>
              <mc:Fallback>
                <p:oleObj name="Equation" r:id="rId13" imgW="1117440" imgH="228600" progId="Equation.DSMT4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562600"/>
                        <a:ext cx="27432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5562600" y="4876800"/>
          <a:ext cx="3276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15" imgW="1295280" imgH="215640" progId="Equation.DSMT4">
                  <p:embed/>
                </p:oleObj>
              </mc:Choice>
              <mc:Fallback>
                <p:oleObj name="Equation" r:id="rId15" imgW="1295280" imgH="215640" progId="Equation.DSMT4">
                  <p:embed/>
                  <p:pic>
                    <p:nvPicPr>
                      <p:cNvPr id="5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76800"/>
                        <a:ext cx="3276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34CC-6A25-4A55-AD95-0FA511B6CBBF}" type="slidenum">
              <a:rPr lang="en-US" altLang="zh-CN"/>
              <a:pPr/>
              <a:t>39</a:t>
            </a:fld>
            <a:endParaRPr lang="en-US" altLang="zh-CN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962400" y="5410200"/>
          <a:ext cx="42021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3" imgW="1790640" imgH="228600" progId="Equation.DSMT4">
                  <p:embed/>
                </p:oleObj>
              </mc:Choice>
              <mc:Fallback>
                <p:oleObj name="Equation" r:id="rId3" imgW="1790640" imgH="228600" progId="Equation.DSMT4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42021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895600" y="609600"/>
          <a:ext cx="2381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09600"/>
                        <a:ext cx="2381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09600" y="1295400"/>
          <a:ext cx="3162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7" imgW="1295280" imgH="215640" progId="Equation.DSMT4">
                  <p:embed/>
                </p:oleObj>
              </mc:Choice>
              <mc:Fallback>
                <p:oleObj name="Equation" r:id="rId7" imgW="1295280" imgH="215640" progId="Equation.DSMT4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31623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810000" y="1295400"/>
          <a:ext cx="2057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9" imgW="787320" imgH="228600" progId="Equation.DSMT4">
                  <p:embed/>
                </p:oleObj>
              </mc:Choice>
              <mc:Fallback>
                <p:oleObj name="Equation" r:id="rId9" imgW="787320" imgH="228600" progId="Equation.DSMT4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5400"/>
                        <a:ext cx="2057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943600" y="1295400"/>
          <a:ext cx="190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11" imgW="761760" imgH="228600" progId="Equation.DSMT4">
                  <p:embed/>
                </p:oleObj>
              </mc:Choice>
              <mc:Fallback>
                <p:oleObj name="Equation" r:id="rId11" imgW="761760" imgH="228600" progId="Equation.DSMT4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95400"/>
                        <a:ext cx="1905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1371600" y="2057400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13" imgW="1218960" imgH="228600" progId="Equation.DSMT4">
                  <p:embed/>
                </p:oleObj>
              </mc:Choice>
              <mc:Fallback>
                <p:oleObj name="Equation" r:id="rId13" imgW="1218960" imgH="228600" progId="Equation.DSMT4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4419600" y="2057400"/>
          <a:ext cx="2254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15" imgW="901440" imgH="228600" progId="Equation.DSMT4">
                  <p:embed/>
                </p:oleObj>
              </mc:Choice>
              <mc:Fallback>
                <p:oleObj name="Equation" r:id="rId15" imgW="901440" imgH="228600" progId="Equation.DSMT4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254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143000" y="2743200"/>
          <a:ext cx="365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17" imgW="1447560" imgH="215640" progId="Equation.DSMT4">
                  <p:embed/>
                </p:oleObj>
              </mc:Choice>
              <mc:Fallback>
                <p:oleObj name="Equation" r:id="rId17" imgW="1447560" imgH="215640" progId="Equation.DSMT4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3657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295400" y="3429000"/>
          <a:ext cx="6918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19" imgW="2819160" imgH="228600" progId="Equation.DSMT4">
                  <p:embed/>
                </p:oleObj>
              </mc:Choice>
              <mc:Fallback>
                <p:oleObj name="Equation" r:id="rId19" imgW="2819160" imgH="228600" progId="Equation.DSMT4">
                  <p:embed/>
                  <p:pic>
                    <p:nvPicPr>
                      <p:cNvPr id="61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69183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029200" y="2743200"/>
          <a:ext cx="2133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21" imgW="850680" imgH="203040" progId="Equation.DSMT4">
                  <p:embed/>
                </p:oleObj>
              </mc:Choice>
              <mc:Fallback>
                <p:oleObj name="Equation" r:id="rId21" imgW="850680" imgH="203040" progId="Equation.DSMT4">
                  <p:embed/>
                  <p:pic>
                    <p:nvPicPr>
                      <p:cNvPr id="6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2133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685800" y="4038600"/>
          <a:ext cx="3048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23" imgW="1257120" imgH="228600" progId="Equation.DSMT4">
                  <p:embed/>
                </p:oleObj>
              </mc:Choice>
              <mc:Fallback>
                <p:oleObj name="Equation" r:id="rId23" imgW="1257120" imgH="228600" progId="Equation.DSMT4">
                  <p:embed/>
                  <p:pic>
                    <p:nvPicPr>
                      <p:cNvPr id="61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30480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3810000" y="4038600"/>
          <a:ext cx="1295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25" imgW="507960" imgH="203040" progId="Equation.DSMT4">
                  <p:embed/>
                </p:oleObj>
              </mc:Choice>
              <mc:Fallback>
                <p:oleObj name="Equation" r:id="rId25" imgW="507960" imgH="203040" progId="Equation.DSMT4">
                  <p:embed/>
                  <p:pic>
                    <p:nvPicPr>
                      <p:cNvPr id="61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38600"/>
                        <a:ext cx="1295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2057400" y="4724400"/>
          <a:ext cx="5410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27" imgW="2171520" imgH="215640" progId="Equation.DSMT4">
                  <p:embed/>
                </p:oleObj>
              </mc:Choice>
              <mc:Fallback>
                <p:oleObj name="Equation" r:id="rId27" imgW="2171520" imgH="215640" progId="Equation.DSMT4">
                  <p:embed/>
                  <p:pic>
                    <p:nvPicPr>
                      <p:cNvPr id="61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0"/>
                        <a:ext cx="5410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685800" y="5410200"/>
          <a:ext cx="32766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29" imgW="1307880" imgH="215640" progId="Equation.DSMT4">
                  <p:embed/>
                </p:oleObj>
              </mc:Choice>
              <mc:Fallback>
                <p:oleObj name="Equation" r:id="rId29" imgW="1307880" imgH="215640" progId="Equation.DSMT4">
                  <p:embed/>
                  <p:pic>
                    <p:nvPicPr>
                      <p:cNvPr id="61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32766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562253" y="469878"/>
            <a:ext cx="6219547" cy="689317"/>
          </a:xfrm>
          <a:prstGeom prst="rect">
            <a:avLst/>
          </a:prstGeom>
        </p:spPr>
        <p:txBody>
          <a:bodyPr vert="horz" wrap="square" lIns="0" tIns="1209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434">
              <a:spcBef>
                <a:spcPts val="95"/>
              </a:spcBef>
            </a:pPr>
            <a:r>
              <a:rPr sz="1745" spc="143" dirty="0">
                <a:latin typeface="PMingLiU"/>
                <a:cs typeface="PMingLiU"/>
              </a:rPr>
              <a:t>类</a:t>
            </a:r>
            <a:r>
              <a:rPr sz="1745" spc="138" dirty="0">
                <a:latin typeface="PMingLiU"/>
                <a:cs typeface="PMingLiU"/>
              </a:rPr>
              <a:t>似</a:t>
            </a:r>
            <a:r>
              <a:rPr sz="1745" spc="143" dirty="0">
                <a:latin typeface="PMingLiU"/>
                <a:cs typeface="PMingLiU"/>
              </a:rPr>
              <a:t>地</a:t>
            </a:r>
            <a:r>
              <a:rPr spc="-5" dirty="0">
                <a:latin typeface="Times New Roman"/>
                <a:cs typeface="Times New Roman"/>
              </a:rPr>
              <a:t>,</a:t>
            </a:r>
            <a:r>
              <a:rPr spc="-48" dirty="0">
                <a:latin typeface="Times New Roman"/>
                <a:cs typeface="Times New Roman"/>
              </a:rPr>
              <a:t> </a:t>
            </a:r>
            <a:r>
              <a:rPr sz="1745" spc="143" dirty="0">
                <a:latin typeface="PMingLiU"/>
                <a:cs typeface="PMingLiU"/>
              </a:rPr>
              <a:t>我们可</a:t>
            </a:r>
            <a:r>
              <a:rPr sz="1745" spc="138" dirty="0">
                <a:latin typeface="PMingLiU"/>
                <a:cs typeface="PMingLiU"/>
              </a:rPr>
              <a:t>以</a:t>
            </a:r>
            <a:r>
              <a:rPr sz="1745" spc="143" dirty="0">
                <a:latin typeface="PMingLiU"/>
                <a:cs typeface="PMingLiU"/>
              </a:rPr>
              <a:t>构</a:t>
            </a:r>
            <a:r>
              <a:rPr sz="1692" spc="196" dirty="0">
                <a:latin typeface="PMingLiU"/>
                <a:cs typeface="PMingLiU"/>
              </a:rPr>
              <a:t>造</a:t>
            </a:r>
            <a:r>
              <a:rPr sz="1745" spc="143" dirty="0">
                <a:latin typeface="PMingLiU"/>
                <a:cs typeface="PMingLiU"/>
              </a:rPr>
              <a:t>一</a:t>
            </a:r>
            <a:r>
              <a:rPr sz="1745" spc="138" dirty="0">
                <a:latin typeface="PMingLiU"/>
                <a:cs typeface="PMingLiU"/>
              </a:rPr>
              <a:t>个</a:t>
            </a:r>
            <a:r>
              <a:rPr sz="1745" spc="143" dirty="0">
                <a:latin typeface="PMingLiU"/>
                <a:cs typeface="PMingLiU"/>
              </a:rPr>
              <a:t>数</a:t>
            </a:r>
            <a:r>
              <a:rPr sz="1692" spc="196" dirty="0">
                <a:latin typeface="PMingLiU"/>
                <a:cs typeface="PMingLiU"/>
              </a:rPr>
              <a:t>字</a:t>
            </a:r>
            <a:r>
              <a:rPr sz="1745" spc="143" dirty="0">
                <a:latin typeface="PMingLiU"/>
                <a:cs typeface="PMingLiU"/>
              </a:rPr>
              <a:t>变</a:t>
            </a:r>
            <a:r>
              <a:rPr sz="1692" spc="196" dirty="0">
                <a:latin typeface="PMingLiU"/>
                <a:cs typeface="PMingLiU"/>
              </a:rPr>
              <a:t>换</a:t>
            </a:r>
            <a:endParaRPr sz="1692" dirty="0">
              <a:latin typeface="PMingLiU"/>
              <a:cs typeface="PMingLiU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4294967295"/>
          </p:nvPr>
        </p:nvSpPr>
        <p:spPr>
          <a:xfrm>
            <a:off x="4478" y="0"/>
            <a:ext cx="0" cy="116591"/>
          </a:xfrm>
          <a:prstGeom prst="rect">
            <a:avLst/>
          </a:prstGeom>
        </p:spPr>
        <p:txBody>
          <a:bodyPr vert="horz" wrap="square" lIns="0" tIns="2687" rIns="0" bIns="0" rtlCol="0">
            <a:spAutoFit/>
          </a:bodyPr>
          <a:lstStyle/>
          <a:p>
            <a:pPr marL="13434">
              <a:spcBef>
                <a:spcPts val="21"/>
              </a:spcBef>
            </a:pPr>
            <a:r>
              <a:rPr sz="740" spc="79" dirty="0"/>
              <a:t>出</a:t>
            </a:r>
            <a:endParaRPr sz="740" dirty="0"/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575693" y="1132026"/>
          <a:ext cx="6897635" cy="729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i="1" dirty="0">
                          <a:latin typeface="Meiryo"/>
                          <a:cs typeface="Meiryo"/>
                        </a:rPr>
                        <a:t>1</a:t>
                      </a:r>
                      <a:endParaRPr sz="140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52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object 80"/>
          <p:cNvSpPr txBox="1"/>
          <p:nvPr/>
        </p:nvSpPr>
        <p:spPr>
          <a:xfrm>
            <a:off x="622477" y="2015513"/>
            <a:ext cx="4785151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692" spc="196" dirty="0">
                <a:latin typeface="PMingLiU"/>
                <a:cs typeface="PMingLiU"/>
              </a:rPr>
              <a:t>现</a:t>
            </a:r>
            <a:r>
              <a:rPr sz="1692" spc="190" dirty="0">
                <a:latin typeface="PMingLiU"/>
                <a:cs typeface="PMingLiU"/>
              </a:rPr>
              <a:t>在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32" dirty="0">
                <a:latin typeface="Times New Roman"/>
                <a:cs typeface="Times New Roman"/>
              </a:rPr>
              <a:t> </a:t>
            </a:r>
            <a:r>
              <a:rPr sz="1745" spc="143" dirty="0">
                <a:latin typeface="PMingLiU"/>
                <a:cs typeface="PMingLiU"/>
              </a:rPr>
              <a:t>问</a:t>
            </a:r>
            <a:r>
              <a:rPr sz="1745" spc="138" dirty="0">
                <a:latin typeface="PMingLiU"/>
                <a:cs typeface="PMingLiU"/>
              </a:rPr>
              <a:t>能</a:t>
            </a:r>
            <a:r>
              <a:rPr sz="1745" spc="143" dirty="0">
                <a:latin typeface="PMingLiU"/>
                <a:cs typeface="PMingLiU"/>
              </a:rPr>
              <a:t>否用一</a:t>
            </a:r>
            <a:r>
              <a:rPr sz="1745" spc="138" dirty="0">
                <a:latin typeface="PMingLiU"/>
                <a:cs typeface="PMingLiU"/>
              </a:rPr>
              <a:t>个</a:t>
            </a:r>
            <a:r>
              <a:rPr sz="1745" spc="143" dirty="0">
                <a:latin typeface="PMingLiU"/>
                <a:cs typeface="PMingLiU"/>
              </a:rPr>
              <a:t>数学函</a:t>
            </a:r>
            <a:r>
              <a:rPr sz="1745" spc="138" dirty="0">
                <a:latin typeface="PMingLiU"/>
                <a:cs typeface="PMingLiU"/>
              </a:rPr>
              <a:t>数</a:t>
            </a:r>
            <a:r>
              <a:rPr sz="1745" spc="143" dirty="0">
                <a:latin typeface="PMingLiU"/>
                <a:cs typeface="PMingLiU"/>
              </a:rPr>
              <a:t>来表示</a:t>
            </a:r>
            <a:r>
              <a:rPr sz="1692" spc="190" dirty="0">
                <a:latin typeface="PMingLiU"/>
                <a:cs typeface="PMingLiU"/>
              </a:rPr>
              <a:t>上</a:t>
            </a:r>
            <a:r>
              <a:rPr sz="1745" spc="143" dirty="0">
                <a:latin typeface="PMingLiU"/>
                <a:cs typeface="PMingLiU"/>
              </a:rPr>
              <a:t>述变</a:t>
            </a:r>
            <a:r>
              <a:rPr sz="1692" spc="196" dirty="0">
                <a:latin typeface="PMingLiU"/>
                <a:cs typeface="PMingLiU"/>
              </a:rPr>
              <a:t>换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endParaRPr sz="1904" dirty="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219409" y="2545721"/>
            <a:ext cx="1510641" cy="334844"/>
          </a:xfrm>
          <a:prstGeom prst="rect">
            <a:avLst/>
          </a:prstGeom>
        </p:spPr>
        <p:txBody>
          <a:bodyPr vert="horz" wrap="square" lIns="0" tIns="14106" rIns="0" bIns="0" rtlCol="0">
            <a:spAutoFit/>
          </a:bodyPr>
          <a:lstStyle/>
          <a:p>
            <a:pPr marR="169941" algn="ctr">
              <a:lnSpc>
                <a:spcPts val="893"/>
              </a:lnSpc>
              <a:spcBef>
                <a:spcPts val="111"/>
              </a:spcBef>
            </a:pPr>
            <a:r>
              <a:rPr sz="1322" i="1" spc="-79" dirty="0">
                <a:latin typeface="Georgia"/>
                <a:cs typeface="Georgia"/>
              </a:rPr>
              <a:t>a</a:t>
            </a:r>
            <a:endParaRPr sz="1322" dirty="0">
              <a:latin typeface="Georgia"/>
              <a:cs typeface="Georgia"/>
            </a:endParaRPr>
          </a:p>
          <a:p>
            <a:pPr marL="13434">
              <a:lnSpc>
                <a:spcPts val="1592"/>
              </a:lnSpc>
              <a:tabLst>
                <a:tab pos="782534" algn="l"/>
              </a:tabLst>
            </a:pPr>
            <a:r>
              <a:rPr sz="1904" i="1" spc="-116" dirty="0">
                <a:latin typeface="Georgia"/>
                <a:cs typeface="Georgia"/>
              </a:rPr>
              <a:t>a</a:t>
            </a:r>
            <a:r>
              <a:rPr sz="1904" i="1" spc="58" dirty="0">
                <a:latin typeface="Georgia"/>
                <a:cs typeface="Georgia"/>
              </a:rPr>
              <a:t> </a:t>
            </a:r>
            <a:r>
              <a:rPr sz="1904" i="1" spc="-11" dirty="0">
                <a:latin typeface="Meiryo"/>
                <a:cs typeface="Meiryo"/>
              </a:rPr>
              <a:t>↔</a:t>
            </a:r>
            <a:r>
              <a:rPr sz="1904" i="1" spc="-121" dirty="0">
                <a:latin typeface="Meiryo"/>
                <a:cs typeface="Meiryo"/>
              </a:rPr>
              <a:t> </a:t>
            </a:r>
            <a:r>
              <a:rPr sz="1904" spc="-169" dirty="0">
                <a:latin typeface="Tahoma"/>
                <a:cs typeface="Tahoma"/>
              </a:rPr>
              <a:t>4	</a:t>
            </a:r>
            <a:r>
              <a:rPr sz="1904" spc="-116" dirty="0">
                <a:latin typeface="Tahoma"/>
                <a:cs typeface="Tahoma"/>
              </a:rPr>
              <a:t>mod</a:t>
            </a:r>
            <a:r>
              <a:rPr sz="1904" spc="-148" dirty="0">
                <a:latin typeface="Tahoma"/>
                <a:cs typeface="Tahoma"/>
              </a:rPr>
              <a:t> </a:t>
            </a:r>
            <a:r>
              <a:rPr sz="1904" spc="-169" dirty="0">
                <a:latin typeface="Tahoma"/>
                <a:cs typeface="Tahoma"/>
              </a:rPr>
              <a:t>53</a:t>
            </a:r>
            <a:endParaRPr sz="1904" dirty="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253" y="2993164"/>
            <a:ext cx="2556469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745" spc="138" dirty="0">
                <a:latin typeface="PMingLiU"/>
                <a:cs typeface="PMingLiU"/>
              </a:rPr>
              <a:t>同</a:t>
            </a:r>
            <a:r>
              <a:rPr sz="1745" spc="143" dirty="0">
                <a:latin typeface="PMingLiU"/>
                <a:cs typeface="PMingLiU"/>
              </a:rPr>
              <a:t>样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63" dirty="0">
                <a:latin typeface="Times New Roman"/>
                <a:cs typeface="Times New Roman"/>
              </a:rPr>
              <a:t> </a:t>
            </a:r>
            <a:r>
              <a:rPr sz="1745" spc="138" dirty="0">
                <a:latin typeface="PMingLiU"/>
                <a:cs typeface="PMingLiU"/>
              </a:rPr>
              <a:t>构</a:t>
            </a:r>
            <a:r>
              <a:rPr sz="1692" spc="196" dirty="0">
                <a:latin typeface="PMingLiU"/>
                <a:cs typeface="PMingLiU"/>
              </a:rPr>
              <a:t>造</a:t>
            </a:r>
            <a:r>
              <a:rPr sz="1745" spc="143" dirty="0">
                <a:latin typeface="PMingLiU"/>
                <a:cs typeface="PMingLiU"/>
              </a:rPr>
              <a:t>一个</a:t>
            </a:r>
            <a:r>
              <a:rPr sz="1745" spc="138" dirty="0">
                <a:latin typeface="PMingLiU"/>
                <a:cs typeface="PMingLiU"/>
              </a:rPr>
              <a:t>数</a:t>
            </a:r>
            <a:r>
              <a:rPr sz="1692" spc="196" dirty="0">
                <a:latin typeface="PMingLiU"/>
                <a:cs typeface="PMingLiU"/>
              </a:rPr>
              <a:t>字</a:t>
            </a:r>
            <a:r>
              <a:rPr sz="1745" spc="143" dirty="0">
                <a:latin typeface="PMingLiU"/>
                <a:cs typeface="PMingLiU"/>
              </a:rPr>
              <a:t>变</a:t>
            </a:r>
            <a:r>
              <a:rPr sz="1692" spc="196" dirty="0">
                <a:latin typeface="PMingLiU"/>
                <a:cs typeface="PMingLiU"/>
              </a:rPr>
              <a:t>换</a:t>
            </a:r>
            <a:endParaRPr sz="1692" dirty="0">
              <a:latin typeface="PMingLiU"/>
              <a:cs typeface="PMingLiU"/>
            </a:endParaRPr>
          </a:p>
        </p:txBody>
      </p:sp>
      <p:graphicFrame>
        <p:nvGraphicFramePr>
          <p:cNvPr id="83" name="object 83"/>
          <p:cNvGraphicFramePr>
            <a:graphicFrameLocks noGrp="1"/>
          </p:cNvGraphicFramePr>
          <p:nvPr/>
        </p:nvGraphicFramePr>
        <p:xfrm>
          <a:off x="575694" y="3468837"/>
          <a:ext cx="7056801" cy="729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128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i="1" dirty="0">
                          <a:latin typeface="Meiryo"/>
                          <a:cs typeface="Meiryo"/>
                        </a:rPr>
                        <a:t>1</a:t>
                      </a:r>
                      <a:endParaRPr sz="140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52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object 84"/>
          <p:cNvSpPr txBox="1"/>
          <p:nvPr/>
        </p:nvSpPr>
        <p:spPr>
          <a:xfrm>
            <a:off x="622477" y="4352324"/>
            <a:ext cx="4785151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692" spc="196" dirty="0">
                <a:latin typeface="PMingLiU"/>
                <a:cs typeface="PMingLiU"/>
              </a:rPr>
              <a:t>现</a:t>
            </a:r>
            <a:r>
              <a:rPr sz="1692" spc="190" dirty="0">
                <a:latin typeface="PMingLiU"/>
                <a:cs typeface="PMingLiU"/>
              </a:rPr>
              <a:t>在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32" dirty="0">
                <a:latin typeface="Times New Roman"/>
                <a:cs typeface="Times New Roman"/>
              </a:rPr>
              <a:t> </a:t>
            </a:r>
            <a:r>
              <a:rPr sz="1745" spc="138" dirty="0">
                <a:latin typeface="PMingLiU"/>
                <a:cs typeface="PMingLiU"/>
              </a:rPr>
              <a:t>问</a:t>
            </a:r>
            <a:r>
              <a:rPr sz="1745" spc="143" dirty="0">
                <a:latin typeface="PMingLiU"/>
                <a:cs typeface="PMingLiU"/>
              </a:rPr>
              <a:t>能否用</a:t>
            </a:r>
            <a:r>
              <a:rPr sz="1745" spc="138" dirty="0">
                <a:latin typeface="PMingLiU"/>
                <a:cs typeface="PMingLiU"/>
              </a:rPr>
              <a:t>一</a:t>
            </a:r>
            <a:r>
              <a:rPr sz="1745" spc="143" dirty="0">
                <a:latin typeface="PMingLiU"/>
                <a:cs typeface="PMingLiU"/>
              </a:rPr>
              <a:t>个数学</a:t>
            </a:r>
            <a:r>
              <a:rPr sz="1745" spc="138" dirty="0">
                <a:latin typeface="PMingLiU"/>
                <a:cs typeface="PMingLiU"/>
              </a:rPr>
              <a:t>函</a:t>
            </a:r>
            <a:r>
              <a:rPr sz="1745" spc="143" dirty="0">
                <a:latin typeface="PMingLiU"/>
                <a:cs typeface="PMingLiU"/>
              </a:rPr>
              <a:t>数来表</a:t>
            </a:r>
            <a:r>
              <a:rPr sz="1745" spc="138" dirty="0">
                <a:latin typeface="PMingLiU"/>
                <a:cs typeface="PMingLiU"/>
              </a:rPr>
              <a:t>示</a:t>
            </a:r>
            <a:r>
              <a:rPr sz="1692" spc="196" dirty="0">
                <a:latin typeface="PMingLiU"/>
                <a:cs typeface="PMingLiU"/>
              </a:rPr>
              <a:t>上</a:t>
            </a:r>
            <a:r>
              <a:rPr sz="1745" spc="143" dirty="0">
                <a:latin typeface="PMingLiU"/>
                <a:cs typeface="PMingLiU"/>
              </a:rPr>
              <a:t>述变</a:t>
            </a:r>
            <a:r>
              <a:rPr sz="1692" spc="190" dirty="0">
                <a:latin typeface="PMingLiU"/>
                <a:cs typeface="PMingLiU"/>
              </a:rPr>
              <a:t>换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endParaRPr sz="1904" dirty="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50396" y="4882533"/>
            <a:ext cx="1848503" cy="334844"/>
          </a:xfrm>
          <a:prstGeom prst="rect">
            <a:avLst/>
          </a:prstGeom>
        </p:spPr>
        <p:txBody>
          <a:bodyPr vert="horz" wrap="square" lIns="0" tIns="14106" rIns="0" bIns="0" rtlCol="0">
            <a:spAutoFit/>
          </a:bodyPr>
          <a:lstStyle/>
          <a:p>
            <a:pPr marL="159194" algn="ctr">
              <a:lnSpc>
                <a:spcPts val="893"/>
              </a:lnSpc>
              <a:spcBef>
                <a:spcPts val="111"/>
              </a:spcBef>
            </a:pPr>
            <a:r>
              <a:rPr sz="1322" i="1" spc="-79" dirty="0">
                <a:latin typeface="Georgia"/>
                <a:cs typeface="Georgia"/>
              </a:rPr>
              <a:t>a</a:t>
            </a:r>
            <a:endParaRPr sz="1322" dirty="0">
              <a:latin typeface="Georgia"/>
              <a:cs typeface="Georgia"/>
            </a:endParaRPr>
          </a:p>
          <a:p>
            <a:pPr marL="13434">
              <a:lnSpc>
                <a:spcPts val="1592"/>
              </a:lnSpc>
              <a:tabLst>
                <a:tab pos="1120401" algn="l"/>
              </a:tabLst>
            </a:pPr>
            <a:r>
              <a:rPr sz="1904" i="1" spc="-116" dirty="0">
                <a:latin typeface="Georgia"/>
                <a:cs typeface="Georgia"/>
              </a:rPr>
              <a:t>a  </a:t>
            </a:r>
            <a:r>
              <a:rPr sz="1904" i="1" spc="-11" dirty="0">
                <a:latin typeface="Meiryo"/>
                <a:cs typeface="Meiryo"/>
              </a:rPr>
              <a:t>↔ </a:t>
            </a:r>
            <a:r>
              <a:rPr sz="1904" spc="-169" dirty="0">
                <a:latin typeface="Tahoma"/>
                <a:cs typeface="Tahoma"/>
              </a:rPr>
              <a:t>7</a:t>
            </a:r>
            <a:r>
              <a:rPr sz="1904" spc="-444" dirty="0">
                <a:latin typeface="Tahoma"/>
                <a:cs typeface="Tahoma"/>
              </a:rPr>
              <a:t> </a:t>
            </a:r>
            <a:r>
              <a:rPr sz="1904" i="1" spc="-238" dirty="0">
                <a:latin typeface="Meiryo"/>
                <a:cs typeface="Meiryo"/>
              </a:rPr>
              <a:t>∗</a:t>
            </a:r>
            <a:r>
              <a:rPr sz="1904" i="1" spc="-227" dirty="0">
                <a:latin typeface="Meiryo"/>
                <a:cs typeface="Meiryo"/>
              </a:rPr>
              <a:t> </a:t>
            </a:r>
            <a:r>
              <a:rPr sz="1904" spc="-169" dirty="0">
                <a:latin typeface="Tahoma"/>
                <a:cs typeface="Tahoma"/>
              </a:rPr>
              <a:t>4	</a:t>
            </a:r>
            <a:r>
              <a:rPr sz="1904" spc="-116" dirty="0">
                <a:latin typeface="Tahoma"/>
                <a:cs typeface="Tahoma"/>
              </a:rPr>
              <a:t>mod</a:t>
            </a:r>
            <a:r>
              <a:rPr sz="1904" spc="-148" dirty="0">
                <a:latin typeface="Tahoma"/>
                <a:cs typeface="Tahoma"/>
              </a:rPr>
              <a:t> </a:t>
            </a:r>
            <a:r>
              <a:rPr sz="1904" spc="-169" dirty="0">
                <a:latin typeface="Tahoma"/>
                <a:cs typeface="Tahoma"/>
              </a:rPr>
              <a:t>53</a:t>
            </a:r>
            <a:endParaRPr sz="1904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383650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0" grpId="0"/>
      <p:bldP spid="81" grpId="0"/>
      <p:bldP spid="82" grpId="0"/>
      <p:bldP spid="84" grpId="0"/>
      <p:bldP spid="8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D9C2-ED10-4FB5-AD74-24FC6DCBE38D}" type="slidenum">
              <a:rPr lang="en-US" altLang="zh-CN"/>
              <a:pPr/>
              <a:t>40</a:t>
            </a:fld>
            <a:endParaRPr lang="en-US" altLang="zh-CN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85800" y="533400"/>
          <a:ext cx="7685088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3" imgW="3263760" imgH="1168200" progId="Equation.DSMT4">
                  <p:embed/>
                </p:oleObj>
              </mc:Choice>
              <mc:Fallback>
                <p:oleObj name="Equation" r:id="rId3" imgW="3263760" imgH="1168200" progId="Equation.DSMT4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7685088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09600" y="3429000"/>
          <a:ext cx="7848600" cy="268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5" imgW="3377880" imgH="1155600" progId="Equation.DSMT4">
                  <p:embed/>
                </p:oleObj>
              </mc:Choice>
              <mc:Fallback>
                <p:oleObj name="Equation" r:id="rId5" imgW="3377880" imgH="1155600" progId="Equation.DSMT4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7848600" cy="268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7DA0-F603-4126-984D-2431127FFC06}" type="slidenum">
              <a:rPr lang="en-US" altLang="zh-CN"/>
              <a:pPr/>
              <a:t>41</a:t>
            </a:fld>
            <a:endParaRPr lang="en-US" altLang="zh-CN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14400" y="609600"/>
          <a:ext cx="5805488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3" imgW="2412720" imgH="1257120" progId="Equation.DSMT4">
                  <p:embed/>
                </p:oleObj>
              </mc:Choice>
              <mc:Fallback>
                <p:oleObj name="Equation" r:id="rId3" imgW="2412720" imgH="125712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"/>
                        <a:ext cx="5805488" cy="302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3886200"/>
          <a:ext cx="5043488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5" imgW="2095200" imgH="850680" progId="Equation.DSMT4">
                  <p:embed/>
                </p:oleObj>
              </mc:Choice>
              <mc:Fallback>
                <p:oleObj name="Equation" r:id="rId5" imgW="2095200" imgH="850680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5043488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2EA8-B745-40E4-9E74-0A8B6B7B0320}" type="slidenum">
              <a:rPr lang="en-US" altLang="zh-CN"/>
              <a:pPr/>
              <a:t>42</a:t>
            </a:fld>
            <a:endParaRPr lang="en-US" altLang="zh-CN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09600" y="533400"/>
          <a:ext cx="59436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3" imgW="2527200" imgH="672840" progId="Equation.DSMT4">
                  <p:embed/>
                </p:oleObj>
              </mc:Choice>
              <mc:Fallback>
                <p:oleObj name="Equation" r:id="rId3" imgW="2527200" imgH="672840" progId="Equation.DSMT4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594360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85800" y="2286000"/>
          <a:ext cx="7924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5" imgW="3136680" imgH="228600" progId="Equation.DSMT4">
                  <p:embed/>
                </p:oleObj>
              </mc:Choice>
              <mc:Fallback>
                <p:oleObj name="Equation" r:id="rId5" imgW="3136680" imgH="22860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79248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85800" y="3048000"/>
          <a:ext cx="7848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7" imgW="3009600" imgH="228600" progId="Equation.DSMT4">
                  <p:embed/>
                </p:oleObj>
              </mc:Choice>
              <mc:Fallback>
                <p:oleObj name="Equation" r:id="rId7" imgW="3009600" imgH="228600" progId="Equation.DSMT4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7848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609600" y="4038600"/>
          <a:ext cx="7924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9" imgW="3047760" imgH="228600" progId="Equation.DSMT4">
                  <p:embed/>
                </p:oleObj>
              </mc:Choice>
              <mc:Fallback>
                <p:oleObj name="Equation" r:id="rId9" imgW="3047760" imgH="228600" progId="Equation.DSMT4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7924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295400" y="38100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609600" y="4800600"/>
          <a:ext cx="7239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11" imgW="3009600" imgH="215640" progId="Equation.DSMT4">
                  <p:embed/>
                </p:oleObj>
              </mc:Choice>
              <mc:Fallback>
                <p:oleObj name="Equation" r:id="rId11" imgW="3009600" imgH="215640" progId="Equation.DSMT4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7239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609600" y="5486400"/>
          <a:ext cx="7391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13" imgW="3073320" imgH="215640" progId="Equation.DSMT4">
                  <p:embed/>
                </p:oleObj>
              </mc:Choice>
              <mc:Fallback>
                <p:oleObj name="Equation" r:id="rId13" imgW="3073320" imgH="215640" progId="Equation.DSMT4">
                  <p:embed/>
                  <p:pic>
                    <p:nvPicPr>
                      <p:cNvPr id="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7391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E50E-A8DD-48AB-A9B5-79652207AED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7620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二、有关完全剩余系的几个定理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57200" y="1371600"/>
          <a:ext cx="83820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3" imgW="3581280" imgH="723600" progId="Equation.DSMT4">
                  <p:embed/>
                </p:oleObj>
              </mc:Choice>
              <mc:Fallback>
                <p:oleObj name="Equation" r:id="rId3" imgW="3581280" imgH="7236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3820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157288" y="3276600"/>
          <a:ext cx="63865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5" imgW="2679480" imgH="228600" progId="Equation.DSMT4">
                  <p:embed/>
                </p:oleObj>
              </mc:Choice>
              <mc:Fallback>
                <p:oleObj name="Equation" r:id="rId5" imgW="2679480" imgH="228600" progId="Equation.DSMT4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3276600"/>
                        <a:ext cx="63865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09600" y="4114800"/>
          <a:ext cx="7588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7" imgW="3238200" imgH="241200" progId="Equation.DSMT4">
                  <p:embed/>
                </p:oleObj>
              </mc:Choice>
              <mc:Fallback>
                <p:oleObj name="Equation" r:id="rId7" imgW="3238200" imgH="241200" progId="Equation.DSMT4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75882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609600" y="4876800"/>
          <a:ext cx="71913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9" imgW="2819160" imgH="241200" progId="Equation.DSMT4">
                  <p:embed/>
                </p:oleObj>
              </mc:Choice>
              <mc:Fallback>
                <p:oleObj name="Equation" r:id="rId9" imgW="2819160" imgH="241200" progId="Equation.DSMT4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71913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BF83-1D48-426E-A578-46AC8B7C7C15}" type="slidenum">
              <a:rPr lang="en-US" altLang="zh-CN"/>
              <a:pPr/>
              <a:t>44</a:t>
            </a:fld>
            <a:endParaRPr lang="en-US" altLang="zh-CN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57200" y="609600"/>
          <a:ext cx="80168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3" imgW="3251160" imgH="444240" progId="Equation.DSMT4">
                  <p:embed/>
                </p:oleObj>
              </mc:Choice>
              <mc:Fallback>
                <p:oleObj name="Equation" r:id="rId3" imgW="3251160" imgH="444240" progId="Equation.DSMT4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1687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295400" y="1828800"/>
          <a:ext cx="35306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5" imgW="1688760" imgH="444240" progId="Equation.DSMT4">
                  <p:embed/>
                </p:oleObj>
              </mc:Choice>
              <mc:Fallback>
                <p:oleObj name="Equation" r:id="rId5" imgW="1688760" imgH="444240" progId="Equation.DSMT4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35306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219200" y="2971800"/>
          <a:ext cx="36099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7" imgW="1726920" imgH="444240" progId="Equation.DSMT4">
                  <p:embed/>
                </p:oleObj>
              </mc:Choice>
              <mc:Fallback>
                <p:oleObj name="Equation" r:id="rId7" imgW="1726920" imgH="444240" progId="Equation.DSMT4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360997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219200" y="4114800"/>
          <a:ext cx="5467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9" imgW="2616120" imgH="457200" progId="Equation.DSMT4">
                  <p:embed/>
                </p:oleObj>
              </mc:Choice>
              <mc:Fallback>
                <p:oleObj name="Equation" r:id="rId9" imgW="2616120" imgH="457200" progId="Equation.DSMT4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54673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219200" y="5334000"/>
          <a:ext cx="50688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11" imgW="2425680" imgH="457200" progId="Equation.DSMT4">
                  <p:embed/>
                </p:oleObj>
              </mc:Choice>
              <mc:Fallback>
                <p:oleObj name="Equation" r:id="rId11" imgW="2425680" imgH="457200" progId="Equation.DSMT4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0"/>
                        <a:ext cx="506888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6C9-64C8-4979-9FFD-AD80268B6982}" type="slidenum">
              <a:rPr lang="en-US" altLang="zh-CN"/>
              <a:pPr/>
              <a:t>45</a:t>
            </a:fld>
            <a:endParaRPr lang="en-US" altLang="zh-CN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838200" y="1752600"/>
          <a:ext cx="7239000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3" imgW="3047760" imgH="1041120" progId="Equation.DSMT4">
                  <p:embed/>
                </p:oleObj>
              </mc:Choice>
              <mc:Fallback>
                <p:oleObj name="Equation" r:id="rId3" imgW="3047760" imgH="1041120" progId="Equation.DSMT4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239000" cy="247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14400" y="4419600"/>
          <a:ext cx="609600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5" imgW="2489040" imgH="634680" progId="Equation.DSMT4">
                  <p:embed/>
                </p:oleObj>
              </mc:Choice>
              <mc:Fallback>
                <p:oleObj name="Equation" r:id="rId5" imgW="2489040" imgH="634680" progId="Equation.DSMT4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6096000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914400" y="914400"/>
          <a:ext cx="441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7" imgW="1841400" imgH="215640" progId="Equation.DSMT4">
                  <p:embed/>
                </p:oleObj>
              </mc:Choice>
              <mc:Fallback>
                <p:oleObj name="Equation" r:id="rId7" imgW="1841400" imgH="215640" progId="Equation.DSMT4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441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D6BA-0ABE-4634-8640-EDAA4E949DBB}" type="slidenum">
              <a:rPr lang="en-US" altLang="zh-CN"/>
              <a:pPr/>
              <a:t>46</a:t>
            </a:fld>
            <a:endParaRPr lang="en-US" altLang="zh-CN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33400" y="685800"/>
          <a:ext cx="8061325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3" imgW="3365280" imgH="672840" progId="Equation.DSMT4">
                  <p:embed/>
                </p:oleObj>
              </mc:Choice>
              <mc:Fallback>
                <p:oleObj name="Equation" r:id="rId3" imgW="3365280" imgH="672840" progId="Equation.DSMT4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8061325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09600" y="2514600"/>
          <a:ext cx="66706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5" imgW="2806560" imgH="685800" progId="Equation.DSMT4">
                  <p:embed/>
                </p:oleObj>
              </mc:Choice>
              <mc:Fallback>
                <p:oleObj name="Equation" r:id="rId5" imgW="2806560" imgH="685800" progId="Equation.DSMT4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66706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85800" y="4343400"/>
          <a:ext cx="76962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7" imgW="3162240" imgH="457200" progId="Equation.DSMT4">
                  <p:embed/>
                </p:oleObj>
              </mc:Choice>
              <mc:Fallback>
                <p:oleObj name="Equation" r:id="rId7" imgW="3162240" imgH="457200" progId="Equation.DSMT4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76962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752600" y="5638800"/>
          <a:ext cx="4267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9" imgW="1854000" imgH="215640" progId="Equation.DSMT4">
                  <p:embed/>
                </p:oleObj>
              </mc:Choice>
              <mc:Fallback>
                <p:oleObj name="Equation" r:id="rId9" imgW="1854000" imgH="215640" progId="Equation.DSMT4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38800"/>
                        <a:ext cx="42672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86A9-FFD3-4EF4-93AA-4110021F0E29}" type="slidenum">
              <a:rPr lang="en-US" altLang="zh-CN"/>
              <a:pPr/>
              <a:t>47</a:t>
            </a:fld>
            <a:endParaRPr lang="en-US" altLang="zh-CN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133600" y="2743200"/>
          <a:ext cx="3962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3" imgW="1523880" imgH="241200" progId="Equation.DSMT4">
                  <p:embed/>
                </p:oleObj>
              </mc:Choice>
              <mc:Fallback>
                <p:oleObj name="Equation" r:id="rId3" imgW="1523880" imgH="241200" progId="Equation.DSMT4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39624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295400" y="762000"/>
          <a:ext cx="4724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5" imgW="1917360" imgH="241200" progId="Equation.DSMT4">
                  <p:embed/>
                </p:oleObj>
              </mc:Choice>
              <mc:Fallback>
                <p:oleObj name="Equation" r:id="rId5" imgW="1917360" imgH="241200" progId="Equation.DSMT4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762000"/>
                        <a:ext cx="4724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981200" y="1371600"/>
          <a:ext cx="5334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7" imgW="2133360" imgH="241200" progId="Equation.DSMT4">
                  <p:embed/>
                </p:oleObj>
              </mc:Choice>
              <mc:Fallback>
                <p:oleObj name="Equation" r:id="rId7" imgW="2133360" imgH="241200" progId="Equation.DSMT4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5334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33400" y="2057400"/>
          <a:ext cx="27368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9" imgW="1054080" imgH="241200" progId="Equation.DSMT4">
                  <p:embed/>
                </p:oleObj>
              </mc:Choice>
              <mc:Fallback>
                <p:oleObj name="Equation" r:id="rId9" imgW="1054080" imgH="241200" progId="Equation.DSMT4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273685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276600" y="2057400"/>
          <a:ext cx="5105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11" imgW="2133360" imgH="241200" progId="Equation.DSMT4">
                  <p:embed/>
                </p:oleObj>
              </mc:Choice>
              <mc:Fallback>
                <p:oleObj name="Equation" r:id="rId11" imgW="2133360" imgH="241200" progId="Equation.DSMT4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5105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609600" y="3505200"/>
          <a:ext cx="8001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13" imgW="3340080" imgH="228600" progId="Equation.DSMT4">
                  <p:embed/>
                </p:oleObj>
              </mc:Choice>
              <mc:Fallback>
                <p:oleObj name="Equation" r:id="rId13" imgW="3340080" imgH="228600" progId="Equation.DSMT4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80010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752600" y="4724400"/>
          <a:ext cx="5334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15" imgW="2070000" imgH="228600" progId="Equation.DSMT4">
                  <p:embed/>
                </p:oleObj>
              </mc:Choice>
              <mc:Fallback>
                <p:oleObj name="Equation" r:id="rId15" imgW="2070000" imgH="228600" progId="Equation.DSMT4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5334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685800" y="4191000"/>
          <a:ext cx="500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17" imgW="190440" imgH="203040" progId="Equation.DSMT4">
                  <p:embed/>
                </p:oleObj>
              </mc:Choice>
              <mc:Fallback>
                <p:oleObj name="Equation" r:id="rId17" imgW="190440" imgH="203040" progId="Equation.DSMT4">
                  <p:embed/>
                  <p:pic>
                    <p:nvPicPr>
                      <p:cNvPr id="143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500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685800" y="5486400"/>
          <a:ext cx="3581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19" imgW="1422360" imgH="203040" progId="Equation.DSMT4">
                  <p:embed/>
                </p:oleObj>
              </mc:Choice>
              <mc:Fallback>
                <p:oleObj name="Equation" r:id="rId19" imgW="1422360" imgH="203040" progId="Equation.DSMT4">
                  <p:embed/>
                  <p:pic>
                    <p:nvPicPr>
                      <p:cNvPr id="143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3581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526C-BB70-4EEA-81D4-8DA1867A6D1B}" type="slidenum">
              <a:rPr lang="en-US" altLang="zh-CN"/>
              <a:pPr/>
              <a:t>48</a:t>
            </a:fld>
            <a:endParaRPr lang="en-US" altLang="zh-CN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09600" y="762000"/>
          <a:ext cx="800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Equation" r:id="rId3" imgW="3238200" imgH="431640" progId="Equation.DSMT4">
                  <p:embed/>
                </p:oleObj>
              </mc:Choice>
              <mc:Fallback>
                <p:oleObj name="Equation" r:id="rId3" imgW="3238200" imgH="431640" progId="Equation.DSMT4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8001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209800" y="1981200"/>
          <a:ext cx="4495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5" imgW="1739880" imgH="203040" progId="Equation.DSMT4">
                  <p:embed/>
                </p:oleObj>
              </mc:Choice>
              <mc:Fallback>
                <p:oleObj name="Equation" r:id="rId5" imgW="1739880" imgH="203040" progId="Equation.DSMT4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495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09600" y="2743200"/>
          <a:ext cx="4267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7" imgW="1676160" imgH="215640" progId="Equation.DSMT4">
                  <p:embed/>
                </p:oleObj>
              </mc:Choice>
              <mc:Fallback>
                <p:oleObj name="Equation" r:id="rId7" imgW="1676160" imgH="215640" progId="Equation.DSMT4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4267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609600" y="4267200"/>
          <a:ext cx="4419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9" imgW="1752480" imgH="203040" progId="Equation.DSMT4">
                  <p:embed/>
                </p:oleObj>
              </mc:Choice>
              <mc:Fallback>
                <p:oleObj name="Equation" r:id="rId9" imgW="1752480" imgH="203040" progId="Equation.DSMT4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67200"/>
                        <a:ext cx="4419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295400" y="3505200"/>
          <a:ext cx="6172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11" imgW="2425680" imgH="203040" progId="Equation.DSMT4">
                  <p:embed/>
                </p:oleObj>
              </mc:Choice>
              <mc:Fallback>
                <p:oleObj name="Equation" r:id="rId11" imgW="2425680" imgH="203040" progId="Equation.DSMT4">
                  <p:embed/>
                  <p:pic>
                    <p:nvPicPr>
                      <p:cNvPr id="15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61722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A68-A420-4443-BDB6-A5AB3B372437}" type="slidenum">
              <a:rPr lang="en-US" altLang="zh-CN"/>
              <a:pPr/>
              <a:t>49</a:t>
            </a:fld>
            <a:endParaRPr lang="en-US" altLang="zh-CN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44475" y="685800"/>
          <a:ext cx="8377238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3" imgW="3390840" imgH="876240" progId="Equation.DSMT4">
                  <p:embed/>
                </p:oleObj>
              </mc:Choice>
              <mc:Fallback>
                <p:oleObj name="Equation" r:id="rId3" imgW="3390840" imgH="876240" progId="Equation.DSMT4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685800"/>
                        <a:ext cx="8377238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A6FA80-ECF2-4945-AC15-5BD80B85DD73}" type="slidenum">
              <a:rPr lang="en-US" altLang="zh-CN"/>
              <a:pPr/>
              <a:t>5</a:t>
            </a:fld>
            <a:endParaRPr lang="en-US" altLang="zh-CN"/>
          </a:p>
        </p:txBody>
      </p:sp>
      <p:pic>
        <p:nvPicPr>
          <p:cNvPr id="5" name="内容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6" t="14661" r="26956" b="4704"/>
          <a:stretch>
            <a:fillRect/>
          </a:stretch>
        </p:blipFill>
        <p:spPr bwMode="auto">
          <a:xfrm>
            <a:off x="152400" y="123825"/>
            <a:ext cx="8380413" cy="670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0B3B-6695-48CF-8586-5E57A1B2D2B8}" type="slidenum">
              <a:rPr lang="en-US" altLang="zh-CN"/>
              <a:pPr/>
              <a:t>50</a:t>
            </a:fld>
            <a:endParaRPr lang="en-US" altLang="zh-CN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533400" y="762000"/>
          <a:ext cx="80010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Equation" r:id="rId3" imgW="3301920" imgH="711000" progId="Equation.DSMT4">
                  <p:embed/>
                </p:oleObj>
              </mc:Choice>
              <mc:Fallback>
                <p:oleObj name="Equation" r:id="rId3" imgW="3301920" imgH="711000" progId="Equation.DSMT4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80010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267200" y="3352800"/>
          <a:ext cx="39624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Equation" r:id="rId5" imgW="1625400" imgH="228600" progId="Equation.DSMT4">
                  <p:embed/>
                </p:oleObj>
              </mc:Choice>
              <mc:Fallback>
                <p:oleObj name="Equation" r:id="rId5" imgW="1625400" imgH="228600" progId="Equation.DSMT4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52800"/>
                        <a:ext cx="39624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143000" y="2667000"/>
          <a:ext cx="73199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Equation" r:id="rId7" imgW="2997000" imgH="228600" progId="Equation.DSMT4">
                  <p:embed/>
                </p:oleObj>
              </mc:Choice>
              <mc:Fallback>
                <p:oleObj name="Equation" r:id="rId7" imgW="2997000" imgH="228600" progId="Equation.DSMT4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73199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09600" y="3352800"/>
          <a:ext cx="35861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9" imgW="1511280" imgH="228600" progId="Equation.DSMT4">
                  <p:embed/>
                </p:oleObj>
              </mc:Choice>
              <mc:Fallback>
                <p:oleObj name="Equation" r:id="rId9" imgW="1511280" imgH="228600" progId="Equation.DSMT4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35861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609600" y="4114800"/>
          <a:ext cx="5181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11" imgW="2120760" imgH="228600" progId="Equation.DSMT4">
                  <p:embed/>
                </p:oleObj>
              </mc:Choice>
              <mc:Fallback>
                <p:oleObj name="Equation" r:id="rId11" imgW="2120760" imgH="228600" progId="Equation.DSMT4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5181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219200" y="4800600"/>
          <a:ext cx="434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13" imgW="1815840" imgH="228600" progId="Equation.DSMT4">
                  <p:embed/>
                </p:oleObj>
              </mc:Choice>
              <mc:Fallback>
                <p:oleObj name="Equation" r:id="rId13" imgW="1815840" imgH="228600" progId="Equation.DSMT4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4343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295400" y="5486400"/>
          <a:ext cx="6705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15" imgW="2641320" imgH="228600" progId="Equation.DSMT4">
                  <p:embed/>
                </p:oleObj>
              </mc:Choice>
              <mc:Fallback>
                <p:oleObj name="Equation" r:id="rId15" imgW="2641320" imgH="228600" progId="Equation.DSMT4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6400"/>
                        <a:ext cx="67056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5CD6-1463-4336-978D-129AE6D860CF}" type="slidenum">
              <a:rPr lang="en-US" altLang="zh-CN"/>
              <a:pPr/>
              <a:t>51</a:t>
            </a:fld>
            <a:endParaRPr lang="en-US" altLang="zh-CN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685800" y="609600"/>
          <a:ext cx="3200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3" imgW="1333440" imgH="228600" progId="Equation.DSMT4">
                  <p:embed/>
                </p:oleObj>
              </mc:Choice>
              <mc:Fallback>
                <p:oleObj name="Equation" r:id="rId3" imgW="1333440" imgH="228600" progId="Equation.DSMT4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3200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447800" y="1295400"/>
          <a:ext cx="62214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5" imgW="2450880" imgH="228600" progId="Equation.DSMT4">
                  <p:embed/>
                </p:oleObj>
              </mc:Choice>
              <mc:Fallback>
                <p:oleObj name="Equation" r:id="rId5" imgW="2450880" imgH="228600" progId="Equation.DSMT4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622141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09600" y="1981200"/>
          <a:ext cx="48037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7" imgW="1892160" imgH="228600" progId="Equation.DSMT4">
                  <p:embed/>
                </p:oleObj>
              </mc:Choice>
              <mc:Fallback>
                <p:oleObj name="Equation" r:id="rId7" imgW="1892160" imgH="228600" progId="Equation.DSMT4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48037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85800" y="2819400"/>
          <a:ext cx="36433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9" imgW="1434960" imgH="228600" progId="Equation.DSMT4">
                  <p:embed/>
                </p:oleObj>
              </mc:Choice>
              <mc:Fallback>
                <p:oleObj name="Equation" r:id="rId9" imgW="1434960" imgH="228600" progId="Equation.DSMT4">
                  <p:embed/>
                  <p:pic>
                    <p:nvPicPr>
                      <p:cNvPr id="1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364331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09600" y="3733800"/>
          <a:ext cx="5791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11" imgW="2361960" imgH="228600" progId="Equation.DSMT4">
                  <p:embed/>
                </p:oleObj>
              </mc:Choice>
              <mc:Fallback>
                <p:oleObj name="Equation" r:id="rId11" imgW="2361960" imgH="228600" progId="Equation.DSMT4">
                  <p:embed/>
                  <p:pic>
                    <p:nvPicPr>
                      <p:cNvPr id="17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5791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81000" y="4648200"/>
          <a:ext cx="39655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13" imgW="1562040" imgH="228600" progId="Equation.DSMT4">
                  <p:embed/>
                </p:oleObj>
              </mc:Choice>
              <mc:Fallback>
                <p:oleObj name="Equation" r:id="rId13" imgW="1562040" imgH="228600" progId="Equation.DSMT4">
                  <p:embed/>
                  <p:pic>
                    <p:nvPicPr>
                      <p:cNvPr id="17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48200"/>
                        <a:ext cx="39655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4343400" y="4648200"/>
          <a:ext cx="39020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15" imgW="1536480" imgH="228600" progId="Equation.DSMT4">
                  <p:embed/>
                </p:oleObj>
              </mc:Choice>
              <mc:Fallback>
                <p:oleObj name="Equation" r:id="rId15" imgW="1536480" imgH="228600" progId="Equation.DSMT4">
                  <p:embed/>
                  <p:pic>
                    <p:nvPicPr>
                      <p:cNvPr id="174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8200"/>
                        <a:ext cx="39020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609600" y="5257800"/>
          <a:ext cx="2133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17" imgW="850680" imgH="203040" progId="Equation.DSMT4">
                  <p:embed/>
                </p:oleObj>
              </mc:Choice>
              <mc:Fallback>
                <p:oleObj name="Equation" r:id="rId17" imgW="850680" imgH="203040" progId="Equation.DSMT4">
                  <p:embed/>
                  <p:pic>
                    <p:nvPicPr>
                      <p:cNvPr id="17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2133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C08D-F9DB-4B30-947A-0CCBC35C6459}" type="slidenum">
              <a:rPr lang="en-US" altLang="zh-CN"/>
              <a:pPr/>
              <a:t>52</a:t>
            </a:fld>
            <a:endParaRPr lang="en-US" altLang="zh-CN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33400" y="685800"/>
          <a:ext cx="792480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3" imgW="3403440" imgH="685800" progId="Equation.DSMT4">
                  <p:embed/>
                </p:oleObj>
              </mc:Choice>
              <mc:Fallback>
                <p:oleObj name="Equation" r:id="rId3" imgW="3403440" imgH="685800" progId="Equation.DSMT4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792480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219200" y="2590800"/>
          <a:ext cx="701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5" imgW="2971800" imgH="215640" progId="Equation.DSMT4">
                  <p:embed/>
                </p:oleObj>
              </mc:Choice>
              <mc:Fallback>
                <p:oleObj name="Equation" r:id="rId5" imgW="2971800" imgH="215640" progId="Equation.DSMT4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90800"/>
                        <a:ext cx="7010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81000" y="3276600"/>
          <a:ext cx="8229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7" imgW="3390840" imgH="215640" progId="Equation.DSMT4">
                  <p:embed/>
                </p:oleObj>
              </mc:Choice>
              <mc:Fallback>
                <p:oleObj name="Equation" r:id="rId7" imgW="3390840" imgH="215640" progId="Equation.DSMT4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8229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172200" y="4038600"/>
          <a:ext cx="2514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9" imgW="1066680" imgH="215640" progId="Equation.DSMT4">
                  <p:embed/>
                </p:oleObj>
              </mc:Choice>
              <mc:Fallback>
                <p:oleObj name="Equation" r:id="rId9" imgW="1066680" imgH="21564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038600"/>
                        <a:ext cx="2514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81000" y="4724400"/>
          <a:ext cx="4648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11" imgW="1981080" imgH="215640" progId="Equation.DSMT4">
                  <p:embed/>
                </p:oleObj>
              </mc:Choice>
              <mc:Fallback>
                <p:oleObj name="Equation" r:id="rId11" imgW="1981080" imgH="215640" progId="Equation.DSMT4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46482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371600" y="5410200"/>
          <a:ext cx="6553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13" imgW="2692080" imgH="203040" progId="Equation.DSMT4">
                  <p:embed/>
                </p:oleObj>
              </mc:Choice>
              <mc:Fallback>
                <p:oleObj name="Equation" r:id="rId13" imgW="2692080" imgH="203040" progId="Equation.DSMT4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0200"/>
                        <a:ext cx="6553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381000" y="4038600"/>
          <a:ext cx="5791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15" imgW="2412720" imgH="215640" progId="Equation.DSMT4">
                  <p:embed/>
                </p:oleObj>
              </mc:Choice>
              <mc:Fallback>
                <p:oleObj name="Equation" r:id="rId15" imgW="2412720" imgH="215640" progId="Equation.DSMT4">
                  <p:embed/>
                  <p:pic>
                    <p:nvPicPr>
                      <p:cNvPr id="1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5791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226-247F-4398-A105-AE0FA0B9923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458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381000" y="457200"/>
            <a:ext cx="7772400" cy="685800"/>
          </a:xfrm>
        </p:spPr>
        <p:txBody>
          <a:bodyPr anchor="ctr"/>
          <a:lstStyle/>
          <a:p>
            <a:pPr algn="l"/>
            <a:r>
              <a:rPr kumimoji="1"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2.3 </a:t>
            </a:r>
            <a:r>
              <a:rPr kumimoji="1"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简化剩余系与欧拉函数</a:t>
            </a:r>
          </a:p>
        </p:txBody>
      </p:sp>
      <p:sp>
        <p:nvSpPr>
          <p:cNvPr id="2458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295400"/>
            <a:ext cx="6400800" cy="6858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一、欧拉</a:t>
            </a:r>
            <a:r>
              <a:rPr lang="en-US" altLang="zh-CN" sz="2800" b="1" i="1">
                <a:solidFill>
                  <a:srgbClr val="FF00FF"/>
                </a:solidFill>
                <a:latin typeface="Times New Roman" panose="02020603050405020304" pitchFamily="18" charset="0"/>
              </a:rPr>
              <a:t>(Euler)</a:t>
            </a:r>
            <a:r>
              <a:rPr lang="zh-CN" altLang="en-US" sz="2800" b="1">
                <a:solidFill>
                  <a:srgbClr val="FF00FF"/>
                </a:solidFill>
              </a:rPr>
              <a:t>函数</a:t>
            </a:r>
          </a:p>
        </p:txBody>
      </p:sp>
      <p:graphicFrame>
        <p:nvGraphicFramePr>
          <p:cNvPr id="24582" name="Object 1030"/>
          <p:cNvGraphicFramePr>
            <a:graphicFrameLocks noChangeAspect="1"/>
          </p:cNvGraphicFramePr>
          <p:nvPr/>
        </p:nvGraphicFramePr>
        <p:xfrm>
          <a:off x="503238" y="2057400"/>
          <a:ext cx="8137525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3" imgW="3416040" imgH="685800" progId="Equation.DSMT4">
                  <p:embed/>
                </p:oleObj>
              </mc:Choice>
              <mc:Fallback>
                <p:oleObj name="Equation" r:id="rId3" imgW="3416040" imgH="685800" progId="Equation.DSMT4">
                  <p:embed/>
                  <p:pic>
                    <p:nvPicPr>
                      <p:cNvPr id="24582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057400"/>
                        <a:ext cx="8137525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031"/>
          <p:cNvGraphicFramePr>
            <a:graphicFrameLocks noChangeAspect="1"/>
          </p:cNvGraphicFramePr>
          <p:nvPr/>
        </p:nvGraphicFramePr>
        <p:xfrm>
          <a:off x="609600" y="3810000"/>
          <a:ext cx="80772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5" imgW="3479760" imgH="672840" progId="Equation.DSMT4">
                  <p:embed/>
                </p:oleObj>
              </mc:Choice>
              <mc:Fallback>
                <p:oleObj name="Equation" r:id="rId5" imgW="3479760" imgH="672840" progId="Equation.DSMT4">
                  <p:embed/>
                  <p:pic>
                    <p:nvPicPr>
                      <p:cNvPr id="2458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807720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032"/>
          <p:cNvGraphicFramePr>
            <a:graphicFrameLocks noChangeAspect="1"/>
          </p:cNvGraphicFramePr>
          <p:nvPr/>
        </p:nvGraphicFramePr>
        <p:xfrm>
          <a:off x="1371600" y="5562600"/>
          <a:ext cx="3708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7" imgW="1587240" imgH="215640" progId="Equation.DSMT4">
                  <p:embed/>
                </p:oleObj>
              </mc:Choice>
              <mc:Fallback>
                <p:oleObj name="Equation" r:id="rId7" imgW="1587240" imgH="215640" progId="Equation.DSMT4">
                  <p:embed/>
                  <p:pic>
                    <p:nvPicPr>
                      <p:cNvPr id="24584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62600"/>
                        <a:ext cx="3708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78BC-C8FE-4453-98FD-772076E65067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44563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FF"/>
                </a:solidFill>
              </a:rPr>
              <a:t>二、简化剩余系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1371600"/>
          <a:ext cx="80073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3" imgW="3441600" imgH="672840" progId="Equation.DSMT4">
                  <p:embed/>
                </p:oleObj>
              </mc:Choice>
              <mc:Fallback>
                <p:oleObj name="Equation" r:id="rId3" imgW="3441600" imgH="672840" progId="Equation.DSMT4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800735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57200" y="3048000"/>
          <a:ext cx="83058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5" imgW="3543120" imgH="672840" progId="Equation.DSMT4">
                  <p:embed/>
                </p:oleObj>
              </mc:Choice>
              <mc:Fallback>
                <p:oleObj name="Equation" r:id="rId5" imgW="3543120" imgH="672840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83058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533400" y="4724400"/>
          <a:ext cx="83058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7" imgW="3555720" imgH="698400" progId="Equation.DSMT4">
                  <p:embed/>
                </p:oleObj>
              </mc:Choice>
              <mc:Fallback>
                <p:oleObj name="Equation" r:id="rId7" imgW="3555720" imgH="698400" progId="Equation.DSMT4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8305800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37A5-1BD9-4C7F-8C9F-992C820680F9}" type="slidenum">
              <a:rPr lang="en-US" altLang="zh-CN"/>
              <a:pPr/>
              <a:t>55</a:t>
            </a:fld>
            <a:endParaRPr lang="en-US" altLang="zh-CN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85800" y="762000"/>
          <a:ext cx="79248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3" imgW="3225600" imgH="469800" progId="Equation.DSMT4">
                  <p:embed/>
                </p:oleObj>
              </mc:Choice>
              <mc:Fallback>
                <p:oleObj name="Equation" r:id="rId3" imgW="3225600" imgH="469800" progId="Equation.DSMT4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0"/>
                        <a:ext cx="79248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685800" y="4114800"/>
          <a:ext cx="49355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5" imgW="1854000" imgH="228600" progId="Equation.DSMT4">
                  <p:embed/>
                </p:oleObj>
              </mc:Choice>
              <mc:Fallback>
                <p:oleObj name="Equation" r:id="rId5" imgW="1854000" imgH="228600" progId="Equation.DSMT4">
                  <p:embed/>
                  <p:pic>
                    <p:nvPicPr>
                      <p:cNvPr id="4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49355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524000" y="2057400"/>
          <a:ext cx="56911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7" imgW="2286000" imgH="228600" progId="Equation.DSMT4">
                  <p:embed/>
                </p:oleObj>
              </mc:Choice>
              <mc:Fallback>
                <p:oleObj name="Equation" r:id="rId7" imgW="2286000" imgH="228600" progId="Equation.DSMT4">
                  <p:embed/>
                  <p:pic>
                    <p:nvPicPr>
                      <p:cNvPr id="41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56911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685800" y="3505200"/>
          <a:ext cx="37639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9" imgW="1511280" imgH="228600" progId="Equation.DSMT4">
                  <p:embed/>
                </p:oleObj>
              </mc:Choice>
              <mc:Fallback>
                <p:oleObj name="Equation" r:id="rId9" imgW="1511280" imgH="228600" progId="Equation.DSMT4">
                  <p:embed/>
                  <p:pic>
                    <p:nvPicPr>
                      <p:cNvPr id="41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37639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3429000" y="2819400"/>
          <a:ext cx="22987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11" imgW="787320" imgH="228600" progId="Equation.DSMT4">
                  <p:embed/>
                </p:oleObj>
              </mc:Choice>
              <mc:Fallback>
                <p:oleObj name="Equation" r:id="rId11" imgW="787320" imgH="228600" progId="Equation.DSMT4">
                  <p:embed/>
                  <p:pic>
                    <p:nvPicPr>
                      <p:cNvPr id="41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19400"/>
                        <a:ext cx="22987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838200" y="5029200"/>
          <a:ext cx="7848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13" imgW="3327120" imgH="203040" progId="Equation.DSMT4">
                  <p:embed/>
                </p:oleObj>
              </mc:Choice>
              <mc:Fallback>
                <p:oleObj name="Equation" r:id="rId13" imgW="3327120" imgH="203040" progId="Equation.DSMT4">
                  <p:embed/>
                  <p:pic>
                    <p:nvPicPr>
                      <p:cNvPr id="41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7848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C4EE-6576-4903-8BB9-6C9DBCB97092}" type="slidenum">
              <a:rPr lang="en-US" altLang="zh-CN"/>
              <a:pPr/>
              <a:t>56</a:t>
            </a:fld>
            <a:endParaRPr lang="en-US" altLang="zh-CN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609600" y="609600"/>
          <a:ext cx="7826375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3" imgW="3213000" imgH="672840" progId="Equation.DSMT4">
                  <p:embed/>
                </p:oleObj>
              </mc:Choice>
              <mc:Fallback>
                <p:oleObj name="Equation" r:id="rId3" imgW="3213000" imgH="672840" progId="Equation.DSMT4">
                  <p:embed/>
                  <p:pic>
                    <p:nvPicPr>
                      <p:cNvPr id="5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7826375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609600" y="2514600"/>
          <a:ext cx="8026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Equation" r:id="rId5" imgW="3441600" imgH="457200" progId="Equation.DSMT4">
                  <p:embed/>
                </p:oleObj>
              </mc:Choice>
              <mc:Fallback>
                <p:oleObj name="Equation" r:id="rId5" imgW="3441600" imgH="457200" progId="Equation.DSMT4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8026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609600" y="3733800"/>
          <a:ext cx="81534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7" imgW="3504960" imgH="457200" progId="Equation.DSMT4">
                  <p:embed/>
                </p:oleObj>
              </mc:Choice>
              <mc:Fallback>
                <p:oleObj name="Equation" r:id="rId7" imgW="3504960" imgH="457200" progId="Equation.DSMT4">
                  <p:embed/>
                  <p:pic>
                    <p:nvPicPr>
                      <p:cNvPr id="5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81534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533400" y="4953000"/>
          <a:ext cx="811688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9" imgW="3403440" imgH="457200" progId="Equation.DSMT4">
                  <p:embed/>
                </p:oleObj>
              </mc:Choice>
              <mc:Fallback>
                <p:oleObj name="Equation" r:id="rId9" imgW="3403440" imgH="457200" progId="Equation.DSMT4">
                  <p:embed/>
                  <p:pic>
                    <p:nvPicPr>
                      <p:cNvPr id="5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8116888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E5EC-3C5C-4608-A7CE-F333706B59DD}" type="slidenum">
              <a:rPr lang="en-US" altLang="zh-CN"/>
              <a:pPr/>
              <a:t>57</a:t>
            </a:fld>
            <a:endParaRPr lang="en-US" altLang="zh-CN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533400" y="533400"/>
          <a:ext cx="4025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3" imgW="1650960" imgH="203040" progId="Equation.DSMT4">
                  <p:embed/>
                </p:oleObj>
              </mc:Choice>
              <mc:Fallback>
                <p:oleObj name="Equation" r:id="rId3" imgW="1650960" imgH="203040" progId="Equation.DSMT4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4025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533400" y="1752600"/>
          <a:ext cx="78486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Equation" r:id="rId5" imgW="3429000" imgH="672840" progId="Equation.DSMT4">
                  <p:embed/>
                </p:oleObj>
              </mc:Choice>
              <mc:Fallback>
                <p:oleObj name="Equation" r:id="rId5" imgW="3429000" imgH="672840" progId="Equation.DSMT4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84860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219200" y="1219200"/>
          <a:ext cx="4343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7" imgW="1777680" imgH="203040" progId="Equation.DSMT4">
                  <p:embed/>
                </p:oleObj>
              </mc:Choice>
              <mc:Fallback>
                <p:oleObj name="Equation" r:id="rId7" imgW="1777680" imgH="203040" progId="Equation.DSMT4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4343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533400" y="3352800"/>
          <a:ext cx="79248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9" imgW="3492360" imgH="672840" progId="Equation.DSMT4">
                  <p:embed/>
                </p:oleObj>
              </mc:Choice>
              <mc:Fallback>
                <p:oleObj name="Equation" r:id="rId9" imgW="3492360" imgH="672840" progId="Equation.DSMT4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52800"/>
                        <a:ext cx="79248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33400" y="4876800"/>
          <a:ext cx="7839075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11" imgW="3454200" imgH="672840" progId="Equation.DSMT4">
                  <p:embed/>
                </p:oleObj>
              </mc:Choice>
              <mc:Fallback>
                <p:oleObj name="Equation" r:id="rId11" imgW="3454200" imgH="672840" progId="Equation.DSMT4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7839075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47C-895D-4A79-9EAA-BCAAD366C220}" type="slidenum">
              <a:rPr lang="en-US" altLang="zh-CN"/>
              <a:pPr/>
              <a:t>58</a:t>
            </a:fld>
            <a:endParaRPr lang="en-US" altLang="zh-CN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57200" y="609600"/>
          <a:ext cx="81280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Equation" r:id="rId3" imgW="3581280" imgH="672840" progId="Equation.DSMT4">
                  <p:embed/>
                </p:oleObj>
              </mc:Choice>
              <mc:Fallback>
                <p:oleObj name="Equation" r:id="rId3" imgW="3581280" imgH="672840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1280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81000" y="2362200"/>
          <a:ext cx="7848600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Equation" r:id="rId5" imgW="3390840" imgH="1498320" progId="Equation.DSMT4">
                  <p:embed/>
                </p:oleObj>
              </mc:Choice>
              <mc:Fallback>
                <p:oleObj name="Equation" r:id="rId5" imgW="3390840" imgH="1498320" progId="Equation.DSMT4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7848600" cy="346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63DF-D8AB-444D-A9A2-F9E6101416E7}" type="slidenum">
              <a:rPr lang="en-US" altLang="zh-CN"/>
              <a:pPr/>
              <a:t>59</a:t>
            </a:fld>
            <a:endParaRPr lang="en-US" altLang="zh-CN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609600" y="685800"/>
          <a:ext cx="800100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3" imgW="3390840" imgH="850680" progId="Equation.DSMT4">
                  <p:embed/>
                </p:oleObj>
              </mc:Choice>
              <mc:Fallback>
                <p:oleObj name="Equation" r:id="rId3" imgW="3390840" imgH="850680" progId="Equation.DSMT4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8001000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609600" y="2881313"/>
          <a:ext cx="7848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5" imgW="3251160" imgH="444240" progId="Equation.DSMT4">
                  <p:embed/>
                </p:oleObj>
              </mc:Choice>
              <mc:Fallback>
                <p:oleObj name="Equation" r:id="rId5" imgW="3251160" imgH="444240" progId="Equation.DSMT4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81313"/>
                        <a:ext cx="78486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pc="135" dirty="0">
                <a:latin typeface="PMingLiU"/>
                <a:cs typeface="PMingLiU"/>
              </a:rPr>
              <a:t>本</a:t>
            </a:r>
            <a:r>
              <a:rPr lang="zh-CN" altLang="en-US" sz="4000" spc="180" dirty="0">
                <a:latin typeface="PMingLiU"/>
                <a:cs typeface="PMingLiU"/>
              </a:rPr>
              <a:t>章</a:t>
            </a:r>
            <a:r>
              <a:rPr lang="zh-CN" altLang="en-US" spc="135" dirty="0">
                <a:latin typeface="PMingLiU"/>
                <a:cs typeface="PMingLiU"/>
              </a:rPr>
              <a:t>主要讲</a:t>
            </a:r>
            <a:r>
              <a:rPr lang="zh-CN" altLang="en-US" spc="130" dirty="0">
                <a:latin typeface="PMingLiU"/>
                <a:cs typeface="PMingLiU"/>
              </a:rPr>
              <a:t>述</a:t>
            </a:r>
            <a:r>
              <a:rPr lang="zh-CN" altLang="en-US" sz="4000" spc="185" dirty="0">
                <a:latin typeface="PMingLiU"/>
                <a:cs typeface="PMingLiU"/>
              </a:rPr>
              <a:t>如下</a:t>
            </a:r>
            <a:r>
              <a:rPr lang="zh-CN" altLang="en-US" spc="135" dirty="0">
                <a:latin typeface="PMingLiU"/>
                <a:cs typeface="PMingLiU"/>
              </a:rPr>
              <a:t>问</a:t>
            </a:r>
            <a:r>
              <a:rPr lang="zh-CN" altLang="en-US" spc="130" dirty="0">
                <a:latin typeface="PMingLiU"/>
                <a:cs typeface="PMingLiU"/>
              </a:rPr>
              <a:t>题</a:t>
            </a:r>
            <a:r>
              <a:rPr lang="en-US" altLang="zh-CN" spc="-5" dirty="0">
                <a:latin typeface="Times New Roman"/>
                <a:cs typeface="Times New Roman"/>
              </a:rPr>
              <a:t>:</a:t>
            </a:r>
            <a:endParaRPr lang="zh-CN" altLang="en-US" dirty="0"/>
          </a:p>
        </p:txBody>
      </p:sp>
      <p:sp>
        <p:nvSpPr>
          <p:cNvPr id="8" name="object 86"/>
          <p:cNvSpPr txBox="1">
            <a:spLocks/>
          </p:cNvSpPr>
          <p:nvPr/>
        </p:nvSpPr>
        <p:spPr>
          <a:xfrm>
            <a:off x="533400" y="1219200"/>
            <a:ext cx="7162800" cy="4456348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0" indent="-241300">
              <a:spcBef>
                <a:spcPts val="550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0" dirty="0">
                <a:latin typeface="+mn-ea"/>
              </a:rPr>
              <a:t>同</a:t>
            </a:r>
            <a:r>
              <a:rPr lang="zh-CN" altLang="en-US" sz="2400" spc="135" dirty="0">
                <a:latin typeface="+mn-ea"/>
              </a:rPr>
              <a:t>余的</a:t>
            </a:r>
            <a:r>
              <a:rPr lang="zh-CN" altLang="en-US" sz="2400" spc="185" dirty="0">
                <a:latin typeface="+mn-ea"/>
              </a:rPr>
              <a:t>基</a:t>
            </a:r>
            <a:r>
              <a:rPr lang="zh-CN" altLang="en-US" sz="2400" spc="130" dirty="0">
                <a:latin typeface="+mn-ea"/>
              </a:rPr>
              <a:t>本</a:t>
            </a:r>
            <a:r>
              <a:rPr lang="zh-CN" altLang="en-US" sz="2400" spc="135" dirty="0">
                <a:latin typeface="+mn-ea"/>
              </a:rPr>
              <a:t>概念</a:t>
            </a:r>
            <a:endParaRPr lang="zh-CN" altLang="en-US" sz="2400" dirty="0">
              <a:latin typeface="+mn-ea"/>
            </a:endParaRPr>
          </a:p>
          <a:p>
            <a:pPr marL="254000" indent="-241300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0" dirty="0">
                <a:latin typeface="+mn-ea"/>
              </a:rPr>
              <a:t>模</a:t>
            </a:r>
            <a:r>
              <a:rPr lang="zh-CN" altLang="en-US" sz="2400" spc="135" dirty="0">
                <a:latin typeface="+mn-ea"/>
              </a:rPr>
              <a:t>同余的</a:t>
            </a:r>
            <a:r>
              <a:rPr lang="zh-CN" altLang="en-US" sz="2400" spc="180" dirty="0">
                <a:latin typeface="+mn-ea"/>
              </a:rPr>
              <a:t>判</a:t>
            </a:r>
            <a:r>
              <a:rPr lang="zh-CN" altLang="en-US" sz="2400" spc="135" dirty="0">
                <a:latin typeface="+mn-ea"/>
              </a:rPr>
              <a:t>断</a:t>
            </a:r>
            <a:r>
              <a:rPr lang="en-US" altLang="zh-CN" sz="2400" spc="-5" dirty="0">
                <a:latin typeface="+mn-ea"/>
                <a:cs typeface="Times New Roman"/>
              </a:rPr>
              <a:t>:</a:t>
            </a:r>
            <a:r>
              <a:rPr lang="zh-CN" altLang="en-US" sz="2400" spc="60" dirty="0">
                <a:latin typeface="+mn-ea"/>
                <a:cs typeface="Times New Roman"/>
              </a:rPr>
              <a:t> </a:t>
            </a:r>
            <a:r>
              <a:rPr lang="zh-CN" altLang="en-US" sz="2400" spc="135" dirty="0">
                <a:latin typeface="+mn-ea"/>
              </a:rPr>
              <a:t>等价关</a:t>
            </a:r>
            <a:r>
              <a:rPr lang="zh-CN" altLang="en-US" sz="2400" spc="180" dirty="0">
                <a:latin typeface="+mn-ea"/>
              </a:rPr>
              <a:t>系</a:t>
            </a:r>
            <a:r>
              <a:rPr lang="zh-CN" altLang="en-US" sz="2400" spc="135" dirty="0">
                <a:latin typeface="+mn-ea"/>
              </a:rPr>
              <a:t>和模</a:t>
            </a:r>
            <a:r>
              <a:rPr lang="zh-CN" altLang="en-US" sz="2400" spc="185" dirty="0">
                <a:latin typeface="+mn-ea"/>
              </a:rPr>
              <a:t>运</a:t>
            </a:r>
            <a:r>
              <a:rPr lang="zh-CN" altLang="en-US" sz="2400" spc="130" dirty="0">
                <a:latin typeface="+mn-ea"/>
              </a:rPr>
              <a:t>算</a:t>
            </a:r>
            <a:r>
              <a:rPr lang="zh-CN" altLang="en-US" sz="2400" spc="135" dirty="0">
                <a:latin typeface="+mn-ea"/>
              </a:rPr>
              <a:t>等</a:t>
            </a:r>
            <a:endParaRPr lang="zh-CN" altLang="en-US" sz="2400" dirty="0">
              <a:latin typeface="+mn-ea"/>
              <a:cs typeface="Times New Roman"/>
            </a:endParaRPr>
          </a:p>
          <a:p>
            <a:pPr marL="254000" indent="-241300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5" dirty="0">
                <a:latin typeface="+mn-ea"/>
              </a:rPr>
              <a:t>模同余</a:t>
            </a:r>
            <a:r>
              <a:rPr lang="zh-CN" altLang="en-US" sz="2400" spc="130" dirty="0">
                <a:latin typeface="+mn-ea"/>
              </a:rPr>
              <a:t>的</a:t>
            </a:r>
            <a:r>
              <a:rPr lang="zh-CN" altLang="en-US" sz="2400" spc="185" dirty="0">
                <a:latin typeface="+mn-ea"/>
              </a:rPr>
              <a:t>基</a:t>
            </a:r>
            <a:r>
              <a:rPr lang="zh-CN" altLang="en-US" sz="2400" spc="135" dirty="0">
                <a:latin typeface="+mn-ea"/>
              </a:rPr>
              <a:t>本性质</a:t>
            </a:r>
            <a:endParaRPr lang="zh-CN" altLang="en-US" sz="2400" dirty="0">
              <a:latin typeface="+mn-ea"/>
            </a:endParaRPr>
          </a:p>
          <a:p>
            <a:pPr marL="254000" indent="-241300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5" dirty="0">
                <a:latin typeface="+mn-ea"/>
              </a:rPr>
              <a:t>剩余类</a:t>
            </a:r>
            <a:r>
              <a:rPr lang="zh-CN" altLang="en-US" sz="2400" spc="130" dirty="0">
                <a:latin typeface="+mn-ea"/>
              </a:rPr>
              <a:t>与</a:t>
            </a:r>
            <a:r>
              <a:rPr lang="zh-CN" altLang="en-US" sz="2400" spc="135" dirty="0">
                <a:latin typeface="+mn-ea"/>
              </a:rPr>
              <a:t>完</a:t>
            </a:r>
            <a:r>
              <a:rPr lang="zh-CN" altLang="en-US" sz="2400" spc="185" dirty="0">
                <a:latin typeface="+mn-ea"/>
              </a:rPr>
              <a:t>全</a:t>
            </a:r>
            <a:r>
              <a:rPr lang="zh-CN" altLang="en-US" sz="2400" spc="135" dirty="0">
                <a:latin typeface="+mn-ea"/>
              </a:rPr>
              <a:t>剩</a:t>
            </a:r>
            <a:r>
              <a:rPr lang="zh-CN" altLang="en-US" sz="2400" spc="130" dirty="0">
                <a:latin typeface="+mn-ea"/>
              </a:rPr>
              <a:t>余</a:t>
            </a:r>
            <a:r>
              <a:rPr lang="zh-CN" altLang="en-US" sz="2400" spc="185" dirty="0">
                <a:latin typeface="+mn-ea"/>
              </a:rPr>
              <a:t>系</a:t>
            </a:r>
            <a:endParaRPr lang="zh-CN" altLang="en-US" sz="2400" dirty="0">
              <a:latin typeface="+mn-ea"/>
            </a:endParaRPr>
          </a:p>
          <a:p>
            <a:pPr marL="254000" indent="-241300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5" dirty="0">
                <a:latin typeface="+mn-ea"/>
              </a:rPr>
              <a:t>简</a:t>
            </a:r>
            <a:r>
              <a:rPr lang="zh-CN" altLang="en-US" sz="2400" spc="185" dirty="0">
                <a:latin typeface="+mn-ea"/>
              </a:rPr>
              <a:t>化</a:t>
            </a:r>
            <a:r>
              <a:rPr lang="zh-CN" altLang="en-US" sz="2400" spc="135" dirty="0">
                <a:latin typeface="+mn-ea"/>
              </a:rPr>
              <a:t>剩</a:t>
            </a:r>
            <a:r>
              <a:rPr lang="zh-CN" altLang="en-US" sz="2400" spc="130" dirty="0">
                <a:latin typeface="+mn-ea"/>
              </a:rPr>
              <a:t>余</a:t>
            </a:r>
            <a:r>
              <a:rPr lang="zh-CN" altLang="en-US" sz="2400" spc="135" dirty="0">
                <a:latin typeface="+mn-ea"/>
              </a:rPr>
              <a:t>类与简</a:t>
            </a:r>
            <a:r>
              <a:rPr lang="zh-CN" altLang="en-US" sz="2400" spc="180" dirty="0">
                <a:latin typeface="+mn-ea"/>
              </a:rPr>
              <a:t>化</a:t>
            </a:r>
            <a:r>
              <a:rPr lang="zh-CN" altLang="en-US" sz="2400" spc="135" dirty="0">
                <a:latin typeface="+mn-ea"/>
              </a:rPr>
              <a:t>剩余</a:t>
            </a:r>
            <a:r>
              <a:rPr lang="zh-CN" altLang="en-US" sz="2400" spc="185" dirty="0">
                <a:latin typeface="+mn-ea"/>
              </a:rPr>
              <a:t>系</a:t>
            </a:r>
            <a:endParaRPr lang="zh-CN" altLang="en-US" sz="2400" dirty="0">
              <a:latin typeface="+mn-ea"/>
            </a:endParaRPr>
          </a:p>
          <a:p>
            <a:pPr marL="254000" indent="-241300">
              <a:spcBef>
                <a:spcPts val="590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5" dirty="0">
                <a:latin typeface="+mn-ea"/>
              </a:rPr>
              <a:t>模逆</a:t>
            </a:r>
            <a:r>
              <a:rPr lang="zh-CN" altLang="en-US" sz="2400" spc="185" dirty="0">
                <a:latin typeface="+mn-ea"/>
              </a:rPr>
              <a:t>元</a:t>
            </a:r>
            <a:r>
              <a:rPr lang="zh-CN" altLang="en-US" sz="2400" spc="135" dirty="0">
                <a:latin typeface="+mn-ea"/>
              </a:rPr>
              <a:t>素</a:t>
            </a:r>
            <a:r>
              <a:rPr lang="zh-CN" altLang="en-US" sz="2400" spc="5" dirty="0">
                <a:latin typeface="+mn-ea"/>
              </a:rPr>
              <a:t> </a:t>
            </a:r>
            <a:r>
              <a:rPr lang="zh-CN" altLang="en-US" sz="2400" spc="130" dirty="0">
                <a:latin typeface="+mn-ea"/>
              </a:rPr>
              <a:t>乘</a:t>
            </a:r>
            <a:r>
              <a:rPr lang="zh-CN" altLang="en-US" sz="2400" spc="135" dirty="0">
                <a:latin typeface="+mn-ea"/>
              </a:rPr>
              <a:t>法表</a:t>
            </a:r>
            <a:endParaRPr lang="zh-CN" altLang="en-US" sz="2400" dirty="0">
              <a:latin typeface="+mn-ea"/>
            </a:endParaRPr>
          </a:p>
          <a:p>
            <a:pPr marL="254000" indent="-241300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5" dirty="0">
                <a:latin typeface="+mn-ea"/>
              </a:rPr>
              <a:t>欧拉函</a:t>
            </a:r>
            <a:r>
              <a:rPr lang="zh-CN" altLang="en-US" sz="2400" spc="130" dirty="0">
                <a:latin typeface="+mn-ea"/>
              </a:rPr>
              <a:t>数</a:t>
            </a:r>
            <a:r>
              <a:rPr lang="zh-CN" altLang="en-US" sz="2400" spc="135" dirty="0">
                <a:latin typeface="+mn-ea"/>
              </a:rPr>
              <a:t>及</a:t>
            </a:r>
            <a:r>
              <a:rPr lang="zh-CN" altLang="en-US" sz="2400" spc="185" dirty="0">
                <a:latin typeface="+mn-ea"/>
              </a:rPr>
              <a:t>其</a:t>
            </a:r>
            <a:r>
              <a:rPr lang="zh-CN" altLang="en-US" sz="2400" spc="135" dirty="0">
                <a:latin typeface="+mn-ea"/>
              </a:rPr>
              <a:t>计算</a:t>
            </a:r>
            <a:endParaRPr lang="zh-CN" altLang="en-US" sz="2400" dirty="0">
              <a:latin typeface="+mn-ea"/>
            </a:endParaRPr>
          </a:p>
          <a:p>
            <a:pPr marL="254000" indent="-241300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5" dirty="0">
                <a:latin typeface="+mn-ea"/>
              </a:rPr>
              <a:t>欧拉定理</a:t>
            </a:r>
            <a:r>
              <a:rPr lang="zh-CN" altLang="en-US" sz="2400" spc="5" dirty="0">
                <a:latin typeface="+mn-ea"/>
              </a:rPr>
              <a:t> </a:t>
            </a:r>
            <a:r>
              <a:rPr lang="zh-CN" altLang="en-US" sz="2400" spc="130" dirty="0">
                <a:latin typeface="+mn-ea"/>
              </a:rPr>
              <a:t>费</a:t>
            </a:r>
            <a:r>
              <a:rPr lang="zh-CN" altLang="en-US" sz="2400" spc="135" dirty="0">
                <a:latin typeface="+mn-ea"/>
              </a:rPr>
              <a:t>马小</a:t>
            </a:r>
            <a:r>
              <a:rPr lang="zh-CN" altLang="en-US" sz="2400" spc="135" dirty="0"/>
              <a:t>定理</a:t>
            </a:r>
          </a:p>
          <a:p>
            <a:pPr marL="254000" indent="-241300">
              <a:spcBef>
                <a:spcPts val="595"/>
              </a:spcBef>
              <a:buFontTx/>
              <a:buAutoNum type="arabicPeriod"/>
              <a:tabLst>
                <a:tab pos="254635" algn="l"/>
              </a:tabLst>
            </a:pPr>
            <a:r>
              <a:rPr lang="en-US" altLang="zh-CN" sz="2400" spc="-5" dirty="0">
                <a:latin typeface="Times New Roman"/>
                <a:cs typeface="Times New Roman"/>
              </a:rPr>
              <a:t>RSA</a:t>
            </a:r>
            <a:r>
              <a:rPr lang="zh-CN" altLang="en-US" sz="2400" spc="-10" dirty="0">
                <a:latin typeface="Times New Roman"/>
                <a:cs typeface="Times New Roman"/>
              </a:rPr>
              <a:t> </a:t>
            </a:r>
            <a:r>
              <a:rPr lang="zh-CN" altLang="en-US" sz="2400" spc="130" dirty="0"/>
              <a:t>解</a:t>
            </a:r>
            <a:r>
              <a:rPr lang="zh-CN" altLang="en-US" sz="2400" spc="135" dirty="0"/>
              <a:t>密证明</a:t>
            </a:r>
            <a:endParaRPr lang="zh-CN" altLang="en-US" sz="2400" dirty="0">
              <a:latin typeface="Times New Roman"/>
              <a:cs typeface="Times New Roman"/>
            </a:endParaRPr>
          </a:p>
          <a:p>
            <a:pPr marL="367665" indent="-354965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368300" algn="l"/>
              </a:tabLst>
            </a:pPr>
            <a:r>
              <a:rPr lang="zh-CN" altLang="en-US" sz="2400" spc="135" dirty="0"/>
              <a:t>模</a:t>
            </a:r>
            <a:r>
              <a:rPr lang="zh-CN" altLang="en-US" sz="2400" spc="130" dirty="0"/>
              <a:t>重</a:t>
            </a:r>
            <a:r>
              <a:rPr lang="zh-CN" altLang="en-US" sz="2400" spc="135" dirty="0"/>
              <a:t>复</a:t>
            </a:r>
            <a:r>
              <a:rPr lang="zh-CN" altLang="en-US" sz="2400" spc="185" dirty="0"/>
              <a:t>平</a:t>
            </a:r>
            <a:r>
              <a:rPr lang="zh-CN" altLang="en-US" sz="2400" spc="135" dirty="0"/>
              <a:t>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232698"/>
      </p:ext>
    </p:extLst>
  </p:cSld>
  <p:clrMapOvr>
    <a:masterClrMapping/>
  </p:clrMapOvr>
  <p:transition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1750-414B-44B6-B53A-F1B94A8B37E6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944563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三、有关简化剩余系的定理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09600" y="1447800"/>
          <a:ext cx="79248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Equation" r:id="rId3" imgW="3504960" imgH="711000" progId="Equation.DSMT4">
                  <p:embed/>
                </p:oleObj>
              </mc:Choice>
              <mc:Fallback>
                <p:oleObj name="Equation" r:id="rId3" imgW="3504960" imgH="711000" progId="Equation.DSMT4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79248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371600" y="3200400"/>
          <a:ext cx="6781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5" imgW="2781000" imgH="215640" progId="Equation.DSMT4">
                  <p:embed/>
                </p:oleObj>
              </mc:Choice>
              <mc:Fallback>
                <p:oleObj name="Equation" r:id="rId5" imgW="2781000" imgH="215640" progId="Equation.DSMT4">
                  <p:embed/>
                  <p:pic>
                    <p:nvPicPr>
                      <p:cNvPr id="307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6781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609600" y="3886200"/>
          <a:ext cx="7924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Equation" r:id="rId7" imgW="3504960" imgH="482400" progId="Equation.DSMT4">
                  <p:embed/>
                </p:oleObj>
              </mc:Choice>
              <mc:Fallback>
                <p:oleObj name="Equation" r:id="rId7" imgW="3504960" imgH="482400" progId="Equation.DSMT4">
                  <p:embed/>
                  <p:pic>
                    <p:nvPicPr>
                      <p:cNvPr id="30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7924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609600" y="5029200"/>
          <a:ext cx="78486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9" imgW="3276360" imgH="444240" progId="Equation.DSMT4">
                  <p:embed/>
                </p:oleObj>
              </mc:Choice>
              <mc:Fallback>
                <p:oleObj name="Equation" r:id="rId9" imgW="3276360" imgH="444240" progId="Equation.DSMT4">
                  <p:embed/>
                  <p:pic>
                    <p:nvPicPr>
                      <p:cNvPr id="307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78486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AD35-2AF0-4805-BC8F-487F90E5118D}" type="slidenum">
              <a:rPr lang="en-US" altLang="zh-CN"/>
              <a:pPr/>
              <a:t>61</a:t>
            </a:fld>
            <a:endParaRPr lang="en-US" altLang="zh-CN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609600" y="685800"/>
          <a:ext cx="7848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Equation" r:id="rId3" imgW="3416040" imgH="444240" progId="Equation.DSMT4">
                  <p:embed/>
                </p:oleObj>
              </mc:Choice>
              <mc:Fallback>
                <p:oleObj name="Equation" r:id="rId3" imgW="3416040" imgH="444240" progId="Equation.DSMT4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848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371600" y="3810000"/>
          <a:ext cx="6324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Equation" r:id="rId5" imgW="2679480" imgH="215640" progId="Equation.DSMT4">
                  <p:embed/>
                </p:oleObj>
              </mc:Choice>
              <mc:Fallback>
                <p:oleObj name="Equation" r:id="rId5" imgW="2679480" imgH="215640" progId="Equation.DSMT4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6324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57200" y="1905000"/>
          <a:ext cx="813435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Equation" r:id="rId7" imgW="3466800" imgH="736560" progId="Equation.DSMT4">
                  <p:embed/>
                </p:oleObj>
              </mc:Choice>
              <mc:Fallback>
                <p:oleObj name="Equation" r:id="rId7" imgW="3466800" imgH="736560" progId="Equation.DSMT4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13435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71488" y="4495800"/>
          <a:ext cx="644842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Equation" r:id="rId9" imgW="2641320" imgH="685800" progId="Equation.DSMT4">
                  <p:embed/>
                </p:oleObj>
              </mc:Choice>
              <mc:Fallback>
                <p:oleObj name="Equation" r:id="rId9" imgW="2641320" imgH="685800" progId="Equation.DSMT4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4495800"/>
                        <a:ext cx="6448425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1524000" y="5638800"/>
          <a:ext cx="4724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tion" r:id="rId11" imgW="1904760" imgH="241200" progId="Equation.DSMT4">
                  <p:embed/>
                </p:oleObj>
              </mc:Choice>
              <mc:Fallback>
                <p:oleObj name="Equation" r:id="rId11" imgW="1904760" imgH="241200" progId="Equation.DSMT4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38800"/>
                        <a:ext cx="4724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6324600" y="5715000"/>
          <a:ext cx="2209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13" imgW="977760" imgH="215640" progId="Equation.DSMT4">
                  <p:embed/>
                </p:oleObj>
              </mc:Choice>
              <mc:Fallback>
                <p:oleObj name="Equation" r:id="rId13" imgW="977760" imgH="215640" progId="Equation.DSMT4">
                  <p:embed/>
                  <p:pic>
                    <p:nvPicPr>
                      <p:cNvPr id="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715000"/>
                        <a:ext cx="2209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E01B-7728-4038-B369-5C60C785CEE6}" type="slidenum">
              <a:rPr lang="en-US" altLang="zh-CN"/>
              <a:pPr/>
              <a:t>62</a:t>
            </a:fld>
            <a:endParaRPr lang="en-US" altLang="zh-CN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5105400" y="609600"/>
          <a:ext cx="2438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438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685800" y="609600"/>
          <a:ext cx="4419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Equation" r:id="rId5" imgW="1892160" imgH="241200" progId="Equation.DSMT4">
                  <p:embed/>
                </p:oleObj>
              </mc:Choice>
              <mc:Fallback>
                <p:oleObj name="Equation" r:id="rId5" imgW="1892160" imgH="241200" progId="Equation.DSMT4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4419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371600" y="1219200"/>
          <a:ext cx="472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7" imgW="1892160" imgH="203040" progId="Equation.DSMT4">
                  <p:embed/>
                </p:oleObj>
              </mc:Choice>
              <mc:Fallback>
                <p:oleObj name="Equation" r:id="rId7" imgW="1892160" imgH="203040" progId="Equation.DSMT4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472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685800" y="3124200"/>
          <a:ext cx="80010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9" imgW="3466800" imgH="888840" progId="Equation.DSMT4">
                  <p:embed/>
                </p:oleObj>
              </mc:Choice>
              <mc:Fallback>
                <p:oleObj name="Equation" r:id="rId9" imgW="3466800" imgH="888840" progId="Equation.DSMT4">
                  <p:embed/>
                  <p:pic>
                    <p:nvPicPr>
                      <p:cNvPr id="327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8001000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533400" y="1905000"/>
          <a:ext cx="8229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tion" r:id="rId11" imgW="3390840" imgH="457200" progId="Equation.DSMT4">
                  <p:embed/>
                </p:oleObj>
              </mc:Choice>
              <mc:Fallback>
                <p:oleObj name="Equation" r:id="rId11" imgW="3390840" imgH="457200" progId="Equation.DSMT4">
                  <p:embed/>
                  <p:pic>
                    <p:nvPicPr>
                      <p:cNvPr id="32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229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609600" y="5257800"/>
          <a:ext cx="80010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13" imgW="3466800" imgH="444240" progId="Equation.DSMT4">
                  <p:embed/>
                </p:oleObj>
              </mc:Choice>
              <mc:Fallback>
                <p:oleObj name="Equation" r:id="rId13" imgW="3466800" imgH="444240" progId="Equation.DSMT4">
                  <p:embed/>
                  <p:pic>
                    <p:nvPicPr>
                      <p:cNvPr id="32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80010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10D-7B04-4FA0-9E2C-C456172F9153}" type="slidenum">
              <a:rPr lang="en-US" altLang="zh-CN"/>
              <a:pPr/>
              <a:t>63</a:t>
            </a:fld>
            <a:endParaRPr lang="en-US" altLang="zh-CN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33400" y="609600"/>
          <a:ext cx="7643813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Equation" r:id="rId3" imgW="3327120" imgH="685800" progId="Equation.DSMT4">
                  <p:embed/>
                </p:oleObj>
              </mc:Choice>
              <mc:Fallback>
                <p:oleObj name="Equation" r:id="rId3" imgW="3327120" imgH="685800" progId="Equation.DSMT4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7643813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4267200" y="2362200"/>
          <a:ext cx="41830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Equation" r:id="rId5" imgW="1777680" imgH="215640" progId="Equation.DSMT4">
                  <p:embed/>
                </p:oleObj>
              </mc:Choice>
              <mc:Fallback>
                <p:oleObj name="Equation" r:id="rId5" imgW="1777680" imgH="215640" progId="Equation.DSMT4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62200"/>
                        <a:ext cx="41830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038225" y="2362200"/>
          <a:ext cx="3101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Equation" r:id="rId7" imgW="1307880" imgH="215640" progId="Equation.DSMT4">
                  <p:embed/>
                </p:oleObj>
              </mc:Choice>
              <mc:Fallback>
                <p:oleObj name="Equation" r:id="rId7" imgW="1307880" imgH="215640" progId="Equation.DSMT4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2362200"/>
                        <a:ext cx="3101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533400" y="3048000"/>
          <a:ext cx="7848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Equation" r:id="rId9" imgW="3340080" imgH="215640" progId="Equation.DSMT4">
                  <p:embed/>
                </p:oleObj>
              </mc:Choice>
              <mc:Fallback>
                <p:oleObj name="Equation" r:id="rId9" imgW="3340080" imgH="215640" progId="Equation.DSMT4">
                  <p:embed/>
                  <p:pic>
                    <p:nvPicPr>
                      <p:cNvPr id="33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78486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609600" y="3657600"/>
          <a:ext cx="1219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Equation" r:id="rId11" imgW="545760" imgH="203040" progId="Equation.DSMT4">
                  <p:embed/>
                </p:oleObj>
              </mc:Choice>
              <mc:Fallback>
                <p:oleObj name="Equation" r:id="rId11" imgW="545760" imgH="203040" progId="Equation.DSMT4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1219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1828800" y="3657600"/>
          <a:ext cx="6477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13" imgW="2831760" imgH="215640" progId="Equation.DSMT4">
                  <p:embed/>
                </p:oleObj>
              </mc:Choice>
              <mc:Fallback>
                <p:oleObj name="Equation" r:id="rId13" imgW="2831760" imgH="215640" progId="Equation.DSMT4">
                  <p:embed/>
                  <p:pic>
                    <p:nvPicPr>
                      <p:cNvPr id="338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6477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609600" y="4343400"/>
          <a:ext cx="1295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15" imgW="596880" imgH="215640" progId="Equation.DSMT4">
                  <p:embed/>
                </p:oleObj>
              </mc:Choice>
              <mc:Fallback>
                <p:oleObj name="Equation" r:id="rId15" imgW="596880" imgH="215640" progId="Equation.DSMT4">
                  <p:embed/>
                  <p:pic>
                    <p:nvPicPr>
                      <p:cNvPr id="338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1295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1981200" y="4343400"/>
          <a:ext cx="274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17" imgW="1244520" imgH="215640" progId="Equation.DSMT4">
                  <p:embed/>
                </p:oleObj>
              </mc:Choice>
              <mc:Fallback>
                <p:oleObj name="Equation" r:id="rId17" imgW="1244520" imgH="215640" progId="Equation.DSMT4">
                  <p:embed/>
                  <p:pic>
                    <p:nvPicPr>
                      <p:cNvPr id="338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274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951-BC99-4F3E-9405-060FFC31BB4C}" type="slidenum">
              <a:rPr lang="en-US" altLang="zh-CN"/>
              <a:pPr/>
              <a:t>64</a:t>
            </a:fld>
            <a:endParaRPr lang="en-US" altLang="zh-CN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219200" y="1524000"/>
          <a:ext cx="30194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Equation" r:id="rId3" imgW="1307880" imgH="215640" progId="Equation.DSMT4">
                  <p:embed/>
                </p:oleObj>
              </mc:Choice>
              <mc:Fallback>
                <p:oleObj name="Equation" r:id="rId3" imgW="1307880" imgH="215640" progId="Equation.DSMT4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30194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895600" y="2743200"/>
          <a:ext cx="30797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5" imgW="1282680" imgH="203040" progId="Equation.DSMT4">
                  <p:embed/>
                </p:oleObj>
              </mc:Choice>
              <mc:Fallback>
                <p:oleObj name="Equation" r:id="rId5" imgW="1282680" imgH="203040" progId="Equation.DSMT4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30797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4330700" y="1524000"/>
          <a:ext cx="4062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Equation" r:id="rId7" imgW="1815840" imgH="215640" progId="Equation.DSMT4">
                  <p:embed/>
                </p:oleObj>
              </mc:Choice>
              <mc:Fallback>
                <p:oleObj name="Equation" r:id="rId7" imgW="1815840" imgH="215640" progId="Equation.DSMT4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524000"/>
                        <a:ext cx="4062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2819400" y="4876800"/>
          <a:ext cx="2743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Equation" r:id="rId9" imgW="1066680" imgH="203040" progId="Equation.DSMT4">
                  <p:embed/>
                </p:oleObj>
              </mc:Choice>
              <mc:Fallback>
                <p:oleObj name="Equation" r:id="rId9" imgW="1066680" imgH="203040" progId="Equation.DSMT4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2743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685800" y="3429000"/>
          <a:ext cx="701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Equation" r:id="rId11" imgW="2705040" imgH="215640" progId="Equation.DSMT4">
                  <p:embed/>
                </p:oleObj>
              </mc:Choice>
              <mc:Fallback>
                <p:oleObj name="Equation" r:id="rId11" imgW="2705040" imgH="215640" progId="Equation.DSMT4">
                  <p:embed/>
                  <p:pic>
                    <p:nvPicPr>
                      <p:cNvPr id="34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7010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685800" y="4191000"/>
          <a:ext cx="37258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Equation" r:id="rId13" imgW="1511280" imgH="215640" progId="Equation.DSMT4">
                  <p:embed/>
                </p:oleObj>
              </mc:Choice>
              <mc:Fallback>
                <p:oleObj name="Equation" r:id="rId13" imgW="1511280" imgH="215640" progId="Equation.DSMT4">
                  <p:embed/>
                  <p:pic>
                    <p:nvPicPr>
                      <p:cNvPr id="34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37258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609600" y="2286000"/>
          <a:ext cx="914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15" imgW="355320" imgH="203040" progId="Equation.DSMT4">
                  <p:embed/>
                </p:oleObj>
              </mc:Choice>
              <mc:Fallback>
                <p:oleObj name="Equation" r:id="rId15" imgW="355320" imgH="203040" progId="Equation.DSMT4">
                  <p:embed/>
                  <p:pic>
                    <p:nvPicPr>
                      <p:cNvPr id="348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9144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2883-79EF-4189-9F03-2B6823CF3758}" type="slidenum">
              <a:rPr lang="en-US" altLang="zh-CN"/>
              <a:pPr/>
              <a:t>65</a:t>
            </a:fld>
            <a:endParaRPr lang="en-US" altLang="zh-CN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609600" y="685800"/>
          <a:ext cx="80010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3" imgW="3390840" imgH="431640" progId="Equation.DSMT4">
                  <p:embed/>
                </p:oleObj>
              </mc:Choice>
              <mc:Fallback>
                <p:oleObj name="Equation" r:id="rId3" imgW="3390840" imgH="431640" progId="Equation.DSMT4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80010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914400" y="1905000"/>
          <a:ext cx="74676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5" imgW="3365280" imgH="431640" progId="Equation.DSMT4">
                  <p:embed/>
                </p:oleObj>
              </mc:Choice>
              <mc:Fallback>
                <p:oleObj name="Equation" r:id="rId5" imgW="3365280" imgH="431640" progId="Equation.DSMT4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74676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685800" y="4953000"/>
          <a:ext cx="5029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7" imgW="2095200" imgH="215640" progId="Equation.DSMT4">
                  <p:embed/>
                </p:oleObj>
              </mc:Choice>
              <mc:Fallback>
                <p:oleObj name="Equation" r:id="rId7" imgW="2095200" imgH="215640" progId="Equation.DSMT4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5029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609600" y="3200400"/>
          <a:ext cx="8001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9" imgW="3340080" imgH="685800" progId="Equation.DSMT4">
                  <p:embed/>
                </p:oleObj>
              </mc:Choice>
              <mc:Fallback>
                <p:oleObj name="Equation" r:id="rId9" imgW="3340080" imgH="685800" progId="Equation.DSMT4">
                  <p:embed/>
                  <p:pic>
                    <p:nvPicPr>
                      <p:cNvPr id="35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8001000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2286000" y="5562600"/>
          <a:ext cx="358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11" imgW="1511280" imgH="203040" progId="Equation.DSMT4">
                  <p:embed/>
                </p:oleObj>
              </mc:Choice>
              <mc:Fallback>
                <p:oleObj name="Equation" r:id="rId11" imgW="1511280" imgH="203040" progId="Equation.DSMT4">
                  <p:embed/>
                  <p:pic>
                    <p:nvPicPr>
                      <p:cNvPr id="35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62600"/>
                        <a:ext cx="3581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A32E-2A53-40B2-B6EA-755DDF5B27B9}" type="slidenum">
              <a:rPr lang="en-US" altLang="zh-CN"/>
              <a:pPr/>
              <a:t>66</a:t>
            </a:fld>
            <a:endParaRPr lang="en-US" altLang="zh-CN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33400" y="533400"/>
          <a:ext cx="79708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3" imgW="3352680" imgH="711000" progId="Equation.DSMT4">
                  <p:embed/>
                </p:oleObj>
              </mc:Choice>
              <mc:Fallback>
                <p:oleObj name="Equation" r:id="rId3" imgW="3352680" imgH="71100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7970838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85800" y="2362200"/>
          <a:ext cx="7848600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5" imgW="3352680" imgH="927000" progId="Equation.DSMT4">
                  <p:embed/>
                </p:oleObj>
              </mc:Choice>
              <mc:Fallback>
                <p:oleObj name="Equation" r:id="rId5" imgW="3352680" imgH="927000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7848600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762000" y="5181600"/>
          <a:ext cx="78962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7" imgW="3479760" imgH="228600" progId="Equation.DSMT4">
                  <p:embed/>
                </p:oleObj>
              </mc:Choice>
              <mc:Fallback>
                <p:oleObj name="Equation" r:id="rId7" imgW="3479760" imgH="228600" progId="Equation.DSMT4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1600"/>
                        <a:ext cx="78962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5029200" y="5943600"/>
            <a:ext cx="2514600" cy="533400"/>
            <a:chOff x="3168" y="3744"/>
            <a:chExt cx="1584" cy="336"/>
          </a:xfrm>
        </p:grpSpPr>
        <p:sp>
          <p:nvSpPr>
            <p:cNvPr id="8200" name="AutoShape 8"/>
            <p:cNvSpPr>
              <a:spLocks noChangeArrowheads="1"/>
            </p:cNvSpPr>
            <p:nvPr/>
          </p:nvSpPr>
          <p:spPr bwMode="auto">
            <a:xfrm>
              <a:off x="3168" y="3744"/>
              <a:ext cx="1584" cy="336"/>
            </a:xfrm>
            <a:prstGeom prst="wedgeRectCallout">
              <a:avLst>
                <a:gd name="adj1" fmla="val -56819"/>
                <a:gd name="adj2" fmla="val -119940"/>
              </a:avLst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3264" y="3792"/>
            <a:ext cx="13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3" name="Equation" r:id="rId9" imgW="1091880" imgH="215640" progId="Equation.DSMT4">
                    <p:embed/>
                  </p:oleObj>
                </mc:Choice>
                <mc:Fallback>
                  <p:oleObj name="Equation" r:id="rId9" imgW="1091880" imgH="215640" progId="Equation.DSMT4">
                    <p:embed/>
                    <p:pic>
                      <p:nvPicPr>
                        <p:cNvPr id="82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792"/>
                          <a:ext cx="13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371600" y="4648200"/>
          <a:ext cx="373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Equation" r:id="rId11" imgW="1549080" imgH="215640" progId="Equation.DSMT4">
                  <p:embed/>
                </p:oleObj>
              </mc:Choice>
              <mc:Fallback>
                <p:oleObj name="Equation" r:id="rId11" imgW="1549080" imgH="215640" progId="Equation.DSMT4">
                  <p:embed/>
                  <p:pic>
                    <p:nvPicPr>
                      <p:cNvPr id="82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373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E8FD-93DF-45D9-AA1B-8D17A3403BC1}" type="slidenum">
              <a:rPr lang="en-US" altLang="zh-CN"/>
              <a:pPr/>
              <a:t>67</a:t>
            </a:fld>
            <a:endParaRPr lang="en-US" altLang="zh-CN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685800" y="609600"/>
          <a:ext cx="6708775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Equation" r:id="rId3" imgW="2781000" imgH="711000" progId="Equation.DSMT4">
                  <p:embed/>
                </p:oleObj>
              </mc:Choice>
              <mc:Fallback>
                <p:oleObj name="Equation" r:id="rId3" imgW="2781000" imgH="711000" progId="Equation.DSMT4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6708775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6477000" y="1371600"/>
            <a:ext cx="1828800" cy="457200"/>
          </a:xfrm>
          <a:prstGeom prst="wedgeRectCallout">
            <a:avLst>
              <a:gd name="adj1" fmla="val -126042"/>
              <a:gd name="adj2" fmla="val -19097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>
                <a:solidFill>
                  <a:srgbClr val="FF3300"/>
                </a:solidFill>
                <a:latin typeface="宋体" panose="02010600030101010101" pitchFamily="2" charset="-122"/>
              </a:rPr>
              <a:t>由</a:t>
            </a:r>
            <a:r>
              <a:rPr kumimoji="1"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2.2</a:t>
            </a:r>
            <a:r>
              <a:rPr kumimoji="1" lang="zh-CN" altLang="en-US" sz="2400">
                <a:solidFill>
                  <a:srgbClr val="FF33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4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381000" y="3124200"/>
          <a:ext cx="46482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5" imgW="2019240" imgH="482400" progId="Equation.DSMT4">
                  <p:embed/>
                </p:oleObj>
              </mc:Choice>
              <mc:Fallback>
                <p:oleObj name="Equation" r:id="rId5" imgW="2019240" imgH="482400" progId="Equation.DSMT4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46482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295400" y="2514600"/>
          <a:ext cx="18430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3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18430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5029200" y="3429000"/>
          <a:ext cx="3733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9" imgW="1600200" imgH="215640" progId="Equation.DSMT4">
                  <p:embed/>
                </p:oleObj>
              </mc:Choice>
              <mc:Fallback>
                <p:oleObj name="Equation" r:id="rId9" imgW="1600200" imgH="215640" progId="Equation.DSMT4">
                  <p:embed/>
                  <p:pic>
                    <p:nvPicPr>
                      <p:cNvPr id="368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29000"/>
                        <a:ext cx="3733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304800" y="4495800"/>
          <a:ext cx="46482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11" imgW="2082600" imgH="482400" progId="Equation.DSMT4">
                  <p:embed/>
                </p:oleObj>
              </mc:Choice>
              <mc:Fallback>
                <p:oleObj name="Equation" r:id="rId11" imgW="2082600" imgH="482400" progId="Equation.DSMT4">
                  <p:embed/>
                  <p:pic>
                    <p:nvPicPr>
                      <p:cNvPr id="36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46482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4876800" y="4724400"/>
          <a:ext cx="3810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Equation" r:id="rId13" imgW="1612800" imgH="215640" progId="Equation.DSMT4">
                  <p:embed/>
                </p:oleObj>
              </mc:Choice>
              <mc:Fallback>
                <p:oleObj name="Equation" r:id="rId13" imgW="1612800" imgH="215640" progId="Equation.DSMT4">
                  <p:embed/>
                  <p:pic>
                    <p:nvPicPr>
                      <p:cNvPr id="368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3810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AutoShape 11"/>
          <p:cNvSpPr>
            <a:spLocks/>
          </p:cNvSpPr>
          <p:nvPr/>
        </p:nvSpPr>
        <p:spPr bwMode="auto">
          <a:xfrm>
            <a:off x="8686800" y="365760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2362200" y="5638800"/>
          <a:ext cx="4318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15" imgW="1777680" imgH="215640" progId="Equation.DSMT4">
                  <p:embed/>
                </p:oleObj>
              </mc:Choice>
              <mc:Fallback>
                <p:oleObj name="Equation" r:id="rId15" imgW="1777680" imgH="215640" progId="Equation.DSMT4">
                  <p:embed/>
                  <p:pic>
                    <p:nvPicPr>
                      <p:cNvPr id="368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638800"/>
                        <a:ext cx="4318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6C4D-EA14-4804-81DA-6207A34E2AA4}" type="slidenum">
              <a:rPr lang="en-US" altLang="zh-CN"/>
              <a:pPr/>
              <a:t>68</a:t>
            </a:fld>
            <a:endParaRPr lang="en-US" altLang="zh-CN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295400" y="838200"/>
          <a:ext cx="55149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Equation" r:id="rId3" imgW="2286000" imgH="469800" progId="Equation.DSMT4">
                  <p:embed/>
                </p:oleObj>
              </mc:Choice>
              <mc:Fallback>
                <p:oleObj name="Equation" r:id="rId3" imgW="2286000" imgH="469800" progId="Equation.DSMT4">
                  <p:embed/>
                  <p:pic>
                    <p:nvPicPr>
                      <p:cNvPr id="9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38200"/>
                        <a:ext cx="55149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609600" y="2209800"/>
          <a:ext cx="5410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Equation" r:id="rId5" imgW="2323800" imgH="228600" progId="Equation.DSMT4">
                  <p:embed/>
                </p:oleObj>
              </mc:Choice>
              <mc:Fallback>
                <p:oleObj name="Equation" r:id="rId5" imgW="2323800" imgH="228600" progId="Equation.DSMT4">
                  <p:embed/>
                  <p:pic>
                    <p:nvPicPr>
                      <p:cNvPr id="9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5410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609600" y="2971800"/>
          <a:ext cx="40449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Equation" r:id="rId7" imgW="1688760" imgH="482400" progId="Equation.DSMT4">
                  <p:embed/>
                </p:oleObj>
              </mc:Choice>
              <mc:Fallback>
                <p:oleObj name="Equation" r:id="rId7" imgW="1688760" imgH="482400" progId="Equation.DSMT4">
                  <p:embed/>
                  <p:pic>
                    <p:nvPicPr>
                      <p:cNvPr id="92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40449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4876800" y="2971800"/>
          <a:ext cx="28194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Equation" r:id="rId9" imgW="1218960" imgH="482400" progId="Equation.DSMT4">
                  <p:embed/>
                </p:oleObj>
              </mc:Choice>
              <mc:Fallback>
                <p:oleObj name="Equation" r:id="rId9" imgW="1218960" imgH="482400" progId="Equation.DSMT4">
                  <p:embed/>
                  <p:pic>
                    <p:nvPicPr>
                      <p:cNvPr id="92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71800"/>
                        <a:ext cx="28194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2514600" y="4267200"/>
          <a:ext cx="21748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tion" r:id="rId11" imgW="863280" imgH="482400" progId="Equation.DSMT4">
                  <p:embed/>
                </p:oleObj>
              </mc:Choice>
              <mc:Fallback>
                <p:oleObj name="Equation" r:id="rId11" imgW="863280" imgH="482400" progId="Equation.DSMT4">
                  <p:embed/>
                  <p:pic>
                    <p:nvPicPr>
                      <p:cNvPr id="92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1748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1143000" y="4724400"/>
          <a:ext cx="1066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13" imgW="203040" imgH="139680" progId="Equation.DSMT4">
                  <p:embed/>
                </p:oleObj>
              </mc:Choice>
              <mc:Fallback>
                <p:oleObj name="Equation" r:id="rId13" imgW="203040" imgH="139680" progId="Equation.DSMT4">
                  <p:embed/>
                  <p:pic>
                    <p:nvPicPr>
                      <p:cNvPr id="92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1066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685800" y="43434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15" imgW="939600" imgH="228600" progId="Equation.DSMT4">
                  <p:embed/>
                </p:oleObj>
              </mc:Choice>
              <mc:Fallback>
                <p:oleObj name="Equation" r:id="rId15" imgW="939600" imgH="228600" progId="Equation.DSMT4">
                  <p:embed/>
                  <p:pic>
                    <p:nvPicPr>
                      <p:cNvPr id="9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38CA-A0EC-4990-839E-EE671F796BD6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四、欧拉函数的性质及计算方法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219200" y="1295400"/>
          <a:ext cx="66119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Equation" r:id="rId3" imgW="2743200" imgH="444240" progId="Equation.DSMT4">
                  <p:embed/>
                </p:oleObj>
              </mc:Choice>
              <mc:Fallback>
                <p:oleObj name="Equation" r:id="rId3" imgW="2743200" imgH="444240" progId="Equation.DSMT4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661193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219200" y="4572000"/>
          <a:ext cx="71929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Equation" r:id="rId5" imgW="3174840" imgH="215640" progId="Equation.DSMT4">
                  <p:embed/>
                </p:oleObj>
              </mc:Choice>
              <mc:Fallback>
                <p:oleObj name="Equation" r:id="rId5" imgW="3174840" imgH="215640" progId="Equation.DSMT4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71929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609600" y="5181600"/>
          <a:ext cx="53705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Equation" r:id="rId7" imgW="2311200" imgH="215640" progId="Equation.DSMT4">
                  <p:embed/>
                </p:oleObj>
              </mc:Choice>
              <mc:Fallback>
                <p:oleObj name="Equation" r:id="rId7" imgW="2311200" imgH="215640" progId="Equation.DSMT4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81600"/>
                        <a:ext cx="53705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219200" y="2590800"/>
          <a:ext cx="71802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9" imgW="3035160" imgH="215640" progId="Equation.DSMT4">
                  <p:embed/>
                </p:oleObj>
              </mc:Choice>
              <mc:Fallback>
                <p:oleObj name="Equation" r:id="rId9" imgW="3035160" imgH="215640" progId="Equation.DSMT4">
                  <p:embed/>
                  <p:pic>
                    <p:nvPicPr>
                      <p:cNvPr id="37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90800"/>
                        <a:ext cx="71802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533400" y="3276600"/>
          <a:ext cx="6324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11" imgW="2679480" imgH="215640" progId="Equation.DSMT4">
                  <p:embed/>
                </p:oleObj>
              </mc:Choice>
              <mc:Fallback>
                <p:oleObj name="Equation" r:id="rId11" imgW="2679480" imgH="215640" progId="Equation.DSMT4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6324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6858000" y="3276600"/>
          <a:ext cx="16446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Equation" r:id="rId13" imgW="698400" imgH="215640" progId="Equation.DSMT4">
                  <p:embed/>
                </p:oleObj>
              </mc:Choice>
              <mc:Fallback>
                <p:oleObj name="Equation" r:id="rId13" imgW="698400" imgH="215640" progId="Equation.DSMT4">
                  <p:embed/>
                  <p:pic>
                    <p:nvPicPr>
                      <p:cNvPr id="3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76600"/>
                        <a:ext cx="16446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533400" y="3886200"/>
          <a:ext cx="2819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Equation" r:id="rId15" imgW="1269720" imgH="215640" progId="Equation.DSMT4">
                  <p:embed/>
                </p:oleObj>
              </mc:Choice>
              <mc:Fallback>
                <p:oleObj name="Equation" r:id="rId15" imgW="1269720" imgH="215640" progId="Equation.DSMT4">
                  <p:embed/>
                  <p:pic>
                    <p:nvPicPr>
                      <p:cNvPr id="3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2819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1219200" y="5791200"/>
          <a:ext cx="47069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Equation" r:id="rId17" imgW="1815840" imgH="215640" progId="Equation.DSMT4">
                  <p:embed/>
                </p:oleObj>
              </mc:Choice>
              <mc:Fallback>
                <p:oleObj name="Equation" r:id="rId17" imgW="1815840" imgH="215640" progId="Equation.DSMT4">
                  <p:embed/>
                  <p:pic>
                    <p:nvPicPr>
                      <p:cNvPr id="378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91200"/>
                        <a:ext cx="47069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9F2D59-4B9C-47AB-BFAB-678549557F8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7772400" cy="993775"/>
          </a:xfrm>
        </p:spPr>
        <p:txBody>
          <a:bodyPr anchor="ctr"/>
          <a:lstStyle/>
          <a:p>
            <a:pPr algn="l" eaLnBrk="1" hangingPunct="1"/>
            <a:r>
              <a:rPr kumimoji="1" lang="en-US" altLang="zh-CN" sz="3200" b="1">
                <a:solidFill>
                  <a:srgbClr val="0000FF"/>
                </a:solidFill>
                <a:latin typeface="宋体" panose="02010600030101010101" pitchFamily="2" charset="-122"/>
              </a:rPr>
              <a:t>2.1 </a:t>
            </a:r>
            <a:r>
              <a:rPr kumimoji="1" lang="zh-CN" altLang="en-US" sz="3200" b="1">
                <a:solidFill>
                  <a:srgbClr val="0000FF"/>
                </a:solidFill>
                <a:latin typeface="宋体" panose="02010600030101010101" pitchFamily="2" charset="-122"/>
              </a:rPr>
              <a:t>同余的概念及其基本性质</a:t>
            </a:r>
            <a:endParaRPr kumimoji="1" lang="zh-CN" altLang="en-US" sz="4400" b="1">
              <a:solidFill>
                <a:srgbClr val="0000FF"/>
              </a:solidFill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447800"/>
            <a:ext cx="6400800" cy="6858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00FF"/>
                </a:solidFill>
              </a:rPr>
              <a:t>一、基本概念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533400" y="2133600"/>
          <a:ext cx="76962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4" imgW="3213100" imgH="1155700" progId="Equation.DSMT4">
                  <p:embed/>
                </p:oleObj>
              </mc:Choice>
              <mc:Fallback>
                <p:oleObj name="Equation" r:id="rId4" imgW="3213100" imgH="1155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696200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219200" y="5029200"/>
          <a:ext cx="6172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6" imgW="2565400" imgH="215900" progId="Equation.DSMT4">
                  <p:embed/>
                </p:oleObj>
              </mc:Choice>
              <mc:Fallback>
                <p:oleObj name="Equation" r:id="rId6" imgW="25654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6172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905000" y="5715000"/>
          <a:ext cx="5715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8" imgW="2373870" imgH="215806" progId="Equation.DSMT4">
                  <p:embed/>
                </p:oleObj>
              </mc:Choice>
              <mc:Fallback>
                <p:oleObj name="Equation" r:id="rId8" imgW="2373870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15000"/>
                        <a:ext cx="5715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B94F-A58B-4ACB-BAC4-51F008FA248B}" type="slidenum">
              <a:rPr lang="en-US" altLang="zh-CN"/>
              <a:pPr/>
              <a:t>70</a:t>
            </a:fld>
            <a:endParaRPr lang="en-US" altLang="zh-CN"/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219200" y="609600"/>
          <a:ext cx="5562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Equation" r:id="rId3" imgW="2298600" imgH="215640" progId="Equation.DSMT4">
                  <p:embed/>
                </p:oleObj>
              </mc:Choice>
              <mc:Fallback>
                <p:oleObj name="Equation" r:id="rId3" imgW="2298600" imgH="215640" progId="Equation.DSMT4">
                  <p:embed/>
                  <p:pic>
                    <p:nvPicPr>
                      <p:cNvPr id="10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"/>
                        <a:ext cx="5562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1219200" y="1295400"/>
          <a:ext cx="6269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Equation" r:id="rId5" imgW="2590560" imgH="215640" progId="Equation.DSMT4">
                  <p:embed/>
                </p:oleObj>
              </mc:Choice>
              <mc:Fallback>
                <p:oleObj name="Equation" r:id="rId5" imgW="2590560" imgH="215640" progId="Equation.DSMT4">
                  <p:embed/>
                  <p:pic>
                    <p:nvPicPr>
                      <p:cNvPr id="102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62690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533400" y="3124200"/>
          <a:ext cx="61722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Equation" r:id="rId7" imgW="2654280" imgH="698400" progId="Equation.DSMT4">
                  <p:embed/>
                </p:oleObj>
              </mc:Choice>
              <mc:Fallback>
                <p:oleObj name="Equation" r:id="rId7" imgW="2654280" imgH="698400" progId="Equation.DSMT4">
                  <p:embed/>
                  <p:pic>
                    <p:nvPicPr>
                      <p:cNvPr id="102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61722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1219200" y="2514600"/>
          <a:ext cx="670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Equation" r:id="rId9" imgW="2844720" imgH="215640" progId="Equation.DSMT4">
                  <p:embed/>
                </p:oleObj>
              </mc:Choice>
              <mc:Fallback>
                <p:oleObj name="Equation" r:id="rId9" imgW="2844720" imgH="215640" progId="Equation.DSMT4">
                  <p:embed/>
                  <p:pic>
                    <p:nvPicPr>
                      <p:cNvPr id="102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670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3200400" y="1905000"/>
          <a:ext cx="1981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Equation" r:id="rId11" imgW="799920" imgH="177480" progId="Equation.DSMT4">
                  <p:embed/>
                </p:oleObj>
              </mc:Choice>
              <mc:Fallback>
                <p:oleObj name="Equation" r:id="rId11" imgW="799920" imgH="177480" progId="Equation.DSMT4">
                  <p:embed/>
                  <p:pic>
                    <p:nvPicPr>
                      <p:cNvPr id="102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1981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609600" y="5791200"/>
          <a:ext cx="571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Equation" r:id="rId13" imgW="2527200" imgH="215640" progId="Equation.DSMT4">
                  <p:embed/>
                </p:oleObj>
              </mc:Choice>
              <mc:Fallback>
                <p:oleObj name="Equation" r:id="rId13" imgW="2527200" imgH="215640" progId="Equation.DSMT4">
                  <p:embed/>
                  <p:pic>
                    <p:nvPicPr>
                      <p:cNvPr id="102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91200"/>
                        <a:ext cx="5715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1676400" y="4648200"/>
          <a:ext cx="51816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15" imgW="2260440" imgH="444240" progId="Equation.DSMT4">
                  <p:embed/>
                </p:oleObj>
              </mc:Choice>
              <mc:Fallback>
                <p:oleObj name="Equation" r:id="rId15" imgW="2260440" imgH="444240" progId="Equation.DSMT4">
                  <p:embed/>
                  <p:pic>
                    <p:nvPicPr>
                      <p:cNvPr id="102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8200"/>
                        <a:ext cx="51816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E702-5B30-42D4-B547-BA972A33D1FE}" type="slidenum">
              <a:rPr lang="en-US" altLang="zh-CN"/>
              <a:pPr/>
              <a:t>71</a:t>
            </a:fld>
            <a:endParaRPr lang="en-US" altLang="zh-CN"/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143000" y="685800"/>
          <a:ext cx="64008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3" imgW="2755800" imgH="533160" progId="Equation.DSMT4">
                  <p:embed/>
                </p:oleObj>
              </mc:Choice>
              <mc:Fallback>
                <p:oleObj name="Equation" r:id="rId3" imgW="2755800" imgH="533160" progId="Equation.DSMT4">
                  <p:embed/>
                  <p:pic>
                    <p:nvPicPr>
                      <p:cNvPr id="11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85800"/>
                        <a:ext cx="64008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066800" y="2133600"/>
          <a:ext cx="6781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Equation" r:id="rId5" imgW="2882880" imgH="228600" progId="Equation.DSMT4">
                  <p:embed/>
                </p:oleObj>
              </mc:Choice>
              <mc:Fallback>
                <p:oleObj name="Equation" r:id="rId5" imgW="2882880" imgH="228600" progId="Equation.DSMT4">
                  <p:embed/>
                  <p:pic>
                    <p:nvPicPr>
                      <p:cNvPr id="112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67818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685800" y="3581400"/>
          <a:ext cx="792480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7" imgW="3340080" imgH="901440" progId="Equation.DSMT4">
                  <p:embed/>
                </p:oleObj>
              </mc:Choice>
              <mc:Fallback>
                <p:oleObj name="Equation" r:id="rId7" imgW="3340080" imgH="901440" progId="Equation.DSMT4">
                  <p:embed/>
                  <p:pic>
                    <p:nvPicPr>
                      <p:cNvPr id="11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792480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533400" y="2819400"/>
          <a:ext cx="5257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9" imgW="2184120" imgH="228600" progId="Equation.DSMT4">
                  <p:embed/>
                </p:oleObj>
              </mc:Choice>
              <mc:Fallback>
                <p:oleObj name="Equation" r:id="rId9" imgW="2184120" imgH="228600" progId="Equation.DSMT4">
                  <p:embed/>
                  <p:pic>
                    <p:nvPicPr>
                      <p:cNvPr id="112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5257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4343400" y="4114800"/>
          <a:ext cx="1371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Equation" r:id="rId11" imgW="596880" imgH="203040" progId="Equation.DSMT4">
                  <p:embed/>
                </p:oleObj>
              </mc:Choice>
              <mc:Fallback>
                <p:oleObj name="Equation" r:id="rId11" imgW="596880" imgH="203040" progId="Equation.DSMT4">
                  <p:embed/>
                  <p:pic>
                    <p:nvPicPr>
                      <p:cNvPr id="112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14800"/>
                        <a:ext cx="1371600" cy="466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7010400" y="4343400"/>
          <a:ext cx="10525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Equation" r:id="rId13" imgW="444240" imgH="342720" progId="Equation.DSMT4">
                  <p:embed/>
                </p:oleObj>
              </mc:Choice>
              <mc:Fallback>
                <p:oleObj name="Equation" r:id="rId13" imgW="444240" imgH="342720" progId="Equation.DSMT4">
                  <p:embed/>
                  <p:pic>
                    <p:nvPicPr>
                      <p:cNvPr id="11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343400"/>
                        <a:ext cx="1052513" cy="809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533400" y="5867400"/>
          <a:ext cx="1997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Equation" r:id="rId15" imgW="850680" imgH="228600" progId="Equation.DSMT4">
                  <p:embed/>
                </p:oleObj>
              </mc:Choice>
              <mc:Fallback>
                <p:oleObj name="Equation" r:id="rId15" imgW="850680" imgH="228600" progId="Equation.DSMT4">
                  <p:embed/>
                  <p:pic>
                    <p:nvPicPr>
                      <p:cNvPr id="11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67400"/>
                        <a:ext cx="19970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2667000" y="4572000"/>
            <a:ext cx="160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5562600" y="5715000"/>
            <a:ext cx="2895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68C6-0AD0-4BF5-B213-A19637DC1B92}" type="slidenum">
              <a:rPr lang="en-US" altLang="zh-CN"/>
              <a:pPr/>
              <a:t>72</a:t>
            </a:fld>
            <a:endParaRPr lang="en-US" altLang="zh-CN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286000" y="1371600"/>
          <a:ext cx="3429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3429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685800" y="2057400"/>
          <a:ext cx="1524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Equation" r:id="rId5" imgW="634680" imgH="228600" progId="Equation.DSMT4">
                  <p:embed/>
                </p:oleObj>
              </mc:Choice>
              <mc:Fallback>
                <p:oleObj name="Equation" r:id="rId5" imgW="634680" imgH="228600" progId="Equation.DSMT4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15240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762000" y="2743200"/>
          <a:ext cx="17208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7" imgW="698400" imgH="228600" progId="Equation.DSMT4">
                  <p:embed/>
                </p:oleObj>
              </mc:Choice>
              <mc:Fallback>
                <p:oleObj name="Equation" r:id="rId7" imgW="698400" imgH="228600" progId="Equation.DSMT4">
                  <p:embed/>
                  <p:pic>
                    <p:nvPicPr>
                      <p:cNvPr id="12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17208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286000" y="2057400"/>
          <a:ext cx="6477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Equation" r:id="rId9" imgW="2755800" imgH="228600" progId="Equation.DSMT4">
                  <p:embed/>
                </p:oleObj>
              </mc:Choice>
              <mc:Fallback>
                <p:oleObj name="Equation" r:id="rId9" imgW="2755800" imgH="228600" progId="Equation.DSMT4">
                  <p:embed/>
                  <p:pic>
                    <p:nvPicPr>
                      <p:cNvPr id="1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6477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609600" y="685800"/>
          <a:ext cx="42227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11" imgW="1739880" imgH="203040" progId="Equation.DSMT4">
                  <p:embed/>
                </p:oleObj>
              </mc:Choice>
              <mc:Fallback>
                <p:oleObj name="Equation" r:id="rId11" imgW="1739880" imgH="203040" progId="Equation.DSMT4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42227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514600" y="2819400"/>
          <a:ext cx="3505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13" imgW="1485720" imgH="228600" progId="Equation.DSMT4">
                  <p:embed/>
                </p:oleObj>
              </mc:Choice>
              <mc:Fallback>
                <p:oleObj name="Equation" r:id="rId13" imgW="1485720" imgH="228600" progId="Equation.DSMT4">
                  <p:embed/>
                  <p:pic>
                    <p:nvPicPr>
                      <p:cNvPr id="12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3505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524000" y="5029200"/>
          <a:ext cx="44831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15" imgW="1930320" imgH="444240" progId="Equation.DSMT4">
                  <p:embed/>
                </p:oleObj>
              </mc:Choice>
              <mc:Fallback>
                <p:oleObj name="Equation" r:id="rId15" imgW="1930320" imgH="444240" progId="Equation.DSMT4">
                  <p:embed/>
                  <p:pic>
                    <p:nvPicPr>
                      <p:cNvPr id="123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44831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762000" y="3505200"/>
          <a:ext cx="45862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17" imgW="1955520" imgH="241200" progId="Equation.DSMT4">
                  <p:embed/>
                </p:oleObj>
              </mc:Choice>
              <mc:Fallback>
                <p:oleObj name="Equation" r:id="rId17" imgW="1955520" imgH="241200" progId="Equation.DSMT4">
                  <p:embed/>
                  <p:pic>
                    <p:nvPicPr>
                      <p:cNvPr id="123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458628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1524000" y="4343400"/>
          <a:ext cx="67056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19" imgW="2730240" imgH="241200" progId="Equation.DSMT4">
                  <p:embed/>
                </p:oleObj>
              </mc:Choice>
              <mc:Fallback>
                <p:oleObj name="Equation" r:id="rId19" imgW="2730240" imgH="241200" progId="Equation.DSMT4">
                  <p:embed/>
                  <p:pic>
                    <p:nvPicPr>
                      <p:cNvPr id="123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67056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6096000" y="2819400"/>
          <a:ext cx="914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Equation" r:id="rId21" imgW="393480" imgH="203040" progId="Equation.DSMT4">
                  <p:embed/>
                </p:oleObj>
              </mc:Choice>
              <mc:Fallback>
                <p:oleObj name="Equation" r:id="rId21" imgW="393480" imgH="203040" progId="Equation.DSMT4">
                  <p:embed/>
                  <p:pic>
                    <p:nvPicPr>
                      <p:cNvPr id="123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19400"/>
                        <a:ext cx="9144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65D-5812-487F-8EEB-2B3AB5402806}" type="slidenum">
              <a:rPr lang="en-US" altLang="zh-CN"/>
              <a:pPr/>
              <a:t>73</a:t>
            </a:fld>
            <a:endParaRPr lang="en-US" altLang="zh-CN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838200" y="609600"/>
          <a:ext cx="54800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Equation" r:id="rId3" imgW="2260440" imgH="444240" progId="Equation.DSMT4">
                  <p:embed/>
                </p:oleObj>
              </mc:Choice>
              <mc:Fallback>
                <p:oleObj name="Equation" r:id="rId3" imgW="2260440" imgH="444240" progId="Equation.DSMT4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54800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914400" y="1828800"/>
          <a:ext cx="3581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3581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590800" y="2514600"/>
          <a:ext cx="4953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7" imgW="2019240" imgH="203040" progId="Equation.DSMT4">
                  <p:embed/>
                </p:oleObj>
              </mc:Choice>
              <mc:Fallback>
                <p:oleObj name="Equation" r:id="rId7" imgW="2019240" imgH="203040" progId="Equation.DSMT4">
                  <p:embed/>
                  <p:pic>
                    <p:nvPicPr>
                      <p:cNvPr id="3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4953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1447800" y="3048000"/>
          <a:ext cx="464820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9" imgW="1930320" imgH="698400" progId="Equation.DSMT4">
                  <p:embed/>
                </p:oleObj>
              </mc:Choice>
              <mc:Fallback>
                <p:oleObj name="Equation" r:id="rId9" imgW="1930320" imgH="698400" progId="Equation.DSMT4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464820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447800" y="4800600"/>
          <a:ext cx="54864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11" imgW="2374560" imgH="685800" progId="Equation.DSMT4">
                  <p:embed/>
                </p:oleObj>
              </mc:Choice>
              <mc:Fallback>
                <p:oleObj name="Equation" r:id="rId11" imgW="2374560" imgH="685800" progId="Equation.DSMT4">
                  <p:embed/>
                  <p:pic>
                    <p:nvPicPr>
                      <p:cNvPr id="3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00600"/>
                        <a:ext cx="54864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685800" y="3048000"/>
          <a:ext cx="590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13" imgW="266400" imgH="190440" progId="Equation.DSMT4">
                  <p:embed/>
                </p:oleObj>
              </mc:Choice>
              <mc:Fallback>
                <p:oleObj name="Equation" r:id="rId13" imgW="266400" imgH="190440" progId="Equation.DSMT4">
                  <p:embed/>
                  <p:pic>
                    <p:nvPicPr>
                      <p:cNvPr id="389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5905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07D8-8FDC-4CE7-9C7B-D244AE6EF661}" type="slidenum">
              <a:rPr lang="en-US" altLang="zh-CN"/>
              <a:pPr/>
              <a:t>74</a:t>
            </a:fld>
            <a:endParaRPr lang="en-US" altLang="zh-CN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447800" y="609600"/>
          <a:ext cx="45466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Equation" r:id="rId3" imgW="1866600" imgH="596880" progId="Equation.DSMT4">
                  <p:embed/>
                </p:oleObj>
              </mc:Choice>
              <mc:Fallback>
                <p:oleObj name="Equation" r:id="rId3" imgW="1866600" imgH="596880" progId="Equation.DSMT4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09600"/>
                        <a:ext cx="454660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685800" y="2057400"/>
          <a:ext cx="58610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quation" r:id="rId5" imgW="2450880" imgH="355320" progId="Equation.DSMT4">
                  <p:embed/>
                </p:oleObj>
              </mc:Choice>
              <mc:Fallback>
                <p:oleObj name="Equation" r:id="rId5" imgW="2450880" imgH="355320" progId="Equation.DSMT4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58610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609600" y="2971800"/>
          <a:ext cx="7848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7" imgW="3365280" imgH="431640" progId="Equation.DSMT4">
                  <p:embed/>
                </p:oleObj>
              </mc:Choice>
              <mc:Fallback>
                <p:oleObj name="Equation" r:id="rId7" imgW="3365280" imgH="431640" progId="Equation.DSMT4">
                  <p:embed/>
                  <p:pic>
                    <p:nvPicPr>
                      <p:cNvPr id="3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78486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609600" y="4114800"/>
          <a:ext cx="59436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Equation" r:id="rId9" imgW="2666880" imgH="457200" progId="Equation.DSMT4">
                  <p:embed/>
                </p:oleObj>
              </mc:Choice>
              <mc:Fallback>
                <p:oleObj name="Equation" r:id="rId9" imgW="2666880" imgH="457200" progId="Equation.DSMT4">
                  <p:embed/>
                  <p:pic>
                    <p:nvPicPr>
                      <p:cNvPr id="3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59436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609600" y="5257800"/>
          <a:ext cx="7848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11" imgW="3429000" imgH="406080" progId="Equation.DSMT4">
                  <p:embed/>
                </p:oleObj>
              </mc:Choice>
              <mc:Fallback>
                <p:oleObj name="Equation" r:id="rId11" imgW="3429000" imgH="406080" progId="Equation.DSMT4">
                  <p:embed/>
                  <p:pic>
                    <p:nvPicPr>
                      <p:cNvPr id="39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78486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B1DF-4979-4029-AF1A-BF4E623AB158}" type="slidenum">
              <a:rPr lang="en-US" altLang="zh-CN"/>
              <a:pPr/>
              <a:t>75</a:t>
            </a:fld>
            <a:endParaRPr lang="en-US" altLang="zh-CN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676400" y="609600"/>
          <a:ext cx="59436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Equation" r:id="rId3" imgW="2361960" imgH="406080" progId="Equation.DSMT4">
                  <p:embed/>
                </p:oleObj>
              </mc:Choice>
              <mc:Fallback>
                <p:oleObj name="Equation" r:id="rId3" imgW="2361960" imgH="406080" progId="Equation.DSMT4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9600"/>
                        <a:ext cx="59436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762000" y="1524000"/>
          <a:ext cx="41910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5" imgW="1790640" imgH="406080" progId="Equation.DSMT4">
                  <p:embed/>
                </p:oleObj>
              </mc:Choice>
              <mc:Fallback>
                <p:oleObj name="Equation" r:id="rId5" imgW="1790640" imgH="406080" progId="Equation.DSMT4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41910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667000" y="5257800"/>
          <a:ext cx="35052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quation" r:id="rId7" imgW="1447560" imgH="444240" progId="Equation.DSMT4">
                  <p:embed/>
                </p:oleObj>
              </mc:Choice>
              <mc:Fallback>
                <p:oleObj name="Equation" r:id="rId7" imgW="1447560" imgH="444240" progId="Equation.DSMT4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35052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953000" y="1752600"/>
          <a:ext cx="35528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Equation" r:id="rId9" imgW="1485720" imgH="215640" progId="Equation.DSMT4">
                  <p:embed/>
                </p:oleObj>
              </mc:Choice>
              <mc:Fallback>
                <p:oleObj name="Equation" r:id="rId9" imgW="1485720" imgH="215640" progId="Equation.DSMT4">
                  <p:embed/>
                  <p:pic>
                    <p:nvPicPr>
                      <p:cNvPr id="40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52600"/>
                        <a:ext cx="35528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685800" y="2514600"/>
          <a:ext cx="44132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Equation" r:id="rId11" imgW="1968480" imgH="228600" progId="Equation.DSMT4">
                  <p:embed/>
                </p:oleObj>
              </mc:Choice>
              <mc:Fallback>
                <p:oleObj name="Equation" r:id="rId11" imgW="1968480" imgH="228600" progId="Equation.DSMT4">
                  <p:embed/>
                  <p:pic>
                    <p:nvPicPr>
                      <p:cNvPr id="40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44132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3429000" y="2971800"/>
          <a:ext cx="2057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Equation" r:id="rId13" imgW="799920" imgH="444240" progId="Equation.DSMT4">
                  <p:embed/>
                </p:oleObj>
              </mc:Choice>
              <mc:Fallback>
                <p:oleObj name="Equation" r:id="rId13" imgW="799920" imgH="444240" progId="Equation.DSMT4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71800"/>
                        <a:ext cx="2057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609600" y="4038600"/>
          <a:ext cx="8001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Equation" r:id="rId15" imgW="3441600" imgH="406080" progId="Equation.DSMT4">
                  <p:embed/>
                </p:oleObj>
              </mc:Choice>
              <mc:Fallback>
                <p:oleObj name="Equation" r:id="rId15" imgW="3441600" imgH="406080" progId="Equation.DSMT4">
                  <p:embed/>
                  <p:pic>
                    <p:nvPicPr>
                      <p:cNvPr id="40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80010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685800" y="4876800"/>
          <a:ext cx="1600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Equation" r:id="rId17" imgW="711000" imgH="215640" progId="Equation.DSMT4">
                  <p:embed/>
                </p:oleObj>
              </mc:Choice>
              <mc:Fallback>
                <p:oleObj name="Equation" r:id="rId17" imgW="711000" imgH="215640" progId="Equation.DSMT4">
                  <p:embed/>
                  <p:pic>
                    <p:nvPicPr>
                      <p:cNvPr id="409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1600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020-681A-431B-8E51-1A96F22C1913}" type="slidenum">
              <a:rPr lang="en-US" altLang="zh-CN"/>
              <a:pPr/>
              <a:t>76</a:t>
            </a:fld>
            <a:endParaRPr lang="en-US" altLang="zh-CN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838200" y="586740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867400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533400" y="609600"/>
          <a:ext cx="80772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Equation" r:id="rId5" imgW="3416040" imgH="431640" progId="Equation.DSMT4">
                  <p:embed/>
                </p:oleObj>
              </mc:Choice>
              <mc:Fallback>
                <p:oleObj name="Equation" r:id="rId5" imgW="3416040" imgH="431640" progId="Equation.DSMT4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80772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914400" y="1828800"/>
          <a:ext cx="73152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Equation" r:id="rId7" imgW="3187440" imgH="457200" progId="Equation.DSMT4">
                  <p:embed/>
                </p:oleObj>
              </mc:Choice>
              <mc:Fallback>
                <p:oleObj name="Equation" r:id="rId7" imgW="3187440" imgH="457200" progId="Equation.DSMT4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3152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823913" y="2895600"/>
          <a:ext cx="74215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Equation" r:id="rId9" imgW="3213000" imgH="457200" progId="Equation.DSMT4">
                  <p:embed/>
                </p:oleObj>
              </mc:Choice>
              <mc:Fallback>
                <p:oleObj name="Equation" r:id="rId9" imgW="3213000" imgH="457200" progId="Equation.DSMT4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895600"/>
                        <a:ext cx="74215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838200" y="3962400"/>
          <a:ext cx="29718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Equation" r:id="rId11" imgW="1218960" imgH="228600" progId="Equation.DSMT4">
                  <p:embed/>
                </p:oleObj>
              </mc:Choice>
              <mc:Fallback>
                <p:oleObj name="Equation" r:id="rId11" imgW="1218960" imgH="228600" progId="Equation.DSMT4">
                  <p:embed/>
                  <p:pic>
                    <p:nvPicPr>
                      <p:cNvPr id="41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29718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838200" y="4648200"/>
          <a:ext cx="3124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quation" r:id="rId13" imgW="1346040" imgH="228600" progId="Equation.DSMT4">
                  <p:embed/>
                </p:oleObj>
              </mc:Choice>
              <mc:Fallback>
                <p:oleObj name="Equation" r:id="rId13" imgW="1346040" imgH="228600" progId="Equation.DSMT4">
                  <p:embed/>
                  <p:pic>
                    <p:nvPicPr>
                      <p:cNvPr id="41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3124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838200" y="5257800"/>
          <a:ext cx="18288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15" imgW="736560" imgH="228600" progId="Equation.DSMT4">
                  <p:embed/>
                </p:oleObj>
              </mc:Choice>
              <mc:Fallback>
                <p:oleObj name="Equation" r:id="rId15" imgW="736560" imgH="228600" progId="Equation.DSMT4">
                  <p:embed/>
                  <p:pic>
                    <p:nvPicPr>
                      <p:cNvPr id="419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57800"/>
                        <a:ext cx="18288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6BBF-A55E-4520-96B2-7EB8AF57630D}" type="slidenum">
              <a:rPr lang="en-US" altLang="zh-CN"/>
              <a:pPr/>
              <a:t>77</a:t>
            </a:fld>
            <a:endParaRPr lang="en-US" altLang="zh-CN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800600" y="3276600"/>
          <a:ext cx="38242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Equation" r:id="rId3" imgW="1587240" imgH="406080" progId="Equation.DSMT4">
                  <p:embed/>
                </p:oleObj>
              </mc:Choice>
              <mc:Fallback>
                <p:oleObj name="Equation" r:id="rId3" imgW="1587240" imgH="406080" progId="Equation.DSMT4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382428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09600" y="609600"/>
          <a:ext cx="831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5" name="Equation" r:id="rId5" imgW="355320" imgH="203040" progId="Equation.DSMT4">
                  <p:embed/>
                </p:oleObj>
              </mc:Choice>
              <mc:Fallback>
                <p:oleObj name="Equation" r:id="rId5" imgW="355320" imgH="203040" progId="Equation.DSMT4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8318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4800600" y="1143000"/>
          <a:ext cx="40528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6" name="Equation" r:id="rId7" imgW="1726920" imgH="406080" progId="Equation.DSMT4">
                  <p:embed/>
                </p:oleObj>
              </mc:Choice>
              <mc:Fallback>
                <p:oleObj name="Equation" r:id="rId7" imgW="1726920" imgH="406080" progId="Equation.DSMT4">
                  <p:embed/>
                  <p:pic>
                    <p:nvPicPr>
                      <p:cNvPr id="43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43000"/>
                        <a:ext cx="405288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609600" y="2209800"/>
          <a:ext cx="38227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Equation" r:id="rId9" imgW="1638000" imgH="406080" progId="Equation.DSMT4">
                  <p:embed/>
                </p:oleObj>
              </mc:Choice>
              <mc:Fallback>
                <p:oleObj name="Equation" r:id="rId9" imgW="1638000" imgH="406080" progId="Equation.DSMT4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38227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4800600" y="2209800"/>
          <a:ext cx="38258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Equation" r:id="rId11" imgW="1600200" imgH="406080" progId="Equation.DSMT4">
                  <p:embed/>
                </p:oleObj>
              </mc:Choice>
              <mc:Fallback>
                <p:oleObj name="Equation" r:id="rId11" imgW="1600200" imgH="406080" progId="Equation.DSMT4">
                  <p:embed/>
                  <p:pic>
                    <p:nvPicPr>
                      <p:cNvPr id="430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38258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609600" y="3276600"/>
          <a:ext cx="38258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13" imgW="1600200" imgH="406080" progId="Equation.DSMT4">
                  <p:embed/>
                </p:oleObj>
              </mc:Choice>
              <mc:Fallback>
                <p:oleObj name="Equation" r:id="rId13" imgW="1600200" imgH="406080" progId="Equation.DSMT4">
                  <p:embed/>
                  <p:pic>
                    <p:nvPicPr>
                      <p:cNvPr id="43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38258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533400" y="1143000"/>
          <a:ext cx="41306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15" imgW="1714320" imgH="406080" progId="Equation.DSMT4">
                  <p:embed/>
                </p:oleObj>
              </mc:Choice>
              <mc:Fallback>
                <p:oleObj name="Equation" r:id="rId15" imgW="1714320" imgH="406080" progId="Equation.DSMT4">
                  <p:embed/>
                  <p:pic>
                    <p:nvPicPr>
                      <p:cNvPr id="430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413067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533400" y="4419600"/>
          <a:ext cx="8153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17" imgW="3327120" imgH="355320" progId="Equation.DSMT4">
                  <p:embed/>
                </p:oleObj>
              </mc:Choice>
              <mc:Fallback>
                <p:oleObj name="Equation" r:id="rId17" imgW="3327120" imgH="355320" progId="Equation.DSMT4">
                  <p:embed/>
                  <p:pic>
                    <p:nvPicPr>
                      <p:cNvPr id="430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19600"/>
                        <a:ext cx="81534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1828800" y="5257800"/>
          <a:ext cx="838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19" imgW="330120" imgH="177480" progId="Equation.DSMT4">
                  <p:embed/>
                </p:oleObj>
              </mc:Choice>
              <mc:Fallback>
                <p:oleObj name="Equation" r:id="rId19" imgW="330120" imgH="177480" progId="Equation.DSMT4">
                  <p:embed/>
                  <p:pic>
                    <p:nvPicPr>
                      <p:cNvPr id="430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838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15547" r="27309" b="21005"/>
          <a:stretch>
            <a:fillRect/>
          </a:stretch>
        </p:blipFill>
        <p:spPr bwMode="auto">
          <a:xfrm>
            <a:off x="0" y="0"/>
            <a:ext cx="8532813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78995" r="27309" b="4720"/>
          <a:stretch>
            <a:fillRect/>
          </a:stretch>
        </p:blipFill>
        <p:spPr bwMode="auto">
          <a:xfrm>
            <a:off x="0" y="5445125"/>
            <a:ext cx="853281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EFF8D6-B492-4931-8EB9-EA641FA5102E}" type="slidenum">
              <a:rPr lang="en-US" altLang="zh-CN" b="0"/>
              <a:pPr/>
              <a:t>79</a:t>
            </a:fld>
            <a:endParaRPr lang="en-US" altLang="zh-CN" b="0"/>
          </a:p>
        </p:txBody>
      </p:sp>
      <p:graphicFrame>
        <p:nvGraphicFramePr>
          <p:cNvPr id="46084" name="Object 3076"/>
          <p:cNvGraphicFramePr>
            <a:graphicFrameLocks noChangeAspect="1"/>
          </p:cNvGraphicFramePr>
          <p:nvPr/>
        </p:nvGraphicFramePr>
        <p:xfrm>
          <a:off x="1219200" y="685800"/>
          <a:ext cx="6705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Equation" r:id="rId3" imgW="2603500" imgH="215900" progId="Equation.DSMT4">
                  <p:embed/>
                </p:oleObj>
              </mc:Choice>
              <mc:Fallback>
                <p:oleObj name="Equation" r:id="rId3" imgW="2603500" imgH="215900" progId="Equation.DSMT4">
                  <p:embed/>
                  <p:pic>
                    <p:nvPicPr>
                      <p:cNvPr id="46084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85800"/>
                        <a:ext cx="6705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3077"/>
          <p:cNvGraphicFramePr>
            <a:graphicFrameLocks noChangeAspect="1"/>
          </p:cNvGraphicFramePr>
          <p:nvPr/>
        </p:nvGraphicFramePr>
        <p:xfrm>
          <a:off x="1447800" y="2057400"/>
          <a:ext cx="60198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9" name="Equation" r:id="rId5" imgW="2374900" imgH="431800" progId="Equation.DSMT4">
                  <p:embed/>
                </p:oleObj>
              </mc:Choice>
              <mc:Fallback>
                <p:oleObj name="Equation" r:id="rId5" imgW="2374900" imgH="431800" progId="Equation.DSMT4">
                  <p:embed/>
                  <p:pic>
                    <p:nvPicPr>
                      <p:cNvPr id="46085" name="Object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60198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3078"/>
          <p:cNvGraphicFramePr>
            <a:graphicFrameLocks noChangeAspect="1"/>
          </p:cNvGraphicFramePr>
          <p:nvPr/>
        </p:nvGraphicFramePr>
        <p:xfrm>
          <a:off x="457200" y="1371600"/>
          <a:ext cx="731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Equation" r:id="rId7" imgW="3035300" imgH="215900" progId="Equation.DSMT4">
                  <p:embed/>
                </p:oleObj>
              </mc:Choice>
              <mc:Fallback>
                <p:oleObj name="Equation" r:id="rId7" imgW="3035300" imgH="215900" progId="Equation.DSMT4">
                  <p:embed/>
                  <p:pic>
                    <p:nvPicPr>
                      <p:cNvPr id="46086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731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3079"/>
          <p:cNvGraphicFramePr>
            <a:graphicFrameLocks noChangeAspect="1"/>
          </p:cNvGraphicFramePr>
          <p:nvPr/>
        </p:nvGraphicFramePr>
        <p:xfrm>
          <a:off x="1600200" y="3733800"/>
          <a:ext cx="52578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9" imgW="2120900" imgH="431800" progId="Equation.DSMT4">
                  <p:embed/>
                </p:oleObj>
              </mc:Choice>
              <mc:Fallback>
                <p:oleObj name="Equation" r:id="rId9" imgW="2120900" imgH="431800" progId="Equation.DSMT4">
                  <p:embed/>
                  <p:pic>
                    <p:nvPicPr>
                      <p:cNvPr id="46087" name="Object 3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52578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3080"/>
          <p:cNvGraphicFramePr>
            <a:graphicFrameLocks noChangeAspect="1"/>
          </p:cNvGraphicFramePr>
          <p:nvPr/>
        </p:nvGraphicFramePr>
        <p:xfrm>
          <a:off x="533400" y="3276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11" imgW="355292" imgH="203024" progId="Equation.DSMT4">
                  <p:embed/>
                </p:oleObj>
              </mc:Choice>
              <mc:Fallback>
                <p:oleObj name="Equation" r:id="rId11" imgW="355292" imgH="203024" progId="Equation.DSMT4">
                  <p:embed/>
                  <p:pic>
                    <p:nvPicPr>
                      <p:cNvPr id="46088" name="Object 3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3081"/>
          <p:cNvGraphicFramePr>
            <a:graphicFrameLocks noChangeAspect="1"/>
          </p:cNvGraphicFramePr>
          <p:nvPr/>
        </p:nvGraphicFramePr>
        <p:xfrm>
          <a:off x="609600" y="4953000"/>
          <a:ext cx="7772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Equation" r:id="rId13" imgW="3060700" imgH="228600" progId="Equation.DSMT4">
                  <p:embed/>
                </p:oleObj>
              </mc:Choice>
              <mc:Fallback>
                <p:oleObj name="Equation" r:id="rId13" imgW="3060700" imgH="228600" progId="Equation.DSMT4">
                  <p:embed/>
                  <p:pic>
                    <p:nvPicPr>
                      <p:cNvPr id="46089" name="Object 3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7772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3082"/>
          <p:cNvGraphicFramePr>
            <a:graphicFrameLocks noChangeAspect="1"/>
          </p:cNvGraphicFramePr>
          <p:nvPr/>
        </p:nvGraphicFramePr>
        <p:xfrm>
          <a:off x="609600" y="5638800"/>
          <a:ext cx="3657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15" imgW="1511300" imgH="228600" progId="Equation.DSMT4">
                  <p:embed/>
                </p:oleObj>
              </mc:Choice>
              <mc:Fallback>
                <p:oleObj name="Equation" r:id="rId15" imgW="1511300" imgH="228600" progId="Equation.DSMT4">
                  <p:embed/>
                  <p:pic>
                    <p:nvPicPr>
                      <p:cNvPr id="46090" name="Object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3657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3083"/>
          <p:cNvGraphicFramePr>
            <a:graphicFrameLocks noChangeAspect="1"/>
          </p:cNvGraphicFramePr>
          <p:nvPr/>
        </p:nvGraphicFramePr>
        <p:xfrm>
          <a:off x="4800600" y="5638800"/>
          <a:ext cx="3276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quation" r:id="rId17" imgW="1371600" imgH="228600" progId="Equation.DSMT4">
                  <p:embed/>
                </p:oleObj>
              </mc:Choice>
              <mc:Fallback>
                <p:oleObj name="Equation" r:id="rId17" imgW="1371600" imgH="228600" progId="Equation.DSMT4">
                  <p:embed/>
                  <p:pic>
                    <p:nvPicPr>
                      <p:cNvPr id="46091" name="Object 3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638800"/>
                        <a:ext cx="3276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562253" y="1342823"/>
            <a:ext cx="2525571" cy="384721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434">
              <a:lnSpc>
                <a:spcPts val="3046"/>
              </a:lnSpc>
            </a:pPr>
            <a:r>
              <a:rPr sz="2592" b="1" spc="5" dirty="0">
                <a:solidFill>
                  <a:srgbClr val="007FFF"/>
                </a:solidFill>
                <a:latin typeface="Arial"/>
                <a:cs typeface="Arial"/>
              </a:rPr>
              <a:t>2.1.2</a:t>
            </a:r>
            <a:r>
              <a:rPr sz="2592" b="1" spc="-58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2168" spc="450" dirty="0">
                <a:solidFill>
                  <a:srgbClr val="007FFF"/>
                </a:solidFill>
                <a:latin typeface="PMingLiU"/>
                <a:cs typeface="PMingLiU"/>
              </a:rPr>
              <a:t>同</a:t>
            </a:r>
            <a:r>
              <a:rPr sz="2380" spc="238" dirty="0">
                <a:solidFill>
                  <a:srgbClr val="007FFF"/>
                </a:solidFill>
                <a:latin typeface="PMingLiU"/>
                <a:cs typeface="PMingLiU"/>
              </a:rPr>
              <a:t>余</a:t>
            </a:r>
            <a:r>
              <a:rPr sz="2433" spc="185" dirty="0">
                <a:solidFill>
                  <a:srgbClr val="007FFF"/>
                </a:solidFill>
                <a:latin typeface="PMingLiU"/>
                <a:cs typeface="PMingLiU"/>
              </a:rPr>
              <a:t>的</a:t>
            </a:r>
            <a:r>
              <a:rPr sz="2327" spc="291" dirty="0">
                <a:solidFill>
                  <a:srgbClr val="007FFF"/>
                </a:solidFill>
                <a:latin typeface="PMingLiU"/>
                <a:cs typeface="PMingLiU"/>
              </a:rPr>
              <a:t>判</a:t>
            </a:r>
            <a:r>
              <a:rPr sz="2433" spc="185" dirty="0">
                <a:solidFill>
                  <a:srgbClr val="007FFF"/>
                </a:solidFill>
                <a:latin typeface="PMingLiU"/>
                <a:cs typeface="PMingLiU"/>
              </a:rPr>
              <a:t>断</a:t>
            </a:r>
            <a:endParaRPr sz="2433" dirty="0">
              <a:latin typeface="PMingLiU"/>
              <a:cs typeface="PMingLiU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4294967295"/>
          </p:nvPr>
        </p:nvSpPr>
        <p:spPr>
          <a:xfrm>
            <a:off x="4478" y="0"/>
            <a:ext cx="0" cy="116591"/>
          </a:xfrm>
          <a:prstGeom prst="rect">
            <a:avLst/>
          </a:prstGeom>
        </p:spPr>
        <p:txBody>
          <a:bodyPr vert="horz" wrap="square" lIns="0" tIns="2687" rIns="0" bIns="0" rtlCol="0">
            <a:spAutoFit/>
          </a:bodyPr>
          <a:lstStyle/>
          <a:p>
            <a:pPr marL="13434">
              <a:spcBef>
                <a:spcPts val="21"/>
              </a:spcBef>
            </a:pPr>
            <a:endParaRPr sz="740" dirty="0"/>
          </a:p>
        </p:txBody>
      </p:sp>
      <p:sp>
        <p:nvSpPr>
          <p:cNvPr id="86" name="object 86"/>
          <p:cNvSpPr txBox="1"/>
          <p:nvPr/>
        </p:nvSpPr>
        <p:spPr>
          <a:xfrm>
            <a:off x="562253" y="1889221"/>
            <a:ext cx="3862243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692" spc="196" dirty="0">
                <a:latin typeface="PMingLiU"/>
                <a:cs typeface="PMingLiU"/>
              </a:rPr>
              <a:t>如</a:t>
            </a:r>
            <a:r>
              <a:rPr sz="1745" spc="138" dirty="0">
                <a:latin typeface="PMingLiU"/>
                <a:cs typeface="PMingLiU"/>
              </a:rPr>
              <a:t>何</a:t>
            </a:r>
            <a:r>
              <a:rPr sz="1692" spc="196" dirty="0">
                <a:latin typeface="PMingLiU"/>
                <a:cs typeface="PMingLiU"/>
              </a:rPr>
              <a:t>判</a:t>
            </a:r>
            <a:r>
              <a:rPr sz="1745" spc="143" dirty="0">
                <a:latin typeface="PMingLiU"/>
                <a:cs typeface="PMingLiU"/>
              </a:rPr>
              <a:t>断两</a:t>
            </a:r>
            <a:r>
              <a:rPr sz="1745" spc="138" dirty="0">
                <a:latin typeface="PMingLiU"/>
                <a:cs typeface="PMingLiU"/>
              </a:rPr>
              <a:t>个</a:t>
            </a:r>
            <a:r>
              <a:rPr sz="1745" spc="143" dirty="0">
                <a:latin typeface="PMingLiU"/>
                <a:cs typeface="PMingLiU"/>
              </a:rPr>
              <a:t>整数</a:t>
            </a:r>
            <a:r>
              <a:rPr sz="1745" dirty="0">
                <a:latin typeface="PMingLiU"/>
                <a:cs typeface="PMingLiU"/>
              </a:rPr>
              <a:t> </a:t>
            </a:r>
            <a:r>
              <a:rPr sz="1904" i="1" spc="-58" dirty="0">
                <a:latin typeface="Georgia"/>
                <a:cs typeface="Georgia"/>
              </a:rPr>
              <a:t>a,</a:t>
            </a:r>
            <a:r>
              <a:rPr sz="1904" i="1" spc="307" dirty="0">
                <a:latin typeface="Georgia"/>
                <a:cs typeface="Georgia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90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模</a:t>
            </a:r>
            <a:r>
              <a:rPr sz="1745" dirty="0">
                <a:latin typeface="PMingLiU"/>
                <a:cs typeface="PMingLiU"/>
              </a:rPr>
              <a:t> </a:t>
            </a:r>
            <a:r>
              <a:rPr sz="1904" i="1" spc="-53" dirty="0">
                <a:latin typeface="Georgia"/>
                <a:cs typeface="Georgia"/>
              </a:rPr>
              <a:t>m</a:t>
            </a:r>
            <a:r>
              <a:rPr sz="1904" i="1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同</a:t>
            </a:r>
            <a:r>
              <a:rPr sz="1745" spc="138" dirty="0">
                <a:latin typeface="PMingLiU"/>
                <a:cs typeface="PMingLiU"/>
              </a:rPr>
              <a:t>余</a:t>
            </a:r>
            <a:r>
              <a:rPr sz="1745" spc="143" dirty="0">
                <a:latin typeface="PMingLiU"/>
                <a:cs typeface="PMingLiU"/>
              </a:rPr>
              <a:t>呢</a:t>
            </a:r>
            <a:r>
              <a:rPr sz="1904" spc="-5" dirty="0">
                <a:latin typeface="Times New Roman"/>
                <a:cs typeface="Times New Roman"/>
              </a:rPr>
              <a:t>?</a:t>
            </a:r>
            <a:endParaRPr sz="1904" dirty="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62253" y="2368725"/>
            <a:ext cx="6824415" cy="1131613"/>
          </a:xfrm>
          <a:prstGeom prst="rect">
            <a:avLst/>
          </a:prstGeom>
        </p:spPr>
        <p:txBody>
          <a:bodyPr vert="horz" wrap="square" lIns="0" tIns="93366" rIns="0" bIns="0" rtlCol="0">
            <a:spAutoFit/>
          </a:bodyPr>
          <a:lstStyle/>
          <a:p>
            <a:pPr marL="13434">
              <a:spcBef>
                <a:spcPts val="735"/>
              </a:spcBef>
            </a:pPr>
            <a:r>
              <a:rPr sz="1745" spc="175" dirty="0">
                <a:latin typeface="PMingLiU"/>
                <a:cs typeface="PMingLiU"/>
              </a:rPr>
              <a:t>直接</a:t>
            </a:r>
            <a:r>
              <a:rPr sz="1692" spc="227" dirty="0">
                <a:latin typeface="PMingLiU"/>
                <a:cs typeface="PMingLiU"/>
              </a:rPr>
              <a:t>运</a:t>
            </a:r>
            <a:r>
              <a:rPr sz="1745" spc="175" dirty="0">
                <a:latin typeface="PMingLiU"/>
                <a:cs typeface="PMingLiU"/>
              </a:rPr>
              <a:t>用同余的定</a:t>
            </a:r>
            <a:r>
              <a:rPr sz="1745" spc="143" dirty="0">
                <a:latin typeface="PMingLiU"/>
                <a:cs typeface="PMingLiU"/>
              </a:rPr>
              <a:t>义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53" dirty="0">
                <a:latin typeface="Times New Roman"/>
                <a:cs typeface="Times New Roman"/>
              </a:rPr>
              <a:t> </a:t>
            </a:r>
            <a:r>
              <a:rPr sz="1745" spc="175" dirty="0">
                <a:latin typeface="PMingLiU"/>
                <a:cs typeface="PMingLiU"/>
              </a:rPr>
              <a:t>就必须</a:t>
            </a:r>
            <a:r>
              <a:rPr sz="1692" spc="227" dirty="0">
                <a:latin typeface="PMingLiU"/>
                <a:cs typeface="PMingLiU"/>
              </a:rPr>
              <a:t>作</a:t>
            </a:r>
            <a:r>
              <a:rPr sz="1745" spc="175" dirty="0">
                <a:latin typeface="PMingLiU"/>
                <a:cs typeface="PMingLiU"/>
              </a:rPr>
              <a:t>欧几里得除</a:t>
            </a:r>
            <a:r>
              <a:rPr sz="1745" spc="138" dirty="0">
                <a:latin typeface="PMingLiU"/>
                <a:cs typeface="PMingLiU"/>
              </a:rPr>
              <a:t>法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69" dirty="0">
                <a:latin typeface="Times New Roman"/>
                <a:cs typeface="Times New Roman"/>
              </a:rPr>
              <a:t> </a:t>
            </a:r>
            <a:r>
              <a:rPr sz="1745" spc="175" dirty="0">
                <a:latin typeface="PMingLiU"/>
                <a:cs typeface="PMingLiU"/>
              </a:rPr>
              <a:t>即计</a:t>
            </a:r>
            <a:r>
              <a:rPr sz="1745" spc="143" dirty="0">
                <a:latin typeface="PMingLiU"/>
                <a:cs typeface="PMingLiU"/>
              </a:rPr>
              <a:t>算</a:t>
            </a:r>
            <a:r>
              <a:rPr sz="1745" spc="63" dirty="0">
                <a:latin typeface="PMingLiU"/>
                <a:cs typeface="PMingLiU"/>
              </a:rPr>
              <a:t> </a:t>
            </a:r>
            <a:r>
              <a:rPr sz="1904" i="1" spc="-116" dirty="0">
                <a:latin typeface="Georgia"/>
                <a:cs typeface="Georgia"/>
              </a:rPr>
              <a:t>a</a:t>
            </a:r>
            <a:r>
              <a:rPr sz="1904" i="1" dirty="0">
                <a:latin typeface="Georgia"/>
                <a:cs typeface="Georgia"/>
              </a:rPr>
              <a:t> </a:t>
            </a:r>
            <a:r>
              <a:rPr sz="1904" i="1" spc="-58" dirty="0">
                <a:latin typeface="Meiryo"/>
                <a:cs typeface="Meiryo"/>
              </a:rPr>
              <a:t>−</a:t>
            </a:r>
            <a:r>
              <a:rPr sz="1904" i="1" spc="-180" dirty="0">
                <a:latin typeface="Meiryo"/>
                <a:cs typeface="Meiryo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11" dirty="0">
                <a:latin typeface="Georgia"/>
                <a:cs typeface="Georgia"/>
              </a:rPr>
              <a:t> </a:t>
            </a:r>
            <a:r>
              <a:rPr sz="1745" spc="175" dirty="0">
                <a:latin typeface="PMingLiU"/>
                <a:cs typeface="PMingLiU"/>
              </a:rPr>
              <a:t>被</a:t>
            </a:r>
            <a:r>
              <a:rPr sz="1745" spc="143" dirty="0">
                <a:latin typeface="PMingLiU"/>
                <a:cs typeface="PMingLiU"/>
              </a:rPr>
              <a:t>模</a:t>
            </a:r>
            <a:endParaRPr sz="1745" dirty="0">
              <a:latin typeface="PMingLiU"/>
              <a:cs typeface="PMingLiU"/>
            </a:endParaRPr>
          </a:p>
          <a:p>
            <a:pPr marL="13434" marR="5374">
              <a:lnSpc>
                <a:spcPct val="127499"/>
              </a:lnSpc>
            </a:pPr>
            <a:r>
              <a:rPr sz="1904" i="1" spc="-53" dirty="0">
                <a:latin typeface="Georgia"/>
                <a:cs typeface="Georgia"/>
              </a:rPr>
              <a:t>m</a:t>
            </a:r>
            <a:r>
              <a:rPr sz="1904" i="1" spc="79" dirty="0">
                <a:latin typeface="Georgia"/>
                <a:cs typeface="Georgia"/>
              </a:rPr>
              <a:t> </a:t>
            </a:r>
            <a:r>
              <a:rPr sz="1745" spc="169" dirty="0">
                <a:latin typeface="PMingLiU"/>
                <a:cs typeface="PMingLiU"/>
              </a:rPr>
              <a:t>除的余</a:t>
            </a:r>
            <a:r>
              <a:rPr sz="1745" spc="138" dirty="0">
                <a:latin typeface="PMingLiU"/>
                <a:cs typeface="PMingLiU"/>
              </a:rPr>
              <a:t>数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r>
              <a:rPr sz="1904" spc="264" dirty="0">
                <a:latin typeface="Times New Roman"/>
                <a:cs typeface="Times New Roman"/>
              </a:rPr>
              <a:t> </a:t>
            </a:r>
            <a:r>
              <a:rPr sz="1745" spc="169" dirty="0">
                <a:latin typeface="PMingLiU"/>
                <a:cs typeface="PMingLiU"/>
              </a:rPr>
              <a:t>但</a:t>
            </a:r>
            <a:r>
              <a:rPr sz="1692" spc="222" dirty="0">
                <a:latin typeface="PMingLiU"/>
                <a:cs typeface="PMingLiU"/>
              </a:rPr>
              <a:t>这</a:t>
            </a:r>
            <a:r>
              <a:rPr sz="1745" spc="169" dirty="0">
                <a:latin typeface="PMingLiU"/>
                <a:cs typeface="PMingLiU"/>
              </a:rPr>
              <a:t>是一</a:t>
            </a:r>
            <a:r>
              <a:rPr sz="1692" spc="222" dirty="0">
                <a:latin typeface="PMingLiU"/>
                <a:cs typeface="PMingLiU"/>
              </a:rPr>
              <a:t>项冗</a:t>
            </a:r>
            <a:r>
              <a:rPr sz="1745" spc="169" dirty="0">
                <a:latin typeface="PMingLiU"/>
                <a:cs typeface="PMingLiU"/>
              </a:rPr>
              <a:t>长的工</a:t>
            </a:r>
            <a:r>
              <a:rPr sz="1692" spc="190" dirty="0">
                <a:latin typeface="PMingLiU"/>
                <a:cs typeface="PMingLiU"/>
              </a:rPr>
              <a:t>作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r>
              <a:rPr sz="1904" spc="58" dirty="0">
                <a:latin typeface="Times New Roman"/>
                <a:cs typeface="Times New Roman"/>
              </a:rPr>
              <a:t> </a:t>
            </a:r>
            <a:r>
              <a:rPr sz="1745" spc="169" dirty="0">
                <a:latin typeface="PMingLiU"/>
                <a:cs typeface="PMingLiU"/>
              </a:rPr>
              <a:t>因</a:t>
            </a:r>
            <a:r>
              <a:rPr sz="1745" spc="138" dirty="0">
                <a:latin typeface="PMingLiU"/>
                <a:cs typeface="PMingLiU"/>
              </a:rPr>
              <a:t>此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69" dirty="0">
                <a:latin typeface="Times New Roman"/>
                <a:cs typeface="Times New Roman"/>
              </a:rPr>
              <a:t> </a:t>
            </a:r>
            <a:r>
              <a:rPr sz="1745" spc="169" dirty="0">
                <a:latin typeface="PMingLiU"/>
                <a:cs typeface="PMingLiU"/>
              </a:rPr>
              <a:t>我们引进一些等价</a:t>
            </a:r>
            <a:r>
              <a:rPr sz="1745" spc="143" dirty="0">
                <a:latin typeface="PMingLiU"/>
                <a:cs typeface="PMingLiU"/>
              </a:rPr>
              <a:t>的 </a:t>
            </a:r>
            <a:r>
              <a:rPr sz="1692" spc="190" dirty="0">
                <a:latin typeface="PMingLiU"/>
                <a:cs typeface="PMingLiU"/>
              </a:rPr>
              <a:t>判</a:t>
            </a:r>
            <a:r>
              <a:rPr sz="1745" spc="143" dirty="0">
                <a:latin typeface="PMingLiU"/>
                <a:cs typeface="PMingLiU"/>
              </a:rPr>
              <a:t>别法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11" dirty="0">
                <a:latin typeface="Times New Roman"/>
                <a:cs typeface="Times New Roman"/>
              </a:rPr>
              <a:t> </a:t>
            </a:r>
            <a:r>
              <a:rPr sz="1745" spc="143" dirty="0">
                <a:latin typeface="PMingLiU"/>
                <a:cs typeface="PMingLiU"/>
              </a:rPr>
              <a:t>以便更</a:t>
            </a:r>
            <a:r>
              <a:rPr sz="1745" spc="138" dirty="0">
                <a:latin typeface="PMingLiU"/>
                <a:cs typeface="PMingLiU"/>
              </a:rPr>
              <a:t>快</a:t>
            </a:r>
            <a:r>
              <a:rPr sz="1745" spc="143" dirty="0">
                <a:latin typeface="PMingLiU"/>
                <a:cs typeface="PMingLiU"/>
              </a:rPr>
              <a:t>捷地</a:t>
            </a:r>
            <a:r>
              <a:rPr sz="1692" spc="196" dirty="0">
                <a:latin typeface="PMingLiU"/>
                <a:cs typeface="PMingLiU"/>
              </a:rPr>
              <a:t>判</a:t>
            </a:r>
            <a:r>
              <a:rPr sz="1745" spc="138" dirty="0">
                <a:latin typeface="PMingLiU"/>
                <a:cs typeface="PMingLiU"/>
              </a:rPr>
              <a:t>断</a:t>
            </a:r>
            <a:r>
              <a:rPr sz="1745" spc="143" dirty="0">
                <a:latin typeface="PMingLiU"/>
                <a:cs typeface="PMingLiU"/>
              </a:rPr>
              <a:t>两个整数</a:t>
            </a:r>
            <a:r>
              <a:rPr sz="1745" spc="5" dirty="0">
                <a:latin typeface="PMingLiU"/>
                <a:cs typeface="PMingLiU"/>
              </a:rPr>
              <a:t> </a:t>
            </a:r>
            <a:r>
              <a:rPr sz="1904" i="1" spc="-58" dirty="0">
                <a:latin typeface="Georgia"/>
                <a:cs typeface="Georgia"/>
              </a:rPr>
              <a:t>a,</a:t>
            </a:r>
            <a:r>
              <a:rPr sz="1904" i="1" spc="317" dirty="0">
                <a:latin typeface="Georgia"/>
                <a:cs typeface="Georgia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85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模</a:t>
            </a:r>
            <a:r>
              <a:rPr sz="1745" spc="5" dirty="0">
                <a:latin typeface="PMingLiU"/>
                <a:cs typeface="PMingLiU"/>
              </a:rPr>
              <a:t> </a:t>
            </a:r>
            <a:r>
              <a:rPr sz="1904" i="1" spc="-53" dirty="0">
                <a:latin typeface="Georgia"/>
                <a:cs typeface="Georgia"/>
              </a:rPr>
              <a:t>m</a:t>
            </a:r>
            <a:r>
              <a:rPr sz="1904" i="1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是否同</a:t>
            </a:r>
            <a:r>
              <a:rPr sz="1745" spc="138" dirty="0">
                <a:latin typeface="PMingLiU"/>
                <a:cs typeface="PMingLiU"/>
              </a:rPr>
              <a:t>余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endParaRPr sz="1904" dirty="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2253" y="3669219"/>
            <a:ext cx="6824415" cy="1130025"/>
          </a:xfrm>
          <a:prstGeom prst="rect">
            <a:avLst/>
          </a:prstGeom>
        </p:spPr>
        <p:txBody>
          <a:bodyPr vert="horz" wrap="square" lIns="0" tIns="13434" rIns="0" bIns="0" rtlCol="0">
            <a:spAutoFit/>
          </a:bodyPr>
          <a:lstStyle/>
          <a:p>
            <a:pPr marL="13434" marR="5374">
              <a:lnSpc>
                <a:spcPct val="127499"/>
              </a:lnSpc>
              <a:spcBef>
                <a:spcPts val="106"/>
              </a:spcBef>
            </a:pPr>
            <a:r>
              <a:rPr sz="1745" spc="138" dirty="0">
                <a:latin typeface="PMingLiU"/>
                <a:cs typeface="PMingLiU"/>
              </a:rPr>
              <a:t>首</a:t>
            </a:r>
            <a:r>
              <a:rPr sz="1692" spc="196" dirty="0">
                <a:latin typeface="PMingLiU"/>
                <a:cs typeface="PMingLiU"/>
              </a:rPr>
              <a:t>先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11" dirty="0">
                <a:latin typeface="Times New Roman"/>
                <a:cs typeface="Times New Roman"/>
              </a:rPr>
              <a:t> </a:t>
            </a:r>
            <a:r>
              <a:rPr sz="1745" spc="138" dirty="0">
                <a:latin typeface="PMingLiU"/>
                <a:cs typeface="PMingLiU"/>
              </a:rPr>
              <a:t>通</a:t>
            </a:r>
            <a:r>
              <a:rPr sz="1745" spc="143" dirty="0">
                <a:latin typeface="PMingLiU"/>
                <a:cs typeface="PMingLiU"/>
              </a:rPr>
              <a:t>过整数</a:t>
            </a:r>
            <a:r>
              <a:rPr sz="1745" spc="5" dirty="0">
                <a:latin typeface="PMingLiU"/>
                <a:cs typeface="PMingLiU"/>
              </a:rPr>
              <a:t> </a:t>
            </a:r>
            <a:r>
              <a:rPr sz="1904" i="1" spc="-58" dirty="0">
                <a:latin typeface="Georgia"/>
                <a:cs typeface="Georgia"/>
              </a:rPr>
              <a:t>a,</a:t>
            </a:r>
            <a:r>
              <a:rPr sz="1904" i="1" spc="317" dirty="0">
                <a:latin typeface="Georgia"/>
                <a:cs typeface="Georgia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80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的表达</a:t>
            </a:r>
            <a:r>
              <a:rPr sz="1745" spc="138" dirty="0">
                <a:latin typeface="PMingLiU"/>
                <a:cs typeface="PMingLiU"/>
              </a:rPr>
              <a:t>形</a:t>
            </a:r>
            <a:r>
              <a:rPr sz="1745" spc="143" dirty="0">
                <a:latin typeface="PMingLiU"/>
                <a:cs typeface="PMingLiU"/>
              </a:rPr>
              <a:t>式来</a:t>
            </a:r>
            <a:r>
              <a:rPr sz="1692" spc="196" dirty="0">
                <a:latin typeface="PMingLiU"/>
                <a:cs typeface="PMingLiU"/>
              </a:rPr>
              <a:t>判</a:t>
            </a:r>
            <a:r>
              <a:rPr sz="1745" spc="138" dirty="0">
                <a:latin typeface="PMingLiU"/>
                <a:cs typeface="PMingLiU"/>
              </a:rPr>
              <a:t>断</a:t>
            </a:r>
            <a:r>
              <a:rPr sz="1745" spc="143" dirty="0">
                <a:latin typeface="PMingLiU"/>
                <a:cs typeface="PMingLiU"/>
              </a:rPr>
              <a:t>整数</a:t>
            </a:r>
            <a:r>
              <a:rPr sz="1745" spc="5" dirty="0">
                <a:latin typeface="PMingLiU"/>
                <a:cs typeface="PMingLiU"/>
              </a:rPr>
              <a:t> </a:t>
            </a:r>
            <a:r>
              <a:rPr sz="1904" i="1" spc="-58" dirty="0">
                <a:latin typeface="Georgia"/>
                <a:cs typeface="Georgia"/>
              </a:rPr>
              <a:t>a,</a:t>
            </a:r>
            <a:r>
              <a:rPr sz="1904" i="1" spc="317" dirty="0">
                <a:latin typeface="Georgia"/>
                <a:cs typeface="Georgia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80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模</a:t>
            </a:r>
            <a:r>
              <a:rPr sz="1745" spc="5" dirty="0">
                <a:latin typeface="PMingLiU"/>
                <a:cs typeface="PMingLiU"/>
              </a:rPr>
              <a:t> </a:t>
            </a:r>
            <a:r>
              <a:rPr sz="1904" i="1" spc="-53" dirty="0">
                <a:latin typeface="Georgia"/>
                <a:cs typeface="Georgia"/>
              </a:rPr>
              <a:t>m</a:t>
            </a:r>
            <a:r>
              <a:rPr sz="1904" i="1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是</a:t>
            </a:r>
            <a:r>
              <a:rPr sz="1745" spc="138" dirty="0">
                <a:latin typeface="PMingLiU"/>
                <a:cs typeface="PMingLiU"/>
              </a:rPr>
              <a:t>否</a:t>
            </a:r>
            <a:r>
              <a:rPr sz="1745" spc="143" dirty="0">
                <a:latin typeface="PMingLiU"/>
                <a:cs typeface="PMingLiU"/>
              </a:rPr>
              <a:t>同余</a:t>
            </a:r>
            <a:r>
              <a:rPr sz="1904" spc="-5" dirty="0">
                <a:latin typeface="Times New Roman"/>
                <a:cs typeface="Times New Roman"/>
              </a:rPr>
              <a:t>.  </a:t>
            </a:r>
            <a:r>
              <a:rPr sz="1745" spc="138" dirty="0">
                <a:latin typeface="PMingLiU"/>
                <a:cs typeface="PMingLiU"/>
              </a:rPr>
              <a:t>通</a:t>
            </a:r>
            <a:r>
              <a:rPr sz="1745" spc="143" dirty="0">
                <a:latin typeface="PMingLiU"/>
                <a:cs typeface="PMingLiU"/>
              </a:rPr>
              <a:t>过整数</a:t>
            </a:r>
            <a:r>
              <a:rPr sz="1745" spc="-5" dirty="0">
                <a:latin typeface="PMingLiU"/>
                <a:cs typeface="PMingLiU"/>
              </a:rPr>
              <a:t> </a:t>
            </a:r>
            <a:r>
              <a:rPr sz="1904" i="1" spc="-58" dirty="0">
                <a:latin typeface="Georgia"/>
                <a:cs typeface="Georgia"/>
              </a:rPr>
              <a:t>a,</a:t>
            </a:r>
            <a:r>
              <a:rPr sz="1904" i="1" spc="307" dirty="0">
                <a:latin typeface="Georgia"/>
                <a:cs typeface="Georgia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96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之间的</a:t>
            </a:r>
            <a:r>
              <a:rPr sz="1745" spc="138" dirty="0">
                <a:latin typeface="PMingLiU"/>
                <a:cs typeface="PMingLiU"/>
              </a:rPr>
              <a:t>关</a:t>
            </a:r>
            <a:r>
              <a:rPr sz="1692" spc="196" dirty="0">
                <a:latin typeface="PMingLiU"/>
                <a:cs typeface="PMingLiU"/>
              </a:rPr>
              <a:t>系</a:t>
            </a:r>
            <a:r>
              <a:rPr sz="1745" spc="143" dirty="0">
                <a:latin typeface="PMingLiU"/>
                <a:cs typeface="PMingLiU"/>
              </a:rPr>
              <a:t>式</a:t>
            </a:r>
            <a:r>
              <a:rPr sz="1745" spc="-5" dirty="0">
                <a:latin typeface="PMingLiU"/>
                <a:cs typeface="PMingLiU"/>
              </a:rPr>
              <a:t> </a:t>
            </a:r>
            <a:r>
              <a:rPr sz="1904" i="1" spc="-116" dirty="0">
                <a:latin typeface="Georgia"/>
                <a:cs typeface="Georgia"/>
              </a:rPr>
              <a:t>a</a:t>
            </a:r>
            <a:r>
              <a:rPr sz="1904" i="1" spc="53" dirty="0">
                <a:latin typeface="Georgia"/>
                <a:cs typeface="Georgia"/>
              </a:rPr>
              <a:t> </a:t>
            </a:r>
            <a:r>
              <a:rPr sz="1904" spc="-21" dirty="0">
                <a:latin typeface="Tahoma"/>
                <a:cs typeface="Tahoma"/>
              </a:rPr>
              <a:t>=</a:t>
            </a:r>
            <a:r>
              <a:rPr sz="1904" spc="-74" dirty="0">
                <a:latin typeface="Tahoma"/>
                <a:cs typeface="Tahoma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00" dirty="0">
                <a:latin typeface="Georgia"/>
                <a:cs typeface="Georgia"/>
              </a:rPr>
              <a:t> </a:t>
            </a:r>
            <a:r>
              <a:rPr sz="1904" spc="-21" dirty="0">
                <a:latin typeface="Tahoma"/>
                <a:cs typeface="Tahoma"/>
              </a:rPr>
              <a:t>+</a:t>
            </a:r>
            <a:r>
              <a:rPr sz="1904" spc="-238" dirty="0">
                <a:latin typeface="Tahoma"/>
                <a:cs typeface="Tahoma"/>
              </a:rPr>
              <a:t> </a:t>
            </a:r>
            <a:r>
              <a:rPr sz="1904" i="1" spc="-238" dirty="0">
                <a:latin typeface="Georgia"/>
                <a:cs typeface="Georgia"/>
              </a:rPr>
              <a:t>q</a:t>
            </a:r>
            <a:r>
              <a:rPr sz="1904" i="1" spc="-32" dirty="0">
                <a:latin typeface="Georgia"/>
                <a:cs typeface="Georgia"/>
              </a:rPr>
              <a:t> </a:t>
            </a:r>
            <a:r>
              <a:rPr sz="1904" i="1" spc="-138" dirty="0">
                <a:latin typeface="Meiryo"/>
                <a:cs typeface="Meiryo"/>
              </a:rPr>
              <a:t>·</a:t>
            </a:r>
            <a:r>
              <a:rPr sz="1904" i="1" spc="-291" dirty="0">
                <a:latin typeface="Meiryo"/>
                <a:cs typeface="Meiryo"/>
              </a:rPr>
              <a:t> </a:t>
            </a:r>
            <a:r>
              <a:rPr sz="1904" i="1" spc="-53" dirty="0">
                <a:latin typeface="Georgia"/>
                <a:cs typeface="Georgia"/>
              </a:rPr>
              <a:t>m</a:t>
            </a:r>
            <a:r>
              <a:rPr sz="1904" i="1" spc="-5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来</a:t>
            </a:r>
            <a:r>
              <a:rPr sz="1692" spc="196" dirty="0">
                <a:latin typeface="PMingLiU"/>
                <a:cs typeface="PMingLiU"/>
              </a:rPr>
              <a:t>判</a:t>
            </a:r>
            <a:r>
              <a:rPr sz="1745" spc="143" dirty="0">
                <a:latin typeface="PMingLiU"/>
                <a:cs typeface="PMingLiU"/>
              </a:rPr>
              <a:t>断</a:t>
            </a:r>
            <a:r>
              <a:rPr sz="1745" spc="138" dirty="0">
                <a:latin typeface="PMingLiU"/>
                <a:cs typeface="PMingLiU"/>
              </a:rPr>
              <a:t>它</a:t>
            </a:r>
            <a:r>
              <a:rPr sz="1745" spc="143" dirty="0">
                <a:latin typeface="PMingLiU"/>
                <a:cs typeface="PMingLiU"/>
              </a:rPr>
              <a:t>们模</a:t>
            </a:r>
            <a:r>
              <a:rPr sz="1745" spc="-5" dirty="0">
                <a:latin typeface="PMingLiU"/>
                <a:cs typeface="PMingLiU"/>
              </a:rPr>
              <a:t> </a:t>
            </a:r>
            <a:r>
              <a:rPr sz="1904" i="1" spc="-53" dirty="0">
                <a:latin typeface="Georgia"/>
                <a:cs typeface="Georgia"/>
              </a:rPr>
              <a:t>m</a:t>
            </a:r>
            <a:r>
              <a:rPr sz="1904" i="1" spc="-5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是否同 </a:t>
            </a:r>
            <a:r>
              <a:rPr sz="1745" spc="138" dirty="0">
                <a:latin typeface="PMingLiU"/>
                <a:cs typeface="PMingLiU"/>
              </a:rPr>
              <a:t>余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endParaRPr sz="190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9642562"/>
      </p:ext>
    </p:extLst>
  </p:cSld>
  <p:clrMapOvr>
    <a:masterClrMapping/>
  </p:clrMapOvr>
  <p:transition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51F09E-67BD-4CCF-9ED6-6D59DD17F758}" type="slidenum">
              <a:rPr lang="en-US" altLang="zh-CN" b="0"/>
              <a:pPr/>
              <a:t>80</a:t>
            </a:fld>
            <a:endParaRPr lang="en-US" altLang="zh-CN" b="0"/>
          </a:p>
        </p:txBody>
      </p:sp>
      <p:graphicFrame>
        <p:nvGraphicFramePr>
          <p:cNvPr id="47108" name="Object 2052"/>
          <p:cNvGraphicFramePr>
            <a:graphicFrameLocks noChangeAspect="1"/>
          </p:cNvGraphicFramePr>
          <p:nvPr/>
        </p:nvGraphicFramePr>
        <p:xfrm>
          <a:off x="685800" y="685800"/>
          <a:ext cx="7543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Equation" r:id="rId3" imgW="3149600" imgH="469900" progId="Equation.DSMT4">
                  <p:embed/>
                </p:oleObj>
              </mc:Choice>
              <mc:Fallback>
                <p:oleObj name="Equation" r:id="rId3" imgW="3149600" imgH="469900" progId="Equation.DSMT4">
                  <p:embed/>
                  <p:pic>
                    <p:nvPicPr>
                      <p:cNvPr id="47108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75438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2053"/>
          <p:cNvGraphicFramePr>
            <a:graphicFrameLocks noChangeAspect="1"/>
          </p:cNvGraphicFramePr>
          <p:nvPr/>
        </p:nvGraphicFramePr>
        <p:xfrm>
          <a:off x="609600" y="1981200"/>
          <a:ext cx="76057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Equation" r:id="rId5" imgW="3175000" imgH="469900" progId="Equation.DSMT4">
                  <p:embed/>
                </p:oleObj>
              </mc:Choice>
              <mc:Fallback>
                <p:oleObj name="Equation" r:id="rId5" imgW="3175000" imgH="469900" progId="Equation.DSMT4">
                  <p:embed/>
                  <p:pic>
                    <p:nvPicPr>
                      <p:cNvPr id="47109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760571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2054"/>
          <p:cNvGraphicFramePr>
            <a:graphicFrameLocks noChangeAspect="1"/>
          </p:cNvGraphicFramePr>
          <p:nvPr/>
        </p:nvGraphicFramePr>
        <p:xfrm>
          <a:off x="533400" y="4038600"/>
          <a:ext cx="787876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Equation" r:id="rId7" imgW="3289300" imgH="469900" progId="Equation.DSMT4">
                  <p:embed/>
                </p:oleObj>
              </mc:Choice>
              <mc:Fallback>
                <p:oleObj name="Equation" r:id="rId7" imgW="3289300" imgH="469900" progId="Equation.DSMT4">
                  <p:embed/>
                  <p:pic>
                    <p:nvPicPr>
                      <p:cNvPr id="4711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787876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2055"/>
          <p:cNvGraphicFramePr>
            <a:graphicFrameLocks noChangeAspect="1"/>
          </p:cNvGraphicFramePr>
          <p:nvPr/>
        </p:nvGraphicFramePr>
        <p:xfrm>
          <a:off x="2819400" y="3276600"/>
          <a:ext cx="2590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Equation" r:id="rId9" imgW="1066800" imgH="228600" progId="Equation.DSMT4">
                  <p:embed/>
                </p:oleObj>
              </mc:Choice>
              <mc:Fallback>
                <p:oleObj name="Equation" r:id="rId9" imgW="1066800" imgH="228600" progId="Equation.DSMT4">
                  <p:embed/>
                  <p:pic>
                    <p:nvPicPr>
                      <p:cNvPr id="47111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2590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2056"/>
          <p:cNvGraphicFramePr>
            <a:graphicFrameLocks noChangeAspect="1"/>
          </p:cNvGraphicFramePr>
          <p:nvPr/>
        </p:nvGraphicFramePr>
        <p:xfrm>
          <a:off x="2667000" y="5334000"/>
          <a:ext cx="2590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Equation" r:id="rId11" imgW="1104900" imgH="228600" progId="Equation.DSMT4">
                  <p:embed/>
                </p:oleObj>
              </mc:Choice>
              <mc:Fallback>
                <p:oleObj name="Equation" r:id="rId11" imgW="1104900" imgH="228600" progId="Equation.DSMT4">
                  <p:embed/>
                  <p:pic>
                    <p:nvPicPr>
                      <p:cNvPr id="47112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5908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6BC4FD-8AEC-4A75-B6E8-34FEE1CF8D07}" type="slidenum">
              <a:rPr lang="en-US" altLang="zh-CN" b="0"/>
              <a:pPr/>
              <a:t>81</a:t>
            </a:fld>
            <a:endParaRPr lang="en-US" altLang="zh-CN" b="0"/>
          </a:p>
        </p:txBody>
      </p:sp>
      <p:sp>
        <p:nvSpPr>
          <p:cNvPr id="4403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>
                <a:solidFill>
                  <a:srgbClr val="0000FF"/>
                </a:solidFill>
                <a:latin typeface="宋体" panose="02010600030101010101" pitchFamily="2" charset="-122"/>
              </a:rPr>
              <a:t>2.4 </a:t>
            </a:r>
            <a:r>
              <a:rPr lang="zh-CN" altLang="en-US" sz="3200" b="1">
                <a:solidFill>
                  <a:srgbClr val="0000FF"/>
                </a:solidFill>
                <a:latin typeface="宋体" panose="02010600030101010101" pitchFamily="2" charset="-122"/>
              </a:rPr>
              <a:t>欧拉定理 费马小定理</a:t>
            </a:r>
          </a:p>
        </p:txBody>
      </p:sp>
      <p:graphicFrame>
        <p:nvGraphicFramePr>
          <p:cNvPr id="44037" name="Object 1029"/>
          <p:cNvGraphicFramePr>
            <a:graphicFrameLocks noChangeAspect="1"/>
          </p:cNvGraphicFramePr>
          <p:nvPr/>
        </p:nvGraphicFramePr>
        <p:xfrm>
          <a:off x="533400" y="1447800"/>
          <a:ext cx="81851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Equation" r:id="rId3" imgW="3492500" imgH="469900" progId="Equation.DSMT4">
                  <p:embed/>
                </p:oleObj>
              </mc:Choice>
              <mc:Fallback>
                <p:oleObj name="Equation" r:id="rId3" imgW="3492500" imgH="469900" progId="Equation.DSMT4">
                  <p:embed/>
                  <p:pic>
                    <p:nvPicPr>
                      <p:cNvPr id="4403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81851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1030"/>
          <p:cNvGraphicFramePr>
            <a:graphicFrameLocks noChangeAspect="1"/>
          </p:cNvGraphicFramePr>
          <p:nvPr/>
        </p:nvGraphicFramePr>
        <p:xfrm>
          <a:off x="685800" y="5410200"/>
          <a:ext cx="64770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Equation" r:id="rId5" imgW="2679700" imgH="254000" progId="Equation.DSMT4">
                  <p:embed/>
                </p:oleObj>
              </mc:Choice>
              <mc:Fallback>
                <p:oleObj name="Equation" r:id="rId5" imgW="2679700" imgH="254000" progId="Equation.DSMT4">
                  <p:embed/>
                  <p:pic>
                    <p:nvPicPr>
                      <p:cNvPr id="44038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64770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1031"/>
          <p:cNvGraphicFramePr>
            <a:graphicFrameLocks noChangeAspect="1"/>
          </p:cNvGraphicFramePr>
          <p:nvPr/>
        </p:nvGraphicFramePr>
        <p:xfrm>
          <a:off x="1295400" y="2743200"/>
          <a:ext cx="7391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Equation" r:id="rId7" imgW="3238500" imgH="215900" progId="Equation.DSMT4">
                  <p:embed/>
                </p:oleObj>
              </mc:Choice>
              <mc:Fallback>
                <p:oleObj name="Equation" r:id="rId7" imgW="3238500" imgH="215900" progId="Equation.DSMT4">
                  <p:embed/>
                  <p:pic>
                    <p:nvPicPr>
                      <p:cNvPr id="4403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7391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1032"/>
          <p:cNvGraphicFramePr>
            <a:graphicFrameLocks noChangeAspect="1"/>
          </p:cNvGraphicFramePr>
          <p:nvPr/>
        </p:nvGraphicFramePr>
        <p:xfrm>
          <a:off x="457200" y="3429000"/>
          <a:ext cx="8382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quation" r:id="rId9" imgW="3721100" imgH="241300" progId="Equation.DSMT4">
                  <p:embed/>
                </p:oleObj>
              </mc:Choice>
              <mc:Fallback>
                <p:oleObj name="Equation" r:id="rId9" imgW="3721100" imgH="241300" progId="Equation.DSMT4">
                  <p:embed/>
                  <p:pic>
                    <p:nvPicPr>
                      <p:cNvPr id="4404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29000"/>
                        <a:ext cx="8382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033"/>
          <p:cNvGraphicFramePr>
            <a:graphicFrameLocks noChangeAspect="1"/>
          </p:cNvGraphicFramePr>
          <p:nvPr/>
        </p:nvGraphicFramePr>
        <p:xfrm>
          <a:off x="609600" y="4038600"/>
          <a:ext cx="6781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Equation" r:id="rId11" imgW="2959100" imgH="241300" progId="Equation.DSMT4">
                  <p:embed/>
                </p:oleObj>
              </mc:Choice>
              <mc:Fallback>
                <p:oleObj name="Equation" r:id="rId11" imgW="2959100" imgH="241300" progId="Equation.DSMT4">
                  <p:embed/>
                  <p:pic>
                    <p:nvPicPr>
                      <p:cNvPr id="44041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6781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34"/>
          <p:cNvGraphicFramePr>
            <a:graphicFrameLocks noChangeAspect="1"/>
          </p:cNvGraphicFramePr>
          <p:nvPr/>
        </p:nvGraphicFramePr>
        <p:xfrm>
          <a:off x="7467600" y="4038600"/>
          <a:ext cx="787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quation" r:id="rId13" imgW="355292" imgH="203024" progId="Equation.DSMT4">
                  <p:embed/>
                </p:oleObj>
              </mc:Choice>
              <mc:Fallback>
                <p:oleObj name="Equation" r:id="rId13" imgW="355292" imgH="203024" progId="Equation.DSMT4">
                  <p:embed/>
                  <p:pic>
                    <p:nvPicPr>
                      <p:cNvPr id="44042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038600"/>
                        <a:ext cx="7874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035"/>
          <p:cNvGraphicFramePr>
            <a:graphicFrameLocks noChangeAspect="1"/>
          </p:cNvGraphicFramePr>
          <p:nvPr/>
        </p:nvGraphicFramePr>
        <p:xfrm>
          <a:off x="1371600" y="4648200"/>
          <a:ext cx="6781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15" imgW="2667000" imgH="241300" progId="Equation.DSMT4">
                  <p:embed/>
                </p:oleObj>
              </mc:Choice>
              <mc:Fallback>
                <p:oleObj name="Equation" r:id="rId15" imgW="2667000" imgH="241300" progId="Equation.DSMT4">
                  <p:embed/>
                  <p:pic>
                    <p:nvPicPr>
                      <p:cNvPr id="44043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6781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B616E0-EEEA-402C-878F-FD0B5E721D2B}" type="slidenum">
              <a:rPr lang="en-US" altLang="zh-CN" b="0"/>
              <a:pPr/>
              <a:t>82</a:t>
            </a:fld>
            <a:endParaRPr lang="en-US" altLang="zh-CN" b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33400" y="3581400"/>
          <a:ext cx="6553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0" name="Equation" r:id="rId3" imgW="2667000" imgH="254000" progId="Equation.DSMT4">
                  <p:embed/>
                </p:oleObj>
              </mc:Choice>
              <mc:Fallback>
                <p:oleObj name="Equation" r:id="rId3" imgW="2667000" imgH="254000" progId="Equation.DSMT4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6553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743200" y="2286000"/>
          <a:ext cx="28067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name="Equation" r:id="rId5" imgW="1129810" imgH="241195" progId="Equation.DSMT4">
                  <p:embed/>
                </p:oleObj>
              </mc:Choice>
              <mc:Fallback>
                <p:oleObj name="Equation" r:id="rId5" imgW="1129810" imgH="241195" progId="Equation.DSMT4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28067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295400" y="533400"/>
          <a:ext cx="7086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Equation" r:id="rId7" imgW="3035300" imgH="241300" progId="Equation.DSMT4">
                  <p:embed/>
                </p:oleObj>
              </mc:Choice>
              <mc:Fallback>
                <p:oleObj name="Equation" r:id="rId7" imgW="3035300" imgH="241300" progId="Equation.DSMT4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"/>
                        <a:ext cx="7086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533400" y="1219200"/>
          <a:ext cx="8001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Equation" r:id="rId9" imgW="3505200" imgH="241300" progId="Equation.DSMT4">
                  <p:embed/>
                </p:oleObj>
              </mc:Choice>
              <mc:Fallback>
                <p:oleObj name="Equation" r:id="rId9" imgW="3505200" imgH="241300" progId="Equation.DSMT4">
                  <p:embed/>
                  <p:pic>
                    <p:nvPicPr>
                      <p:cNvPr id="13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0010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33400" y="1828800"/>
          <a:ext cx="1752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Equation" r:id="rId11" imgW="736600" imgH="203200" progId="Equation.DSMT4">
                  <p:embed/>
                </p:oleObj>
              </mc:Choice>
              <mc:Fallback>
                <p:oleObj name="Equation" r:id="rId11" imgW="736600" imgH="203200" progId="Equation.DSMT4">
                  <p:embed/>
                  <p:pic>
                    <p:nvPicPr>
                      <p:cNvPr id="13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17526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533400" y="2895600"/>
          <a:ext cx="7315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Equation" r:id="rId13" imgW="3048000" imgH="241300" progId="Equation.DSMT4">
                  <p:embed/>
                </p:oleObj>
              </mc:Choice>
              <mc:Fallback>
                <p:oleObj name="Equation" r:id="rId13" imgW="3048000" imgH="241300" progId="Equation.DSMT4">
                  <p:embed/>
                  <p:pic>
                    <p:nvPicPr>
                      <p:cNvPr id="13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73152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09600" y="4343400"/>
          <a:ext cx="60801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Equation" r:id="rId15" imgW="2476500" imgH="228600" progId="Equation.DSMT4">
                  <p:embed/>
                </p:oleObj>
              </mc:Choice>
              <mc:Fallback>
                <p:oleObj name="Equation" r:id="rId15" imgW="2476500" imgH="228600" progId="Equation.DSMT4">
                  <p:embed/>
                  <p:pic>
                    <p:nvPicPr>
                      <p:cNvPr id="13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60801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609600" y="4953000"/>
          <a:ext cx="45593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Equation" r:id="rId17" imgW="1930400" imgH="241300" progId="Equation.DSMT4">
                  <p:embed/>
                </p:oleObj>
              </mc:Choice>
              <mc:Fallback>
                <p:oleObj name="Equation" r:id="rId17" imgW="1930400" imgH="241300" progId="Equation.DSMT4">
                  <p:embed/>
                  <p:pic>
                    <p:nvPicPr>
                      <p:cNvPr id="133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45593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609600" y="5638800"/>
          <a:ext cx="4691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Equation" r:id="rId19" imgW="1866900" imgH="228600" progId="Equation.DSMT4">
                  <p:embed/>
                </p:oleObj>
              </mc:Choice>
              <mc:Fallback>
                <p:oleObj name="Equation" r:id="rId19" imgW="1866900" imgH="228600" progId="Equation.DSMT4">
                  <p:embed/>
                  <p:pic>
                    <p:nvPicPr>
                      <p:cNvPr id="133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6910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8637588" cy="7921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863758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Rectangle 6"/>
          <p:cNvSpPr>
            <a:spLocks noChangeArrowheads="1"/>
          </p:cNvSpPr>
          <p:nvPr/>
        </p:nvSpPr>
        <p:spPr bwMode="invGray">
          <a:xfrm>
            <a:off x="1123950" y="427038"/>
            <a:ext cx="7696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tx2"/>
                </a:solidFill>
              </a:rPr>
              <a:t>§4 </a:t>
            </a:r>
            <a:r>
              <a:rPr lang="zh-CN" altLang="en-US" sz="3600">
                <a:solidFill>
                  <a:schemeClr val="tx2"/>
                </a:solidFill>
              </a:rPr>
              <a:t>欧拉定理 费马小定理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CE465C-790B-41A2-9997-225858B945D4}" type="slidenum">
              <a:rPr lang="en-US" altLang="zh-CN" b="0"/>
              <a:pPr/>
              <a:t>84</a:t>
            </a:fld>
            <a:endParaRPr lang="en-US" altLang="zh-CN" b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62000" y="762000"/>
          <a:ext cx="798353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Equation" r:id="rId3" imgW="3365500" imgH="469900" progId="Equation.DSMT4">
                  <p:embed/>
                </p:oleObj>
              </mc:Choice>
              <mc:Fallback>
                <p:oleObj name="Equation" r:id="rId3" imgW="3365500" imgH="469900" progId="Equation.DSMT4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798353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762000" y="2209800"/>
          <a:ext cx="7924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Equation" r:id="rId5" imgW="3276600" imgH="215900" progId="Equation.DSMT4">
                  <p:embed/>
                </p:oleObj>
              </mc:Choice>
              <mc:Fallback>
                <p:oleObj name="Equation" r:id="rId5" imgW="3276600" imgH="215900" progId="Equation.DSMT4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79248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609600" y="5029200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Equation" r:id="rId7" imgW="1447800" imgH="457200" progId="Equation.DSMT4">
                  <p:embed/>
                </p:oleObj>
              </mc:Choice>
              <mc:Fallback>
                <p:oleObj name="Equation" r:id="rId7" imgW="1447800" imgH="457200" progId="Equation.DSMT4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533400" y="2971800"/>
          <a:ext cx="52197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Equation" r:id="rId9" imgW="2082800" imgH="228600" progId="Equation.DSMT4">
                  <p:embed/>
                </p:oleObj>
              </mc:Choice>
              <mc:Fallback>
                <p:oleObj name="Equation" r:id="rId9" imgW="2082800" imgH="228600" progId="Equation.DSMT4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52197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4419600" y="5638800"/>
          <a:ext cx="3048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30480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533400" y="3733800"/>
          <a:ext cx="54102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Equation" r:id="rId13" imgW="2120900" imgH="469900" progId="Equation.DSMT4">
                  <p:embed/>
                </p:oleObj>
              </mc:Choice>
              <mc:Fallback>
                <p:oleObj name="Equation" r:id="rId13" imgW="2120900" imgH="469900" progId="Equation.DSMT4">
                  <p:embed/>
                  <p:pic>
                    <p:nvPicPr>
                      <p:cNvPr id="143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54102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D2E56F-FE0D-4619-9C64-41FEE1840620}" type="slidenum">
              <a:rPr lang="en-US" altLang="zh-CN" b="0"/>
              <a:pPr/>
              <a:t>85</a:t>
            </a:fld>
            <a:endParaRPr lang="en-US" altLang="zh-CN" b="0"/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533400" y="685800"/>
          <a:ext cx="813276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8" name="Equation" r:id="rId3" imgW="3429000" imgH="1638300" progId="Equation.DSMT4">
                  <p:embed/>
                </p:oleObj>
              </mc:Choice>
              <mc:Fallback>
                <p:oleObj name="Equation" r:id="rId3" imgW="3429000" imgH="1638300" progId="Equation.DSMT4">
                  <p:embed/>
                  <p:pic>
                    <p:nvPicPr>
                      <p:cNvPr id="153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813276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514600" y="5486400"/>
          <a:ext cx="2971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9" name="Equation" r:id="rId5" imgW="1180588" imgH="203112" progId="Equation.DSMT4">
                  <p:embed/>
                </p:oleObj>
              </mc:Choice>
              <mc:Fallback>
                <p:oleObj name="Equation" r:id="rId5" imgW="1180588" imgH="203112" progId="Equation.DSMT4">
                  <p:embed/>
                  <p:pic>
                    <p:nvPicPr>
                      <p:cNvPr id="153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86400"/>
                        <a:ext cx="2971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066800" y="4800600"/>
          <a:ext cx="7620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name="Equation" r:id="rId7" imgW="3289300" imgH="215900" progId="Equation.DSMT4">
                  <p:embed/>
                </p:oleObj>
              </mc:Choice>
              <mc:Fallback>
                <p:oleObj name="Equation" r:id="rId7" imgW="3289300" imgH="215900" progId="Equation.DSMT4">
                  <p:embed/>
                  <p:pic>
                    <p:nvPicPr>
                      <p:cNvPr id="153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7620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6629400" y="5562600"/>
            <a:ext cx="1905000" cy="533400"/>
          </a:xfrm>
          <a:prstGeom prst="wedgeRectCallout">
            <a:avLst>
              <a:gd name="adj1" fmla="val -103000"/>
              <a:gd name="adj2" fmla="val -5653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2.3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C994D0-021E-4BFE-B964-94E2A28A70D0}" type="slidenum">
              <a:rPr lang="en-US" altLang="zh-CN" b="0"/>
              <a:pPr/>
              <a:t>86</a:t>
            </a:fld>
            <a:endParaRPr lang="en-US" altLang="zh-CN" b="0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762000" y="609600"/>
          <a:ext cx="6508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" name="Equation" r:id="rId3" imgW="2603500" imgH="215900" progId="Equation.DSMT4">
                  <p:embed/>
                </p:oleObj>
              </mc:Choice>
              <mc:Fallback>
                <p:oleObj name="Equation" r:id="rId3" imgW="2603500" imgH="215900" progId="Equation.DSMT4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08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295400" y="1371600"/>
          <a:ext cx="6553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name="Equation" r:id="rId5" imgW="2616200" imgH="215900" progId="Equation.DSMT4">
                  <p:embed/>
                </p:oleObj>
              </mc:Choice>
              <mc:Fallback>
                <p:oleObj name="Equation" r:id="rId5" imgW="2616200" imgH="215900" progId="Equation.DSMT4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6553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048000" y="2057400"/>
          <a:ext cx="27749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name="Equation" r:id="rId7" imgW="1130300" imgH="228600" progId="Equation.DSMT4">
                  <p:embed/>
                </p:oleObj>
              </mc:Choice>
              <mc:Fallback>
                <p:oleObj name="Equation" r:id="rId7" imgW="1130300" imgH="228600" progId="Equation.DSMT4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27749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762000" y="2743200"/>
          <a:ext cx="38338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Equation" r:id="rId9" imgW="1562100" imgH="228600" progId="Equation.DSMT4">
                  <p:embed/>
                </p:oleObj>
              </mc:Choice>
              <mc:Fallback>
                <p:oleObj name="Equation" r:id="rId9" imgW="1562100" imgH="228600" progId="Equation.DSMT4">
                  <p:embed/>
                  <p:pic>
                    <p:nvPicPr>
                      <p:cNvPr id="1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8338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876800" y="2743200"/>
          <a:ext cx="33670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Equation" r:id="rId11" imgW="1371600" imgH="228600" progId="Equation.DSMT4">
                  <p:embed/>
                </p:oleObj>
              </mc:Choice>
              <mc:Fallback>
                <p:oleObj name="Equation" r:id="rId11" imgW="1371600" imgH="228600" progId="Equation.DSMT4">
                  <p:embed/>
                  <p:pic>
                    <p:nvPicPr>
                      <p:cNvPr id="16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43200"/>
                        <a:ext cx="33670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838200" y="3505200"/>
          <a:ext cx="5051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Equation" r:id="rId13" imgW="2057400" imgH="228600" progId="Equation.DSMT4">
                  <p:embed/>
                </p:oleObj>
              </mc:Choice>
              <mc:Fallback>
                <p:oleObj name="Equation" r:id="rId13" imgW="2057400" imgH="228600" progId="Equation.DSMT4">
                  <p:embed/>
                  <p:pic>
                    <p:nvPicPr>
                      <p:cNvPr id="16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50514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838200" y="4191000"/>
          <a:ext cx="40528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Equation" r:id="rId15" imgW="1651000" imgH="228600" progId="Equation.DSMT4">
                  <p:embed/>
                </p:oleObj>
              </mc:Choice>
              <mc:Fallback>
                <p:oleObj name="Equation" r:id="rId15" imgW="1651000" imgH="228600" progId="Equation.DSMT4">
                  <p:embed/>
                  <p:pic>
                    <p:nvPicPr>
                      <p:cNvPr id="163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40528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762000" y="4876800"/>
          <a:ext cx="40211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Equation" r:id="rId17" imgW="1638300" imgH="228600" progId="Equation.DSMT4">
                  <p:embed/>
                </p:oleObj>
              </mc:Choice>
              <mc:Fallback>
                <p:oleObj name="Equation" r:id="rId17" imgW="1638300" imgH="228600" progId="Equation.DSMT4">
                  <p:embed/>
                  <p:pic>
                    <p:nvPicPr>
                      <p:cNvPr id="163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40211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762000" y="5562600"/>
          <a:ext cx="44275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Equation" r:id="rId19" imgW="1803400" imgH="228600" progId="Equation.DSMT4">
                  <p:embed/>
                </p:oleObj>
              </mc:Choice>
              <mc:Fallback>
                <p:oleObj name="Equation" r:id="rId19" imgW="1803400" imgH="228600" progId="Equation.DSMT4">
                  <p:embed/>
                  <p:pic>
                    <p:nvPicPr>
                      <p:cNvPr id="16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44275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6172200" y="5562600"/>
            <a:ext cx="2133600" cy="533400"/>
          </a:xfrm>
          <a:prstGeom prst="wedgeRectCallout">
            <a:avLst>
              <a:gd name="adj1" fmla="val -93750"/>
              <a:gd name="adj2" fmla="val 12204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zh-CN" altLang="en-US" sz="2400">
                <a:solidFill>
                  <a:srgbClr val="0000FF"/>
                </a:solidFill>
              </a:rPr>
              <a:t>因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p,q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pq=n</a:t>
            </a:r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5257800" y="4572000"/>
          <a:ext cx="32115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Equation" r:id="rId21" imgW="1308100" imgH="228600" progId="Equation.DSMT4">
                  <p:embed/>
                </p:oleObj>
              </mc:Choice>
              <mc:Fallback>
                <p:oleObj name="Equation" r:id="rId21" imgW="1308100" imgH="228600" progId="Equation.DSMT4">
                  <p:embed/>
                  <p:pic>
                    <p:nvPicPr>
                      <p:cNvPr id="164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0"/>
                        <a:ext cx="32115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AutoShape 17"/>
          <p:cNvSpPr>
            <a:spLocks/>
          </p:cNvSpPr>
          <p:nvPr/>
        </p:nvSpPr>
        <p:spPr bwMode="auto">
          <a:xfrm>
            <a:off x="4953000" y="44196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25957B-418A-422A-937A-239F3B47A453}" type="slidenum">
              <a:rPr lang="en-US" altLang="zh-CN" b="0"/>
              <a:pPr/>
              <a:t>87</a:t>
            </a:fld>
            <a:endParaRPr lang="en-US" altLang="zh-CN" b="0"/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762000" y="762000"/>
          <a:ext cx="48006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Equation" r:id="rId3" imgW="1905000" imgH="228600" progId="Equation.DSMT4">
                  <p:embed/>
                </p:oleObj>
              </mc:Choice>
              <mc:Fallback>
                <p:oleObj name="Equation" r:id="rId3" imgW="1905000" imgH="228600" progId="Equation.DSMT4">
                  <p:embed/>
                  <p:pic>
                    <p:nvPicPr>
                      <p:cNvPr id="174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48006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676400" y="1447800"/>
          <a:ext cx="4648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Equation" r:id="rId5" imgW="1854200" imgH="228600" progId="Equation.DSMT4">
                  <p:embed/>
                </p:oleObj>
              </mc:Choice>
              <mc:Fallback>
                <p:oleObj name="Equation" r:id="rId5" imgW="1854200" imgH="228600" progId="Equation.DSMT4">
                  <p:embed/>
                  <p:pic>
                    <p:nvPicPr>
                      <p:cNvPr id="17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4648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295400" y="2209800"/>
          <a:ext cx="60198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Equation" r:id="rId7" imgW="2514600" imgH="457200" progId="Equation.DSMT4">
                  <p:embed/>
                </p:oleObj>
              </mc:Choice>
              <mc:Fallback>
                <p:oleObj name="Equation" r:id="rId7" imgW="2514600" imgH="457200" progId="Equation.DSMT4">
                  <p:embed/>
                  <p:pic>
                    <p:nvPicPr>
                      <p:cNvPr id="174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60198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685800" y="4800600"/>
          <a:ext cx="3352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Equation" r:id="rId9" imgW="1371600" imgH="215900" progId="Equation.DSMT4">
                  <p:embed/>
                </p:oleObj>
              </mc:Choice>
              <mc:Fallback>
                <p:oleObj name="Equation" r:id="rId9" imgW="1371600" imgH="215900" progId="Equation.DSMT4">
                  <p:embed/>
                  <p:pic>
                    <p:nvPicPr>
                      <p:cNvPr id="174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33528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1295400" y="3429000"/>
          <a:ext cx="670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Equation" r:id="rId11" imgW="2844800" imgH="215900" progId="Equation.DSMT4">
                  <p:embed/>
                </p:oleObj>
              </mc:Choice>
              <mc:Fallback>
                <p:oleObj name="Equation" r:id="rId11" imgW="2844800" imgH="215900" progId="Equation.DSMT4">
                  <p:embed/>
                  <p:pic>
                    <p:nvPicPr>
                      <p:cNvPr id="174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670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1295400" y="4114800"/>
          <a:ext cx="739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Equation" r:id="rId13" imgW="3073400" imgH="215900" progId="Equation.DSMT4">
                  <p:embed/>
                </p:oleObj>
              </mc:Choice>
              <mc:Fallback>
                <p:oleObj name="Equation" r:id="rId13" imgW="3073400" imgH="215900" progId="Equation.DSMT4">
                  <p:embed/>
                  <p:pic>
                    <p:nvPicPr>
                      <p:cNvPr id="174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739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2971800" y="5486400"/>
          <a:ext cx="2514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Equation" r:id="rId15" imgW="1040948" imgH="203112" progId="Equation.DSMT4">
                  <p:embed/>
                </p:oleObj>
              </mc:Choice>
              <mc:Fallback>
                <p:oleObj name="Equation" r:id="rId15" imgW="1040948" imgH="203112" progId="Equation.DSMT4">
                  <p:embed/>
                  <p:pic>
                    <p:nvPicPr>
                      <p:cNvPr id="17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86400"/>
                        <a:ext cx="25146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6400800" y="5181600"/>
            <a:ext cx="1828800" cy="533400"/>
          </a:xfrm>
          <a:prstGeom prst="wedgeRectCallout">
            <a:avLst>
              <a:gd name="adj1" fmla="val -91667"/>
              <a:gd name="adj2" fmla="val 47917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2.3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ED8CCF-A738-4BFD-97A6-55FE14D9060D}" type="slidenum">
              <a:rPr lang="en-US" altLang="zh-CN" b="0"/>
              <a:pPr/>
              <a:t>88</a:t>
            </a:fld>
            <a:endParaRPr lang="en-US" altLang="zh-CN" b="0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685800" y="533400"/>
          <a:ext cx="472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0" name="Equation" r:id="rId3" imgW="1993900" imgH="228600" progId="Equation.DSMT4">
                  <p:embed/>
                </p:oleObj>
              </mc:Choice>
              <mc:Fallback>
                <p:oleObj name="Equation" r:id="rId3" imgW="1993900" imgH="228600" progId="Equation.DSMT4">
                  <p:embed/>
                  <p:pic>
                    <p:nvPicPr>
                      <p:cNvPr id="1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472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762000" y="1219200"/>
          <a:ext cx="3479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name="Equation" r:id="rId5" imgW="1473200" imgH="215900" progId="Equation.DSMT4">
                  <p:embed/>
                </p:oleObj>
              </mc:Choice>
              <mc:Fallback>
                <p:oleObj name="Equation" r:id="rId5" imgW="1473200" imgH="215900" progId="Equation.DSMT4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34798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685800" y="2590800"/>
          <a:ext cx="5105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name="Equation" r:id="rId7" imgW="2209800" imgH="215900" progId="Equation.DSMT4">
                  <p:embed/>
                </p:oleObj>
              </mc:Choice>
              <mc:Fallback>
                <p:oleObj name="Equation" r:id="rId7" imgW="2209800" imgH="215900" progId="Equation.DSMT4">
                  <p:embed/>
                  <p:pic>
                    <p:nvPicPr>
                      <p:cNvPr id="18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5105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447800" y="1905000"/>
          <a:ext cx="6629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9" imgW="2781300" imgH="215900" progId="Equation.DSMT4">
                  <p:embed/>
                </p:oleObj>
              </mc:Choice>
              <mc:Fallback>
                <p:oleObj name="Equation" r:id="rId9" imgW="2781300" imgH="215900" progId="Equation.DSMT4">
                  <p:embed/>
                  <p:pic>
                    <p:nvPicPr>
                      <p:cNvPr id="18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6629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447800" y="3200400"/>
          <a:ext cx="52578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Equation" r:id="rId11" imgW="2070100" imgH="508000" progId="Equation.DSMT4">
                  <p:embed/>
                </p:oleObj>
              </mc:Choice>
              <mc:Fallback>
                <p:oleObj name="Equation" r:id="rId11" imgW="2070100" imgH="508000" progId="Equation.DSMT4">
                  <p:embed/>
                  <p:pic>
                    <p:nvPicPr>
                      <p:cNvPr id="18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52578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685800" y="4419600"/>
          <a:ext cx="40481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Equation" r:id="rId13" imgW="1675673" imgH="215806" progId="Equation.DSMT4">
                  <p:embed/>
                </p:oleObj>
              </mc:Choice>
              <mc:Fallback>
                <p:oleObj name="Equation" r:id="rId13" imgW="1675673" imgH="215806" progId="Equation.DSMT4">
                  <p:embed/>
                  <p:pic>
                    <p:nvPicPr>
                      <p:cNvPr id="184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40481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609600" y="4953000"/>
          <a:ext cx="53673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Equation" r:id="rId15" imgW="2222500" imgH="215900" progId="Equation.DSMT4">
                  <p:embed/>
                </p:oleObj>
              </mc:Choice>
              <mc:Fallback>
                <p:oleObj name="Equation" r:id="rId15" imgW="2222500" imgH="215900" progId="Equation.DSMT4">
                  <p:embed/>
                  <p:pic>
                    <p:nvPicPr>
                      <p:cNvPr id="18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53673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685800" y="5562600"/>
          <a:ext cx="40274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Equation" r:id="rId17" imgW="1637589" imgH="215806" progId="Equation.DSMT4">
                  <p:embed/>
                </p:oleObj>
              </mc:Choice>
              <mc:Fallback>
                <p:oleObj name="Equation" r:id="rId17" imgW="1637589" imgH="215806" progId="Equation.DSMT4">
                  <p:embed/>
                  <p:pic>
                    <p:nvPicPr>
                      <p:cNvPr id="184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62600"/>
                        <a:ext cx="40274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4648200" y="5638800"/>
          <a:ext cx="2209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Equation" r:id="rId19" imgW="888614" imgH="203112" progId="Equation.DSMT4">
                  <p:embed/>
                </p:oleObj>
              </mc:Choice>
              <mc:Fallback>
                <p:oleObj name="Equation" r:id="rId19" imgW="888614" imgH="203112" progId="Equation.DSMT4">
                  <p:embed/>
                  <p:pic>
                    <p:nvPicPr>
                      <p:cNvPr id="184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638800"/>
                        <a:ext cx="2209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0BB125-AA0C-402A-92FC-66E6EC0DD2FA}" type="slidenum">
              <a:rPr lang="en-US" altLang="zh-CN" b="0"/>
              <a:pPr/>
              <a:t>89</a:t>
            </a:fld>
            <a:endParaRPr lang="en-US" altLang="zh-CN" b="0"/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533400" y="1219200"/>
          <a:ext cx="80772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Equation" r:id="rId3" imgW="3289300" imgH="660400" progId="Equation.DSMT4">
                  <p:embed/>
                </p:oleObj>
              </mc:Choice>
              <mc:Fallback>
                <p:oleObj name="Equation" r:id="rId3" imgW="3289300" imgH="660400" progId="Equation.DSMT4">
                  <p:embed/>
                  <p:pic>
                    <p:nvPicPr>
                      <p:cNvPr id="19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07720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066800" y="533400"/>
          <a:ext cx="2819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Equation" r:id="rId5" imgW="1104421" imgH="215806" progId="Equation.DSMT4">
                  <p:embed/>
                </p:oleObj>
              </mc:Choice>
              <mc:Fallback>
                <p:oleObj name="Equation" r:id="rId5" imgW="1104421" imgH="215806" progId="Equation.DSMT4">
                  <p:embed/>
                  <p:pic>
                    <p:nvPicPr>
                      <p:cNvPr id="19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"/>
                        <a:ext cx="28194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33400" y="2895600"/>
          <a:ext cx="5181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Equation" r:id="rId7" imgW="2108200" imgH="215900" progId="Equation.DSMT4">
                  <p:embed/>
                </p:oleObj>
              </mc:Choice>
              <mc:Fallback>
                <p:oleObj name="Equation" r:id="rId7" imgW="2108200" imgH="215900" progId="Equation.DSMT4">
                  <p:embed/>
                  <p:pic>
                    <p:nvPicPr>
                      <p:cNvPr id="194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5181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685800" y="5105400"/>
          <a:ext cx="3581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Equation" r:id="rId9" imgW="1485900" imgH="203200" progId="Equation.DSMT4">
                  <p:embed/>
                </p:oleObj>
              </mc:Choice>
              <mc:Fallback>
                <p:oleObj name="Equation" r:id="rId9" imgW="1485900" imgH="203200" progId="Equation.DSMT4">
                  <p:embed/>
                  <p:pic>
                    <p:nvPicPr>
                      <p:cNvPr id="194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05400"/>
                        <a:ext cx="3581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533400" y="3429000"/>
          <a:ext cx="838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quation" r:id="rId11" imgW="342751" imgH="190417" progId="Equation.DSMT4">
                  <p:embed/>
                </p:oleObj>
              </mc:Choice>
              <mc:Fallback>
                <p:oleObj name="Equation" r:id="rId11" imgW="342751" imgH="190417" progId="Equation.DSMT4">
                  <p:embed/>
                  <p:pic>
                    <p:nvPicPr>
                      <p:cNvPr id="19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838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685800" y="4495800"/>
          <a:ext cx="8153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Equation" r:id="rId13" imgW="3403600" imgH="203200" progId="Equation.DSMT4">
                  <p:embed/>
                </p:oleObj>
              </mc:Choice>
              <mc:Fallback>
                <p:oleObj name="Equation" r:id="rId13" imgW="3403600" imgH="203200" progId="Equation.DSMT4">
                  <p:embed/>
                  <p:pic>
                    <p:nvPicPr>
                      <p:cNvPr id="194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8153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762000" y="5715000"/>
          <a:ext cx="2286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Equation" r:id="rId15" imgW="939392" imgH="203112" progId="Equation.DSMT4">
                  <p:embed/>
                </p:oleObj>
              </mc:Choice>
              <mc:Fallback>
                <p:oleObj name="Equation" r:id="rId15" imgW="939392" imgH="203112" progId="Equation.DSMT4">
                  <p:embed/>
                  <p:pic>
                    <p:nvPicPr>
                      <p:cNvPr id="194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2286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4343400" y="5715000"/>
          <a:ext cx="34925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Equation" r:id="rId17" imgW="1358310" imgH="215806" progId="Equation.DSMT4">
                  <p:embed/>
                </p:oleObj>
              </mc:Choice>
              <mc:Fallback>
                <p:oleObj name="Equation" r:id="rId17" imgW="1358310" imgH="215806" progId="Equation.DSMT4">
                  <p:embed/>
                  <p:pic>
                    <p:nvPicPr>
                      <p:cNvPr id="194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715000"/>
                        <a:ext cx="34925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990600" y="3962400"/>
          <a:ext cx="754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Equation" r:id="rId19" imgW="3022600" imgH="177800" progId="Equation.DSMT4">
                  <p:embed/>
                </p:oleObj>
              </mc:Choice>
              <mc:Fallback>
                <p:oleObj name="Equation" r:id="rId19" imgW="3022600" imgH="177800" progId="Equation.DSMT4">
                  <p:embed/>
                  <p:pic>
                    <p:nvPicPr>
                      <p:cNvPr id="194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754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312FE1-A044-4BA8-94F0-8C852BE80CB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562600" cy="868363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00FF"/>
                </a:solidFill>
              </a:rPr>
              <a:t>二、基本定理及性质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33400" y="1447800"/>
          <a:ext cx="79248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4" imgW="3314700" imgH="673100" progId="Equation.DSMT4">
                  <p:embed/>
                </p:oleObj>
              </mc:Choice>
              <mc:Fallback>
                <p:oleObj name="Equation" r:id="rId4" imgW="3314700" imgH="673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79248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219200" y="3276600"/>
          <a:ext cx="4743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6" imgW="1954951" imgH="215806" progId="Equation.DSMT4">
                  <p:embed/>
                </p:oleObj>
              </mc:Choice>
              <mc:Fallback>
                <p:oleObj name="Equation" r:id="rId6" imgW="1954951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4743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1676400" y="4724400"/>
          <a:ext cx="2514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8" imgW="964781" imgH="177723" progId="Equation.DSMT4">
                  <p:embed/>
                </p:oleObj>
              </mc:Choice>
              <mc:Fallback>
                <p:oleObj name="Equation" r:id="rId8" imgW="964781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2514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1676400" y="4038600"/>
          <a:ext cx="4876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10" imgW="1943100" imgH="203200" progId="Equation.DSMT4">
                  <p:embed/>
                </p:oleObj>
              </mc:Choice>
              <mc:Fallback>
                <p:oleObj name="Equation" r:id="rId10" imgW="19431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768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1143000" y="5486400"/>
          <a:ext cx="6477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12" imgW="2654300" imgH="215900" progId="Equation.DSMT4">
                  <p:embed/>
                </p:oleObj>
              </mc:Choice>
              <mc:Fallback>
                <p:oleObj name="Equation" r:id="rId12" imgW="26543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6477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12595" r="27309" b="49869"/>
          <a:stretch>
            <a:fillRect/>
          </a:stretch>
        </p:blipFill>
        <p:spPr bwMode="auto">
          <a:xfrm>
            <a:off x="31750" y="3175"/>
            <a:ext cx="907415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49342" r="27309" b="13579"/>
          <a:stretch>
            <a:fillRect/>
          </a:stretch>
        </p:blipFill>
        <p:spPr bwMode="auto">
          <a:xfrm>
            <a:off x="31750" y="3357563"/>
            <a:ext cx="90741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1843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5549" r="27309" b="65927"/>
          <a:stretch>
            <a:fillRect/>
          </a:stretch>
        </p:blipFill>
        <p:spPr bwMode="auto">
          <a:xfrm>
            <a:off x="0" y="0"/>
            <a:ext cx="9218613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33289" r="27309" b="12595"/>
          <a:stretch>
            <a:fillRect/>
          </a:stretch>
        </p:blipFill>
        <p:spPr bwMode="auto">
          <a:xfrm>
            <a:off x="0" y="1628775"/>
            <a:ext cx="921861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19484" r="27309" b="52536"/>
          <a:stretch>
            <a:fillRect/>
          </a:stretch>
        </p:blipFill>
        <p:spPr bwMode="auto">
          <a:xfrm>
            <a:off x="0" y="0"/>
            <a:ext cx="9113838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47464" r="27309" b="33684"/>
          <a:stretch>
            <a:fillRect/>
          </a:stretch>
        </p:blipFill>
        <p:spPr bwMode="auto">
          <a:xfrm>
            <a:off x="0" y="2565400"/>
            <a:ext cx="911383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67102" r="27309" b="5704"/>
          <a:stretch>
            <a:fillRect/>
          </a:stretch>
        </p:blipFill>
        <p:spPr bwMode="auto">
          <a:xfrm>
            <a:off x="0" y="4292600"/>
            <a:ext cx="9113838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2253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19485" r="27863" b="59880"/>
          <a:stretch>
            <a:fillRect/>
          </a:stretch>
        </p:blipFill>
        <p:spPr bwMode="auto">
          <a:xfrm>
            <a:off x="22225" y="0"/>
            <a:ext cx="914400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38570" r="27863" b="6688"/>
          <a:stretch>
            <a:fillRect/>
          </a:stretch>
        </p:blipFill>
        <p:spPr bwMode="auto">
          <a:xfrm>
            <a:off x="22225" y="1773238"/>
            <a:ext cx="9144000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7516" r="27863" b="5704"/>
          <a:stretch>
            <a:fillRect/>
          </a:stretch>
        </p:blipFill>
        <p:spPr bwMode="auto">
          <a:xfrm>
            <a:off x="0" y="-14288"/>
            <a:ext cx="8964613" cy="69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863758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65175"/>
            <a:ext cx="8637588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8500" r="27309" b="9641"/>
          <a:stretch>
            <a:fillRect/>
          </a:stretch>
        </p:blipFill>
        <p:spPr bwMode="auto">
          <a:xfrm>
            <a:off x="0" y="-31750"/>
            <a:ext cx="9061450" cy="648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8" t="15547" r="28415" b="6688"/>
          <a:stretch>
            <a:fillRect/>
          </a:stretch>
        </p:blipFill>
        <p:spPr bwMode="auto">
          <a:xfrm>
            <a:off x="3175" y="0"/>
            <a:ext cx="8507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2CCABA-18B0-4C52-859B-733EA29B8946}" type="slidenum">
              <a:rPr lang="en-US" altLang="zh-CN" b="0"/>
              <a:pPr/>
              <a:t>98</a:t>
            </a:fld>
            <a:endParaRPr lang="en-US" altLang="zh-CN" b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33400" y="457200"/>
          <a:ext cx="75422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Equation" r:id="rId3" imgW="3073400" imgH="215900" progId="Equation.DSMT4">
                  <p:embed/>
                </p:oleObj>
              </mc:Choice>
              <mc:Fallback>
                <p:oleObj name="Equation" r:id="rId3" imgW="3073400" imgH="215900" progId="Equation.DSMT4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75422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609600" y="1143000"/>
          <a:ext cx="51419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Equation" r:id="rId5" imgW="2094591" imgH="215806" progId="Equation.DSMT4">
                  <p:embed/>
                </p:oleObj>
              </mc:Choice>
              <mc:Fallback>
                <p:oleObj name="Equation" r:id="rId5" imgW="2094591" imgH="215806" progId="Equation.DSMT4">
                  <p:embed/>
                  <p:pic>
                    <p:nvPicPr>
                      <p:cNvPr id="215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51419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685800" y="1676400"/>
          <a:ext cx="35829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Equation" r:id="rId7" imgW="1459866" imgH="266584" progId="Equation.DSMT4">
                  <p:embed/>
                </p:oleObj>
              </mc:Choice>
              <mc:Fallback>
                <p:oleObj name="Equation" r:id="rId7" imgW="1459866" imgH="266584" progId="Equation.DSMT4">
                  <p:embed/>
                  <p:pic>
                    <p:nvPicPr>
                      <p:cNvPr id="215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35829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533400" y="2514600"/>
          <a:ext cx="41751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Equation" r:id="rId9" imgW="1701800" imgH="215900" progId="Equation.DSMT4">
                  <p:embed/>
                </p:oleObj>
              </mc:Choice>
              <mc:Fallback>
                <p:oleObj name="Equation" r:id="rId9" imgW="1701800" imgH="215900" progId="Equation.DSMT4">
                  <p:embed/>
                  <p:pic>
                    <p:nvPicPr>
                      <p:cNvPr id="215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41751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533400" y="3094038"/>
          <a:ext cx="67611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11" imgW="2755900" imgH="457200" progId="Equation.DSMT4">
                  <p:embed/>
                </p:oleObj>
              </mc:Choice>
              <mc:Fallback>
                <p:oleObj name="Equation" r:id="rId11" imgW="2755900" imgH="457200" progId="Equation.DSMT4">
                  <p:embed/>
                  <p:pic>
                    <p:nvPicPr>
                      <p:cNvPr id="215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94038"/>
                        <a:ext cx="67611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F68E61-086E-4972-B699-874D42567C90}" type="slidenum">
              <a:rPr lang="en-US" altLang="zh-CN" b="0"/>
              <a:pPr/>
              <a:t>99</a:t>
            </a:fld>
            <a:endParaRPr lang="en-US" altLang="zh-CN" b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065213" y="762000"/>
          <a:ext cx="64801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Equation" r:id="rId3" imgW="2641600" imgH="228600" progId="Equation.DSMT4">
                  <p:embed/>
                </p:oleObj>
              </mc:Choice>
              <mc:Fallback>
                <p:oleObj name="Equation" r:id="rId3" imgW="2641600" imgH="228600" progId="Equation.DSMT4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762000"/>
                        <a:ext cx="64801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143000" y="1524000"/>
          <a:ext cx="42021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Equation" r:id="rId5" imgW="1726451" imgH="215806" progId="Equation.DSMT4">
                  <p:embed/>
                </p:oleObj>
              </mc:Choice>
              <mc:Fallback>
                <p:oleObj name="Equation" r:id="rId5" imgW="1726451" imgH="215806" progId="Equation.DSMT4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420211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600200" y="2819400"/>
          <a:ext cx="4419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7" imgW="1816100" imgH="228600" progId="Equation.DSMT4">
                  <p:embed/>
                </p:oleObj>
              </mc:Choice>
              <mc:Fallback>
                <p:oleObj name="Equation" r:id="rId7" imgW="1816100" imgH="228600" progId="Equation.DSMT4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4419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838200" y="3505200"/>
          <a:ext cx="4114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9" imgW="1739900" imgH="228600" progId="Equation.DSMT4">
                  <p:embed/>
                </p:oleObj>
              </mc:Choice>
              <mc:Fallback>
                <p:oleObj name="Equation" r:id="rId9" imgW="1739900" imgH="228600" progId="Equation.DSMT4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4114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524000" y="4267200"/>
          <a:ext cx="41862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Equation" r:id="rId11" imgW="1816100" imgH="228600" progId="Equation.DSMT4">
                  <p:embed/>
                </p:oleObj>
              </mc:Choice>
              <mc:Fallback>
                <p:oleObj name="Equation" r:id="rId11" imgW="1816100" imgH="228600" progId="Equation.DSMT4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41862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838200" y="4953000"/>
          <a:ext cx="38417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Equation" r:id="rId13" imgW="1651000" imgH="228600" progId="Equation.DSMT4">
                  <p:embed/>
                </p:oleObj>
              </mc:Choice>
              <mc:Fallback>
                <p:oleObj name="Equation" r:id="rId13" imgW="1651000" imgH="228600" progId="Equation.DSMT4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53000"/>
                        <a:ext cx="38417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838200" y="5562600"/>
          <a:ext cx="33210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Equation" r:id="rId15" imgW="1447800" imgH="228600" progId="Equation.DSMT4">
                  <p:embed/>
                </p:oleObj>
              </mc:Choice>
              <mc:Fallback>
                <p:oleObj name="Equation" r:id="rId15" imgW="1447800" imgH="228600" progId="Equation.DSMT4">
                  <p:embed/>
                  <p:pic>
                    <p:nvPicPr>
                      <p:cNvPr id="48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62600"/>
                        <a:ext cx="33210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4800600" y="3505200"/>
          <a:ext cx="4114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Equation" r:id="rId17" imgW="1752600" imgH="228600" progId="Equation.DSMT4">
                  <p:embed/>
                </p:oleObj>
              </mc:Choice>
              <mc:Fallback>
                <p:oleObj name="Equation" r:id="rId17" imgW="1752600" imgH="228600" progId="Equation.DSMT4">
                  <p:embed/>
                  <p:pic>
                    <p:nvPicPr>
                      <p:cNvPr id="48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05200"/>
                        <a:ext cx="4114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4876800" y="4953000"/>
          <a:ext cx="3498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Equation" r:id="rId19" imgW="1511300" imgH="228600" progId="Equation.DSMT4">
                  <p:embed/>
                </p:oleObj>
              </mc:Choice>
              <mc:Fallback>
                <p:oleObj name="Equation" r:id="rId19" imgW="1511300" imgH="228600" progId="Equation.DSMT4">
                  <p:embed/>
                  <p:pic>
                    <p:nvPicPr>
                      <p:cNvPr id="481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53000"/>
                        <a:ext cx="34988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4267200" y="5562600"/>
          <a:ext cx="4292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Equation" r:id="rId21" imgW="1879600" imgH="228600" progId="Equation.DSMT4">
                  <p:embed/>
                </p:oleObj>
              </mc:Choice>
              <mc:Fallback>
                <p:oleObj name="Equation" r:id="rId21" imgW="1879600" imgH="228600" progId="Equation.DSMT4">
                  <p:embed/>
                  <p:pic>
                    <p:nvPicPr>
                      <p:cNvPr id="481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62600"/>
                        <a:ext cx="4292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1600200" y="2209800"/>
          <a:ext cx="40767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2" name="Equation" r:id="rId23" imgW="1600200" imgH="203200" progId="Equation.DSMT4">
                  <p:embed/>
                </p:oleObj>
              </mc:Choice>
              <mc:Fallback>
                <p:oleObj name="Equation" r:id="rId23" imgW="1600200" imgH="203200" progId="Equation.DSMT4">
                  <p:embed/>
                  <p:pic>
                    <p:nvPicPr>
                      <p:cNvPr id="481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40767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930</Words>
  <Application>Microsoft Office PowerPoint</Application>
  <PresentationFormat>全屏显示(4:3)</PresentationFormat>
  <Paragraphs>497</Paragraphs>
  <Slides>102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1" baseType="lpstr">
      <vt:lpstr>Meiryo</vt:lpstr>
      <vt:lpstr>PMingLiU</vt:lpstr>
      <vt:lpstr>宋体</vt:lpstr>
      <vt:lpstr>Arial</vt:lpstr>
      <vt:lpstr>Georgia</vt:lpstr>
      <vt:lpstr>Tahoma</vt:lpstr>
      <vt:lpstr>Times New Roman</vt:lpstr>
      <vt:lpstr>默认设计模板</vt:lpstr>
      <vt:lpstr>Equation</vt:lpstr>
      <vt:lpstr>第二章  同余</vt:lpstr>
      <vt:lpstr>2.1.1 同余的概念</vt:lpstr>
      <vt:lpstr>将符号数字化</vt:lpstr>
      <vt:lpstr>类似地, 我们可以构造一个数字变换</vt:lpstr>
      <vt:lpstr>PowerPoint 演示文稿</vt:lpstr>
      <vt:lpstr>本章主要讲述如下问题:</vt:lpstr>
      <vt:lpstr>2.1 同余的概念及其基本性质</vt:lpstr>
      <vt:lpstr>2.1.2 同余的判断</vt:lpstr>
      <vt:lpstr>二、基本定理及性质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三、验算整数计算结果的方法（弃九法）</vt:lpstr>
      <vt:lpstr>PowerPoint 演示文稿</vt:lpstr>
      <vt:lpstr>PowerPoint 演示文稿</vt:lpstr>
      <vt:lpstr>PowerPoint 演示文稿</vt:lpstr>
      <vt:lpstr>2.2 剩余类及完全剩余系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二、有关完全剩余系的几个定理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简化剩余系与欧拉函数</vt:lpstr>
      <vt:lpstr>二、简化剩余系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三、有关简化剩余系的定理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四、欧拉函数的性质及计算方法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欧拉定理 费马小定理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同余的概念及基本性质</dc:title>
  <dc:creator>曾令淮</dc:creator>
  <cp:lastModifiedBy>袁 孝健</cp:lastModifiedBy>
  <cp:revision>65</cp:revision>
  <cp:lastPrinted>1601-01-01T00:00:00Z</cp:lastPrinted>
  <dcterms:created xsi:type="dcterms:W3CDTF">1601-01-01T00:00:00Z</dcterms:created>
  <dcterms:modified xsi:type="dcterms:W3CDTF">2019-11-04T03:29:56Z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