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61" r:id="rId2"/>
    <p:sldId id="256" r:id="rId3"/>
    <p:sldId id="257" r:id="rId4"/>
    <p:sldId id="262" r:id="rId5"/>
    <p:sldId id="258" r:id="rId6"/>
    <p:sldId id="263" r:id="rId7"/>
    <p:sldId id="265" r:id="rId8"/>
    <p:sldId id="260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76ED5-C238-4B77-9AC6-BC758AC195F1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0D290-B660-4EE9-904D-BF09E2D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9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0D290-B660-4EE9-904D-BF09E2DE75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0D290-B660-4EE9-904D-BF09E2DE75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6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F3DF-EC99-466F-8781-1996FEA0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C26220-DDC1-4CBD-9CF5-8217289D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22C0E-31D2-46CA-9EE9-21738DB9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792E6-5FB5-4682-8C4D-BA37ACD1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8E929-EE35-47E0-9119-61020276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CF64F-6982-45AF-9F2A-49D69248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58FBD-FAED-4B4A-9CA4-B901959D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07FDF-CD8C-447F-8403-777377CC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D76C8-5287-48C3-9432-ED8B297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21A01-F2F2-4762-90E4-37D17067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8B8E3-8D41-4B32-9B48-374E2241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F4321-57A3-4E4A-A0FE-614F3C5C0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E6EDA-90CC-4CB9-B9C0-7EF63830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6887D-E53C-4EC0-971C-1BC4CDB4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8DE65-93F7-44CA-83E3-EB832C0F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29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291B2-A187-4FE0-812D-6C2EC90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0062-C03A-487F-BD0C-68849F78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B0206-7C5A-414B-AC14-8451947C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39D4E-0651-40F8-A649-C5F286DF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B3382-5517-49DE-A401-7124794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1017-AEED-4DF4-987F-932FB65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A1427-DBEC-4231-89D9-01602866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41EFD-7DAA-46A1-89E8-9C7EB854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06C0B-336C-4B3D-B293-88F160D6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80C3A-9F8C-4DD1-9550-061AA0E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E9F66-77B0-49B7-9726-B5D71093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0BB6-F40E-4DFA-A197-B8A28128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837C6-016B-440A-8B3E-D2634177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67740-ECFA-4722-8D04-3A79E2F7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00D4B-F3C3-4169-875C-A148F6EC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63BCC-A950-4B8C-AD66-31037208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1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5E0B0-BDF7-4785-96E9-FA951D5F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EF2CB-A424-4ABE-AA7C-EFAC7BFD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56EB1B-C9B0-4767-8909-C9B325F7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8DE9B-CDD5-4FE7-AFB0-93177C68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E240D-8C97-4FD7-A3A6-049AA5AF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3DD701-FDD6-4B23-976C-26E65CC5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FF28A8-B20D-4BF0-9968-045796E2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FDB4E9-4434-4B1E-94E2-705F71BC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01FA-63AA-43C1-8FFD-9B5CEB03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A0B5AB-AEEC-4C9F-A274-0D484EB3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AC8F7-DDF0-43DF-BDF9-5B781994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705A2-2031-4A1E-8B81-1E86899B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2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C31C2-0E84-40B1-BCE1-A5B36342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C3B147-5A1E-48D9-95E1-977EFA75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37BCE-4FBD-4AF2-80D0-8BFC031A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0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CA8E2-78DA-4A22-921D-C7A693F9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919FA-DC48-4649-93B2-2BBC507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91D1D-4851-4190-81E7-A6F613C8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4D743-9F29-408C-A103-B9F932F7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FB6E6-A3D0-442C-8EEF-B41ACCE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EF0F9-3F00-40E3-AAC9-2214FFF7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4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3C9C-8234-4009-BDF1-0E0D92D7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DC0E85-69C3-482A-A7D2-EB860AFE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584F3-27F5-467C-8FB2-0BE489239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A3462-1178-4D13-B489-92DA1A90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33CC12-D903-4321-9B61-463DBE27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F3FFF-896E-4040-8F04-8AF61E4A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E3E7C8-F28B-4D58-96BC-4D02E50C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2E086-C7CF-4E80-B4DA-DA6567DF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40BE3-AB9D-456D-9109-73CE2EC72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2C22-4E98-45CC-831C-A94F1C9107A7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490E0-3FA8-45C0-878D-FB0BEE60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9A8B-7117-401C-A63E-22DCD8AD5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0565-EEAC-4FB8-83A7-151A3B78A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2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88" y="790961"/>
            <a:ext cx="120549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Kitsune: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Ensemble of Autoencoders for Online Network Intrusion Detection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668" y="508794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Xiaojian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Zizhen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Wei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4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going to do??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990" y="1701799"/>
            <a:ext cx="11359093" cy="515620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collect relevant information, learn the theoretical basis of ANN, in-depth understanding of the article.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author's thinking, we try to code and simulate the core anomaly detection algorithm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Kitsune implementation process and try to apply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abnormal traffic detection.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the problems that still exist and see if we can come up with a solution.</a:t>
            </a:r>
          </a:p>
        </p:txBody>
      </p:sp>
    </p:spTree>
    <p:extLst>
      <p:ext uri="{BB962C8B-B14F-4D97-AF65-F5344CB8AC3E}">
        <p14:creationId xmlns:p14="http://schemas.microsoft.com/office/powerpoint/2010/main" val="10414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E74CC-10B3-4C8F-A2F5-8ED2A399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65" y="0"/>
            <a:ext cx="11089591" cy="1006045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 Problems of NIDS based on ANN ?? 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65" y="1399209"/>
            <a:ext cx="11340269" cy="534624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NIDS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at a single point in the gateway. (problems?)</a:t>
            </a: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=&gt;However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NIDS are typically deployed directly on simple routers for better scalability.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/>
              <a:t>This is not feasible in NIDS based ANN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Processing: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model, all tagged instances must be available locally, and an hour's traffic can contain millions of packets.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a lot of manpower and resources to label.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face of constantly shifting attacks, it may be impractical to maintain a malicious attack traffic repository on a continuous basis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router cannot provide enough memory or processing power to train a complex ANN.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the author do??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1235073"/>
            <a:ext cx="11142346" cy="5156201"/>
          </a:xfrm>
        </p:spPr>
        <p:txBody>
          <a:bodyPr/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Processing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Processing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processing is done in a manner similar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clustering.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instances are discarded immediately after the training or executing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designed a framework to extract features quickly from dynamic data streams, and the complexity of the sliding window model is high, so the damped incremental statistics is adopted.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(In the damped window model, the weight of the old value decreases at any time.)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the author do??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1235073"/>
            <a:ext cx="11142346" cy="5156201"/>
          </a:xfrm>
        </p:spPr>
        <p:txBody>
          <a:bodyPr/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Learning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proposes an unsupervised anomaly detection algorithm based on integrated autoencoder called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KitNET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number of inputs per autoencoder in the integration.(used to balance the detection speed and performance)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E1348A-0202-47B6-839E-A1EB5E30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59" y="3905452"/>
            <a:ext cx="4507442" cy="25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31" y="4395831"/>
            <a:ext cx="10844167" cy="16976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contains normal network packets. 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training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the RMSE of input and output is less than the set threshold.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new sample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RMSE is greater than the set threshold, it will be judged as an abnormal sample, and the system will issue a warning</a:t>
            </a: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99671-A3E3-4741-9E24-DACBB78B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49" y="569621"/>
            <a:ext cx="741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the author do??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74" y="1235073"/>
            <a:ext cx="11142346" cy="5156201"/>
          </a:xfrm>
        </p:spPr>
        <p:txBody>
          <a:bodyPr/>
          <a:lstStyle/>
          <a:p>
            <a:pPr algn="l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Complexity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 processing rate must exceed the expected maximum packet arrival rate,  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there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waiting packet queue.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Kitsune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increase the packet processing rate by up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times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detection performance comparable to offline (batch) anomaly detectors</a:t>
            </a:r>
          </a:p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AC39-BE8C-4185-B8A7-5F4B01B7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Kitsune??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64657ACB-3032-4EB6-A4D4-872DC818312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3825" y="3281645"/>
                <a:ext cx="11243424" cy="3576355"/>
              </a:xfrm>
            </p:spPr>
            <p:txBody>
              <a:bodyPr/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Capturer: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external library responsible for ac- quiring the raw packet.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Parser: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external library responsible for parsing raw packets to obtain the meta information required by the Feature Extractor.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Extractor (FE):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Responsible for extracting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from the arriving packets to create creating the instance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Mapper (FM):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Responsible for creating a set of smaller instances (denoted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passing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in the Anomaly Detector (AD).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Detector (AD):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component responsible for detecting abnormal packets, given a packet’s representation v</a:t>
                </a: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64657ACB-3032-4EB6-A4D4-872DC8183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3825" y="3281645"/>
                <a:ext cx="11243424" cy="3576355"/>
              </a:xfrm>
              <a:blipFill>
                <a:blip r:embed="rId2"/>
                <a:stretch>
                  <a:fillRect l="-759" t="-2385" r="-813" b="-3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2544EEC-1BA0-4323-83F7-A3538EC3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30" y="902326"/>
            <a:ext cx="9936813" cy="24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45" y="3360528"/>
            <a:ext cx="11684000" cy="38390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Packet Capturer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needs to capture the binary network packet and pass it to the Packet Parser.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Packet Parser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parses the packet's basic information, such as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arrival 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passes this information to the FE module.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statistical information of network packets (a total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dimensional features) to represent network packets.</a:t>
            </a:r>
            <a:endParaRPr lang="en-US" altLang="zh-CN" dirty="0"/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the features.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group of features reflects a class of characteristics of network packets, and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a separate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group of features.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Finally, integrates the output of each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new input for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trains another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final exception detector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D33C1-3798-4B6D-9AEF-CD31E805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6" y="905635"/>
            <a:ext cx="9936813" cy="245489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6BAC4FD-FA52-4503-9D01-60108DDF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process of Kitsune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0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657ACB-3032-4EB6-A4D4-872DC818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37" y="1896533"/>
            <a:ext cx="11684000" cy="4538134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first installed, Kitsune assumes that all traffic is benign while in train-mode.</a:t>
            </a:r>
          </a:p>
          <a:p>
            <a:pPr algn="just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pre-existing opponent may be able to escape the detection of kitsune.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Another threat to Kitsune is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DoS attack launched against the FE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attacker sends a large number of packets with random IP addresses, causing FE to create many incremental statistics and thus consume a large amount of memory.</a:t>
            </a: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6BAC4FD-FA52-4503-9D01-60108DDF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190500"/>
            <a:ext cx="9572625" cy="787399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problems that still exist??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1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842</Words>
  <Application>Microsoft Office PowerPoint</Application>
  <PresentationFormat>宽屏</PresentationFormat>
  <Paragraphs>66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Kitsune: An Ensemble of Autoencoders for Online Network Intrusion Detection</vt:lpstr>
      <vt:lpstr>Existing Problems of NIDS based on ANN ?? </vt:lpstr>
      <vt:lpstr>What did the author do??</vt:lpstr>
      <vt:lpstr>What did the author do??</vt:lpstr>
      <vt:lpstr>PowerPoint 演示文稿</vt:lpstr>
      <vt:lpstr>What did the author do??</vt:lpstr>
      <vt:lpstr>What is Kitsune??</vt:lpstr>
      <vt:lpstr>The working process of Kitsune</vt:lpstr>
      <vt:lpstr>What are the problems that still exist??</vt:lpstr>
      <vt:lpstr>What are we going to do??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孝健</dc:creator>
  <cp:lastModifiedBy>袁 孝健</cp:lastModifiedBy>
  <cp:revision>38</cp:revision>
  <dcterms:created xsi:type="dcterms:W3CDTF">2020-05-10T11:39:16Z</dcterms:created>
  <dcterms:modified xsi:type="dcterms:W3CDTF">2020-05-13T14:42:48Z</dcterms:modified>
</cp:coreProperties>
</file>