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D6FC9-05DC-41E6-BBF4-80712857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A481B4-13D1-499A-9B0C-AAC6BAD8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CED2-E095-4BFA-B818-E67D9217937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D578BE-2E73-44EB-A819-2BF1FDBB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D15179-DB2F-4D3F-9558-883AE73A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A68B-631C-45CF-BDA6-6EF0AD4F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9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9D1AF-0698-4164-8E35-E489906B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E997C-8DD2-4D50-8232-59FF45BBE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A1806-12D0-45D2-8BB0-A2A55DF68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0CED2-E095-4BFA-B818-E67D9217937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9B9B6-3E1E-4757-8B2F-63D378207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A0D0B-DEAB-4F28-9F4D-6EBD59CFB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A68B-631C-45CF-BDA6-6EF0AD4F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9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6A8A643-BA7B-4CA7-873C-A8ACFAFA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C82BA-090A-4606-95E0-810DED7DAA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40C63CE-B3A1-4EF3-9921-8E88C666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61E9AD-A3CC-468A-BC0A-792E0B26D9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4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25EE612-7561-45BB-A871-22E061ED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@author  </a:t>
            </a:r>
            <a:r>
              <a:rPr lang="zh-CN" altLang="en-US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张立江</a:t>
            </a:r>
            <a:b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@param email zhanglijiang@aliyun.com</a:t>
            </a:r>
            <a:b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br>
              <a:rPr lang="en-US" altLang="zh-CN" sz="2400">
                <a:latin typeface="隶书" pitchFamily="49" charset="-122"/>
                <a:ea typeface="隶书" pitchFamily="49" charset="-122"/>
              </a:rPr>
            </a:br>
            <a:r>
              <a:rPr lang="en-US" altLang="zh-CN" sz="2400">
                <a:solidFill>
                  <a:srgbClr val="692AA2"/>
                </a:solidFill>
                <a:latin typeface="隶书" pitchFamily="49" charset="-122"/>
                <a:ea typeface="隶书" pitchFamily="49" charset="-122"/>
              </a:rPr>
              <a:t>public class </a:t>
            </a:r>
            <a:r>
              <a:rPr lang="zh-CN" altLang="en-US" sz="56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网 络 安 全</a:t>
            </a:r>
            <a:r>
              <a:rPr lang="en-US" altLang="zh-CN" sz="2400">
                <a:solidFill>
                  <a:srgbClr val="692AA2"/>
                </a:solidFill>
                <a:latin typeface="隶书" pitchFamily="49" charset="-122"/>
                <a:ea typeface="隶书" pitchFamily="49" charset="-122"/>
              </a:rPr>
              <a:t>{ }</a:t>
            </a:r>
            <a:endParaRPr lang="en-US" altLang="zh-CN" sz="2400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D33796-200E-42D9-AE1E-174A49541E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9719BB0-130D-46CD-BF77-E197B672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课程体系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938164-D87D-462B-9368-B7F0EB6F49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2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3BE0F7D-D7F2-40C7-BC56-2F52FEC0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课程信息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7D1BDA-48E5-43F6-9292-E0767E965E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0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768E707-A36D-4389-AC4E-74211540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38C7E-6BE3-4248-8E96-DCB08634C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04CD73B-747F-4696-BBDB-6D760DE8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Gungsuh" pitchFamily="18" charset="-127"/>
                <a:ea typeface="Gungsuh" pitchFamily="18" charset="-127"/>
              </a:rPr>
              <a:t>Mission</a:t>
            </a:r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ACCD06-DA95-4AF9-BE64-AA9E7F639F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0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C1A8E73-13D9-469B-B1DC-2CDAD013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 Zuo No Die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4783C9-5BA6-486D-8C27-5D48B3C62E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EA91997-C780-4B32-9526-7143F7DD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5E3360-A1E5-4BA2-B1C1-9BDBEBDC9C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全屏显示(4:3)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Gungsuh</vt:lpstr>
      <vt:lpstr>等线</vt:lpstr>
      <vt:lpstr>等线 Light</vt:lpstr>
      <vt:lpstr>隶书</vt:lpstr>
      <vt:lpstr>Arial</vt:lpstr>
      <vt:lpstr>Office 主题​​</vt:lpstr>
      <vt:lpstr>PowerPoint 演示文稿</vt:lpstr>
      <vt:lpstr>PowerPoint 演示文稿</vt:lpstr>
      <vt:lpstr>/**  * @author  张立江  * @param email zhanglijiang@aliyun.com  */ public class 网 络 安 全{ }</vt:lpstr>
      <vt:lpstr>课程体系</vt:lpstr>
      <vt:lpstr>课程信息</vt:lpstr>
      <vt:lpstr>讲义</vt:lpstr>
      <vt:lpstr>Mission</vt:lpstr>
      <vt:lpstr>No Zuo No Die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立江</dc:creator>
  <cp:lastModifiedBy>张 立江</cp:lastModifiedBy>
  <cp:revision>1</cp:revision>
  <dcterms:created xsi:type="dcterms:W3CDTF">2019-10-15T06:21:53Z</dcterms:created>
  <dcterms:modified xsi:type="dcterms:W3CDTF">2019-10-15T06:21:53Z</dcterms:modified>
</cp:coreProperties>
</file>