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79834-976F-4C3F-9D56-DE8518A3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FDF6C0-A503-4A86-BB8D-966AF4D6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4B0B-1026-4AFD-AAE6-2DB63BC0CF4D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B3D4BD-C97B-420E-95B1-049D94B8A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CD1CEC-D43F-4F45-9D05-06F07D39F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BFE5-8DB9-483C-A9C3-1C0D531F2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55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381A78-E15E-4104-BA46-7069C07B8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9B70BC-3922-4FDC-9524-E06F36325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2B9073-6F25-4783-B842-1002287EE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14B0B-1026-4AFD-AAE6-2DB63BC0CF4D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55217-89BD-4FC9-830D-C6D5DFE2B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76B09-F1AA-47CB-A5CF-AD2F98455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ABFE5-8DB9-483C-A9C3-1C0D531F2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9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B6D9E497-B252-464B-BCAD-5A8DDB644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6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网 络 安 全</a:t>
            </a:r>
            <a:endParaRPr lang="en-US" altLang="zh-CN" sz="5600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11EC7F-FCE1-44B3-AF05-6B3D745BB0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56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1FF52112-D3B3-418E-B5D2-AB3181ED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身份认证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29400E-C0F8-4200-9DB4-89B02777E3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9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EF7FCAA7-A3BD-48A0-8763-D7B18E188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访问控制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00CF867-72B3-4ED3-8019-E81CED5E55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53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D94DE7AD-BC72-41D2-A872-6D268EDB5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防火墙与入侵检测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25B8D1-2A39-4DBE-BDB5-20ED63F28E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77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7779130C-1882-47BE-BFC2-26C5FE63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VPN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13FA1D-4942-4D19-BF0B-971D3450D4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62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E85819F9-0BF6-451A-A8E0-50EA8DE85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网络安全概述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68D626-EA8D-4525-93F5-58AF8D606A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15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41D1704A-2FE4-486B-83E4-7E00D00E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黑客攻击流程</a:t>
            </a:r>
            <a:r>
              <a:rPr lang="en-US" altLang="zh-CN"/>
              <a:t>&amp;</a:t>
            </a:r>
            <a:r>
              <a:rPr lang="zh-CN" altLang="en-US"/>
              <a:t>渗透测试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48FED3-22D4-4911-AB2D-AE132FD260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98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C3333ED4-FBD7-47CC-975C-F90EA5B75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网络扫描与查点技术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9F4596-A807-422C-8EBC-6BD6F12C3C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0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733D9817-5CF3-4A46-BAB9-7FCAF198A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口令破解与防御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3B965B9-8BA4-4D67-B3E6-01997165CD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89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0DCA2DB8-8A2B-48D4-8071-A05ECEF19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欺骗技术与防御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5A4620-B4B2-4A42-B6CF-A9EDB313F9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187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3BF46FA2-91B5-441D-97BD-DF39F528A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Web</a:t>
            </a:r>
            <a:r>
              <a:rPr lang="zh-CN" altLang="en-US"/>
              <a:t>攻击与防御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5C2A59-DC02-4D9F-80C1-624EDB98E4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99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CFDB1F7A-A93E-4AB5-BF54-F3FD2FFF8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缓冲区溢出攻击与防御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BFC2137-D27B-4B0E-BA38-6CF932BBF0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783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A65CD10D-1530-4179-9E36-A11A1394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拒绝服务攻击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94419B-6D6D-40D6-8B1C-427C08FD60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18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全屏显示(4:3)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隶书</vt:lpstr>
      <vt:lpstr>Arial</vt:lpstr>
      <vt:lpstr>Office 主题​​</vt:lpstr>
      <vt:lpstr>网 络 安 全</vt:lpstr>
      <vt:lpstr>网络安全概述</vt:lpstr>
      <vt:lpstr>黑客攻击流程&amp;渗透测试</vt:lpstr>
      <vt:lpstr>网络扫描与查点技术</vt:lpstr>
      <vt:lpstr>口令破解与防御</vt:lpstr>
      <vt:lpstr>欺骗技术与防御</vt:lpstr>
      <vt:lpstr>Web攻击与防御</vt:lpstr>
      <vt:lpstr>缓冲区溢出攻击与防御</vt:lpstr>
      <vt:lpstr>拒绝服务攻击</vt:lpstr>
      <vt:lpstr>身份认证</vt:lpstr>
      <vt:lpstr>访问控制</vt:lpstr>
      <vt:lpstr>防火墙与入侵检测</vt:lpstr>
      <vt:lpstr>VPN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 络 安 全</dc:title>
  <dc:creator>bitsec</dc:creator>
  <cp:lastModifiedBy>bitsec</cp:lastModifiedBy>
  <cp:revision>1</cp:revision>
  <dcterms:created xsi:type="dcterms:W3CDTF">2019-11-13T03:21:10Z</dcterms:created>
  <dcterms:modified xsi:type="dcterms:W3CDTF">2019-11-13T03:21:10Z</dcterms:modified>
</cp:coreProperties>
</file>