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63" r:id="rId2"/>
    <p:sldId id="864" r:id="rId3"/>
    <p:sldId id="865" r:id="rId4"/>
    <p:sldId id="866" r:id="rId5"/>
    <p:sldId id="867" r:id="rId6"/>
    <p:sldId id="868" r:id="rId7"/>
    <p:sldId id="869" r:id="rId8"/>
    <p:sldId id="870" r:id="rId9"/>
    <p:sldId id="871" r:id="rId10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333399"/>
    <a:srgbClr val="000099"/>
    <a:srgbClr val="000066"/>
    <a:srgbClr val="FFFF66"/>
    <a:srgbClr val="66FF66"/>
    <a:srgbClr val="00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90" autoAdjust="0"/>
  </p:normalViewPr>
  <p:slideViewPr>
    <p:cSldViewPr>
      <p:cViewPr varScale="1">
        <p:scale>
          <a:sx n="67" d="100"/>
          <a:sy n="67" d="100"/>
        </p:scale>
        <p:origin x="-408" y="-102"/>
      </p:cViewPr>
      <p:guideLst>
        <p:guide orient="horz" pos="213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8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32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67B052E9-C54A-4603-AE2F-EB72B006DB6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anose="02010609060101010101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anose="02010609060101010101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试在下列条件下比较电路交换和分组交换。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2600" dirty="0"/>
              <a:t>要传送的报文共x（bit）。从源点到终点共经过k段链路，每段链路的传播时延为d（s），数据率为b(b/s)。在电路交换时电路的建立时间为s(s)。在分组交换时分组长度为p(bit)，且各结点的排队等待时间可忽略不计。问在怎样的条件下，分组交换的时延比电路交换的要小？</a:t>
            </a:r>
          </a:p>
          <a:p>
            <a:endParaRPr lang="en-US" altLang="zh-CN" sz="2600" dirty="0"/>
          </a:p>
          <a:p>
            <a:r>
              <a:rPr lang="en-US" altLang="zh-CN" sz="2600" dirty="0"/>
              <a:t>线路交换时延：kd+x/b+s,  </a:t>
            </a:r>
          </a:p>
          <a:p>
            <a:r>
              <a:rPr lang="en-US" altLang="zh-CN" sz="2600" dirty="0"/>
              <a:t>分组交换时延：kd+(x/b)+ (k-1)*(p/b)，</a:t>
            </a:r>
          </a:p>
          <a:p>
            <a:pPr marL="0" indent="0">
              <a:buNone/>
            </a:pPr>
            <a:endParaRPr lang="en-US" altLang="zh-CN" sz="26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上题中，设报文长度和分组长度分别为x和(p+h)(bit),其中p为分组的数据部分的长度，而h为每个分组所带的控制信息固定长度，与p的大小无关。通信的两端共经过k段链路。链路的数据率为b(b/s)，但传播时延和结点的排队时间均可忽略不计。若打算使总的时延为最小，问分组的数据部分长度p应取为多大？</a:t>
            </a:r>
          </a:p>
          <a:p>
            <a:r>
              <a:rPr lang="en-US" altLang="zh-CN" dirty="0">
                <a:sym typeface="+mn-ea"/>
              </a:rPr>
              <a:t>答：总时延D表达式，分组交换时延为：D= kd+(x/p)*((p+h)/b)+ (k-1)*(p+h)/b  D对p求导后，令其值等于0，求得p=[(xh)/(k-1)]^0.5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-83820"/>
            <a:ext cx="9632315" cy="493395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收发两端之间的传输距离为1000km，信号在媒体上的传播速率为2×10</a:t>
            </a:r>
            <a:r>
              <a:rPr lang="zh-CN" altLang="en-US" baseline="30000"/>
              <a:t>8</a:t>
            </a:r>
            <a:r>
              <a:rPr lang="zh-CN" altLang="en-US"/>
              <a:t>m/s。试计算以下两种情况的发送时延和传播时延： </a:t>
            </a:r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 sz="2800"/>
              <a:t>1） 数据长度为10</a:t>
            </a:r>
            <a:r>
              <a:rPr lang="zh-CN" altLang="en-US" sz="2800" baseline="30000"/>
              <a:t>7</a:t>
            </a:r>
            <a:r>
              <a:rPr lang="zh-CN" altLang="en-US" sz="2800"/>
              <a:t>bit,数据发送速率为100kb/s。</a:t>
            </a:r>
          </a:p>
          <a:p>
            <a:pPr marL="0" indent="0">
              <a:buNone/>
            </a:pPr>
            <a:r>
              <a:rPr lang="zh-CN" altLang="en-US" sz="2800"/>
              <a:t>（2） 数据长度为10</a:t>
            </a:r>
            <a:r>
              <a:rPr lang="zh-CN" altLang="en-US" sz="2800" baseline="30000"/>
              <a:t>3</a:t>
            </a:r>
            <a:r>
              <a:rPr lang="zh-CN" altLang="en-US" sz="2800"/>
              <a:t>bit,数据发送速率为1Gb/s。</a:t>
            </a:r>
          </a:p>
          <a:p>
            <a:pPr marL="0" indent="0">
              <a:buNone/>
            </a:pPr>
            <a:r>
              <a:rPr lang="zh-CN" altLang="en-US" sz="2800"/>
              <a:t>从上面的计算中可以得到什么样的结论？</a:t>
            </a:r>
          </a:p>
          <a:p>
            <a:pPr marL="0" indent="0">
              <a:buNone/>
            </a:pPr>
            <a:r>
              <a:rPr lang="zh-CN" altLang="en-US" sz="2800"/>
              <a:t>解：（1）发送时延：ts=10</a:t>
            </a:r>
            <a:r>
              <a:rPr lang="zh-CN" altLang="en-US" sz="2800" baseline="30000"/>
              <a:t>7</a:t>
            </a:r>
            <a:r>
              <a:rPr lang="zh-CN" altLang="en-US" sz="2800"/>
              <a:t>/10</a:t>
            </a:r>
            <a:r>
              <a:rPr lang="zh-CN" altLang="en-US" sz="2800" baseline="30000"/>
              <a:t>5</a:t>
            </a:r>
            <a:r>
              <a:rPr lang="zh-CN" altLang="en-US" sz="2800"/>
              <a:t>=100s</a:t>
            </a:r>
          </a:p>
          <a:p>
            <a:pPr marL="0" indent="0">
              <a:buNone/>
            </a:pPr>
            <a:r>
              <a:rPr lang="zh-CN" altLang="en-US" sz="2800"/>
              <a:t>                传播时延：tp=10</a:t>
            </a:r>
            <a:r>
              <a:rPr lang="zh-CN" altLang="en-US" sz="2800" baseline="30000"/>
              <a:t>6</a:t>
            </a:r>
            <a:r>
              <a:rPr lang="zh-CN" altLang="en-US" sz="2800"/>
              <a:t>/(2×10</a:t>
            </a:r>
            <a:r>
              <a:rPr lang="zh-CN" altLang="en-US" sz="2800" baseline="30000"/>
              <a:t>8</a:t>
            </a:r>
            <a:r>
              <a:rPr lang="zh-CN" altLang="en-US" sz="2800"/>
              <a:t>)=0.005s</a:t>
            </a:r>
          </a:p>
          <a:p>
            <a:pPr marL="0" indent="0">
              <a:buNone/>
            </a:pPr>
            <a:r>
              <a:rPr lang="zh-CN" altLang="en-US" sz="2800"/>
              <a:t>（2）发送时延ts =10</a:t>
            </a:r>
            <a:r>
              <a:rPr lang="zh-CN" altLang="en-US" sz="2800" baseline="30000"/>
              <a:t>3</a:t>
            </a:r>
            <a:r>
              <a:rPr lang="zh-CN" altLang="en-US" sz="2800"/>
              <a:t>/10</a:t>
            </a:r>
            <a:r>
              <a:rPr lang="zh-CN" altLang="en-US" sz="2800" baseline="30000"/>
              <a:t>9</a:t>
            </a:r>
            <a:r>
              <a:rPr lang="zh-CN" altLang="en-US" sz="2800"/>
              <a:t>=1µs</a:t>
            </a:r>
          </a:p>
          <a:p>
            <a:pPr marL="0" indent="0">
              <a:buNone/>
            </a:pPr>
            <a:r>
              <a:rPr lang="zh-CN" altLang="en-US" sz="2800"/>
              <a:t>         传播时延：tp=10</a:t>
            </a:r>
            <a:r>
              <a:rPr lang="zh-CN" altLang="en-US" sz="2800" baseline="30000"/>
              <a:t>6</a:t>
            </a:r>
            <a:r>
              <a:rPr lang="zh-CN" altLang="en-US" sz="2800"/>
              <a:t>/(2×10</a:t>
            </a:r>
            <a:r>
              <a:rPr lang="zh-CN" altLang="en-US" sz="2800" baseline="30000"/>
              <a:t>8</a:t>
            </a:r>
            <a:r>
              <a:rPr lang="zh-CN" altLang="en-US" sz="2800"/>
              <a:t>)=0.005s</a:t>
            </a:r>
          </a:p>
          <a:p>
            <a:pPr marL="0" indent="0">
              <a:buNone/>
            </a:pPr>
            <a:r>
              <a:rPr lang="zh-CN" altLang="en-US" sz="2800"/>
              <a:t>结论：若数据长度大而发送速率低，则在总的时延中，发送时延往往大于传播时延。但若数据长度短而发送速率高，则传播时延就可能是总时延中的主要成分。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050" y="143510"/>
            <a:ext cx="9608185" cy="4933950"/>
          </a:xfrm>
        </p:spPr>
        <p:txBody>
          <a:bodyPr/>
          <a:lstStyle/>
          <a:p>
            <a:r>
              <a:rPr lang="zh-CN" altLang="en-US"/>
              <a:t>3-22假定在使用CSMA/CD协议的10Mb/s以太网中某个站在发送数据时检测到碰撞，执行退避算法时选择了随机数r=100。试问这个站需要等待多长时间后才能再次发送数据？如果是100Mb/s的以太网呢？</a:t>
            </a:r>
          </a:p>
          <a:p>
            <a:r>
              <a:rPr lang="zh-CN" altLang="en-US"/>
              <a:t>10mb/s的以太网：争用期定为51.2微秒。100个争用期，等待时间是</a:t>
            </a:r>
            <a:r>
              <a:rPr lang="zh-CN" altLang="en-US" sz="2800"/>
              <a:t>51.2（微秒）*100=5.12ms</a:t>
            </a:r>
          </a:p>
          <a:p>
            <a:r>
              <a:rPr lang="zh-CN" altLang="en-US"/>
              <a:t>100mb/s的以太网：争用期定为5.12微秒，要退后100个争用期，等待时间是5.12*100=512微秒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050" y="274732"/>
            <a:ext cx="9066212" cy="4934173"/>
          </a:xfrm>
        </p:spPr>
        <p:txBody>
          <a:bodyPr/>
          <a:lstStyle/>
          <a:p>
            <a:r>
              <a:rPr lang="zh-CN" altLang="en-US" sz="2400" dirty="0"/>
              <a:t>3-24假定站点A和B在同一个10Mb/s以太网网段上。这两个站点之间的传播时延为225比特时间。现假定A开始发送一帧，并且在A发送结束之前B也发送一帧。如果A发送的是以太网所容许的最短的帧，那么A在检测到和B发生碰撞之前能否把自己的数据发送完毕？换言之，如果A在发送完毕之前并没有检测到碰撞，那么能否肯定A所发送的帧不会和B发送的帧发生碰撞？（提示：在计算时应当考虑到每一个以太网帧在发送到信道上时，在MAC帧前面还要增加若干字节的前同步码和帧定界符）</a:t>
            </a:r>
          </a:p>
          <a:p>
            <a:r>
              <a:rPr lang="zh-CN" altLang="en-US" sz="2400" dirty="0"/>
              <a:t>答：设在t=0时A开始发送，在t=（64+8）*8=576比特时间，A应当发送完毕。t=225比特时间，B就检测出A的信号。</a:t>
            </a:r>
          </a:p>
          <a:p>
            <a:r>
              <a:rPr lang="zh-CN" altLang="en-US" sz="2400" dirty="0"/>
              <a:t>只要B在t=224比特时间之前发送数据，A在发送完毕之前就一定检测到碰撞。</a:t>
            </a:r>
          </a:p>
          <a:p>
            <a:r>
              <a:rPr lang="zh-CN" altLang="en-US" sz="2400" dirty="0"/>
              <a:t>如果A在发送完毕之前并没有检测到碰撞，那么就能够肯定A所发送的帧不会和B发送的帧发生碰撞（当然也不会和其他站点发生碰撞）。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185" y="-4445"/>
            <a:ext cx="9526905" cy="4933950"/>
          </a:xfrm>
        </p:spPr>
        <p:txBody>
          <a:bodyPr/>
          <a:lstStyle/>
          <a:p>
            <a:r>
              <a:rPr lang="zh-CN" altLang="en-US" sz="2800" dirty="0"/>
              <a:t>3-25在上题中的站点A和B在t=0时同时发送了数据帧。当t=255比特时间，A和B同时检测到发生了碰撞，并且在t=255+48=273比特时间完成了干扰信号的传输。A和B在CSMA/CD算法中选择不同的r值退避。假定A和B选择的随机数分别是rA=0和rB=1。试问A和B各在什么时间开始重传其数据帧？A重传的数据帧在什么时间到达B？A重传的数据会不会和B重传的数据再次发生碰撞？B会不会在预定的重传时间停止发送数据？</a:t>
            </a:r>
            <a:endParaRPr lang="zh-CN" altLang="en-US" dirty="0"/>
          </a:p>
          <a:p>
            <a:r>
              <a:rPr lang="zh-CN" altLang="en-US" sz="2800" dirty="0"/>
              <a:t>答：T3=594比特时间,A开始</a:t>
            </a:r>
            <a:r>
              <a:rPr lang="zh-CN" altLang="en-US" sz="2800" dirty="0" smtClean="0"/>
              <a:t>发送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T</a:t>
            </a:r>
            <a:r>
              <a:rPr lang="zh-CN" altLang="en-US" sz="2800" dirty="0"/>
              <a:t>4=785比特时间</a:t>
            </a:r>
            <a:r>
              <a:rPr lang="zh-CN" altLang="en-US" sz="2800" dirty="0" smtClean="0"/>
              <a:t>，如</a:t>
            </a:r>
            <a:r>
              <a:rPr lang="zh-CN" altLang="en-US" sz="2800" dirty="0"/>
              <a:t>空闲，则B在T5=881比特时间发送数据、否则再退避。</a:t>
            </a:r>
          </a:p>
          <a:p>
            <a:r>
              <a:rPr lang="zh-CN" altLang="en-US" sz="2800" dirty="0"/>
              <a:t>（T5=T4+96）A重传的数据在819比特时间到达B，B先检测到信道忙，因此B在预定的881比特时间停止发送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t=0</a:t>
            </a:r>
            <a:r>
              <a:rPr lang="zh-CN" altLang="en-US" dirty="0"/>
              <a:t>时</a:t>
            </a:r>
            <a:r>
              <a:rPr lang="en-US" altLang="zh-CN" dirty="0"/>
              <a:t>,A,B</a:t>
            </a:r>
            <a:r>
              <a:rPr lang="zh-CN" altLang="en-US" dirty="0"/>
              <a:t>开始传输数据； 　　</a:t>
            </a:r>
            <a:br>
              <a:rPr lang="zh-CN" altLang="en-US" dirty="0"/>
            </a:br>
            <a:r>
              <a:rPr lang="en-US" altLang="zh-CN" dirty="0"/>
              <a:t>t=225</a:t>
            </a:r>
            <a:r>
              <a:rPr lang="zh-CN" altLang="en-US" dirty="0"/>
              <a:t>比特时间</a:t>
            </a:r>
            <a:r>
              <a:rPr lang="en-US" altLang="zh-CN" dirty="0"/>
              <a:t>,A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同时检测到发生碰撞； 　　</a:t>
            </a:r>
            <a:br>
              <a:rPr lang="zh-CN" altLang="en-US" dirty="0"/>
            </a:br>
            <a:r>
              <a:rPr lang="en-US" altLang="zh-CN" dirty="0"/>
              <a:t>t=225+48=273</a:t>
            </a:r>
            <a:r>
              <a:rPr lang="zh-CN" altLang="en-US" dirty="0"/>
              <a:t>比特时间</a:t>
            </a:r>
            <a:r>
              <a:rPr lang="en-US" altLang="zh-CN" dirty="0"/>
              <a:t>,</a:t>
            </a:r>
            <a:r>
              <a:rPr lang="zh-CN" altLang="en-US" dirty="0"/>
              <a:t>完成了干扰信号的传输； </a:t>
            </a:r>
            <a:br>
              <a:rPr lang="zh-CN" altLang="en-US" dirty="0"/>
            </a:br>
            <a:r>
              <a:rPr lang="zh-CN" altLang="en-US" dirty="0" smtClean="0"/>
              <a:t>开始</a:t>
            </a:r>
            <a:r>
              <a:rPr lang="zh-CN" altLang="en-US" dirty="0"/>
              <a:t>各自进行退避算法： </a:t>
            </a:r>
            <a:br>
              <a:rPr lang="zh-CN" altLang="en-US" dirty="0"/>
            </a:br>
            <a:r>
              <a:rPr lang="en-US" altLang="zh-CN" dirty="0"/>
              <a:t>A</a:t>
            </a:r>
            <a:r>
              <a:rPr lang="zh-CN" altLang="en-US" dirty="0"/>
              <a:t>： 因为</a:t>
            </a:r>
            <a:r>
              <a:rPr lang="en-US" altLang="zh-CN" dirty="0" err="1"/>
              <a:t>rA</a:t>
            </a:r>
            <a:r>
              <a:rPr lang="en-US" altLang="zh-CN" dirty="0"/>
              <a:t>=0,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在干扰信号传输完之后立即开始侦听 　</a:t>
            </a:r>
            <a:br>
              <a:rPr lang="zh-CN" altLang="en-US" dirty="0"/>
            </a:br>
            <a:r>
              <a:rPr lang="en-US" altLang="zh-CN" dirty="0"/>
              <a:t>t=273+225</a:t>
            </a:r>
            <a:r>
              <a:rPr lang="zh-CN" altLang="en-US" dirty="0"/>
              <a:t>（传播时延）</a:t>
            </a:r>
            <a:r>
              <a:rPr lang="en-US" altLang="zh-CN" dirty="0"/>
              <a:t>=498</a:t>
            </a:r>
            <a:r>
              <a:rPr lang="zh-CN" altLang="en-US" dirty="0"/>
              <a:t>比特时间</a:t>
            </a:r>
            <a:r>
              <a:rPr lang="en-US" altLang="zh-CN" dirty="0"/>
              <a:t>,A</a:t>
            </a:r>
            <a:r>
              <a:rPr lang="zh-CN" altLang="en-US" dirty="0"/>
              <a:t>检测到信道开始空闲 　　</a:t>
            </a:r>
            <a:br>
              <a:rPr lang="zh-CN" altLang="en-US" dirty="0"/>
            </a:br>
            <a:r>
              <a:rPr lang="en-US" altLang="zh-CN" dirty="0"/>
              <a:t>t=498+96</a:t>
            </a:r>
            <a:r>
              <a:rPr lang="zh-CN" altLang="en-US" dirty="0"/>
              <a:t>（帧间最小间隔）</a:t>
            </a:r>
            <a:r>
              <a:rPr lang="en-US" altLang="zh-CN" dirty="0"/>
              <a:t>=594</a:t>
            </a:r>
            <a:r>
              <a:rPr lang="zh-CN" altLang="en-US" dirty="0"/>
              <a:t>比特时间</a:t>
            </a:r>
            <a:r>
              <a:rPr lang="en-US" altLang="zh-CN" dirty="0"/>
              <a:t>,A</a:t>
            </a:r>
            <a:r>
              <a:rPr lang="zh-CN" altLang="en-US" dirty="0"/>
              <a:t>开始重传数据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9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问</a:t>
            </a:r>
            <a:r>
              <a:rPr lang="en-US" altLang="zh-CN" dirty="0"/>
              <a:t>A</a:t>
            </a:r>
            <a:r>
              <a:rPr lang="zh-CN" altLang="en-US" dirty="0"/>
              <a:t>的重传时间 　　</a:t>
            </a:r>
            <a:r>
              <a:rPr lang="en-US" altLang="zh-CN" dirty="0"/>
              <a:t>t=594+225 </a:t>
            </a:r>
            <a:r>
              <a:rPr lang="zh-CN" altLang="en-US" dirty="0"/>
              <a:t>（传播时延）</a:t>
            </a:r>
            <a:r>
              <a:rPr lang="en-US" altLang="zh-CN" dirty="0"/>
              <a:t>=819</a:t>
            </a:r>
            <a:r>
              <a:rPr lang="zh-CN" altLang="en-US" dirty="0"/>
              <a:t>比特时间</a:t>
            </a:r>
            <a:r>
              <a:rPr lang="en-US" altLang="zh-CN" dirty="0"/>
              <a:t>,A</a:t>
            </a:r>
            <a:r>
              <a:rPr lang="zh-CN" altLang="en-US" dirty="0"/>
              <a:t>重传</a:t>
            </a:r>
            <a:r>
              <a:rPr lang="zh-CN" altLang="en-US" dirty="0" smtClean="0"/>
              <a:t>完毕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问</a:t>
            </a:r>
            <a:r>
              <a:rPr lang="en-US" altLang="zh-CN" dirty="0"/>
              <a:t>A</a:t>
            </a:r>
            <a:r>
              <a:rPr lang="zh-CN" altLang="en-US" dirty="0"/>
              <a:t>重传的数据帧到达</a:t>
            </a:r>
            <a:r>
              <a:rPr lang="en-US" altLang="zh-CN" dirty="0"/>
              <a:t>B</a:t>
            </a:r>
            <a:r>
              <a:rPr lang="zh-CN" altLang="en-US" dirty="0"/>
              <a:t>的时间 　　 </a:t>
            </a:r>
            <a:r>
              <a:rPr lang="en-US" altLang="zh-CN" dirty="0"/>
              <a:t>B</a:t>
            </a:r>
            <a:r>
              <a:rPr lang="zh-CN" altLang="en-US" dirty="0"/>
              <a:t>： 因为</a:t>
            </a:r>
            <a:r>
              <a:rPr lang="en-US" altLang="zh-CN" dirty="0" err="1"/>
              <a:t>rB</a:t>
            </a:r>
            <a:r>
              <a:rPr lang="en-US" altLang="zh-CN" dirty="0"/>
              <a:t>=1,</a:t>
            </a:r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在干扰信号传输完之后</a:t>
            </a:r>
            <a:r>
              <a:rPr lang="en-US" altLang="zh-CN" dirty="0"/>
              <a:t>1</a:t>
            </a:r>
            <a:r>
              <a:rPr lang="zh-CN" altLang="en-US" dirty="0"/>
              <a:t>倍的争用期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512</a:t>
            </a:r>
            <a:r>
              <a:rPr lang="zh-CN" altLang="en-US" dirty="0"/>
              <a:t>比特时间才开始侦听 　　</a:t>
            </a:r>
            <a:r>
              <a:rPr lang="en-US" altLang="zh-CN" dirty="0"/>
              <a:t>t=273+512=785</a:t>
            </a:r>
            <a:r>
              <a:rPr lang="zh-CN" altLang="en-US" dirty="0"/>
              <a:t>比特时间</a:t>
            </a:r>
            <a:r>
              <a:rPr lang="en-US" altLang="zh-CN" dirty="0"/>
              <a:t>,B</a:t>
            </a:r>
            <a:r>
              <a:rPr lang="zh-CN" altLang="en-US" dirty="0"/>
              <a:t>开始侦听 　　</a:t>
            </a:r>
            <a:br>
              <a:rPr lang="zh-CN" altLang="en-US" dirty="0"/>
            </a:br>
            <a:r>
              <a:rPr lang="zh-CN" altLang="en-US" dirty="0"/>
              <a:t>若侦听空闲</a:t>
            </a:r>
            <a:r>
              <a:rPr lang="en-US" altLang="zh-CN" dirty="0"/>
              <a:t>,</a:t>
            </a:r>
            <a:r>
              <a:rPr lang="zh-CN" altLang="en-US" dirty="0"/>
              <a:t>则 </a:t>
            </a:r>
            <a:r>
              <a:rPr lang="en-US" altLang="zh-CN" dirty="0"/>
              <a:t>t=785+96</a:t>
            </a:r>
            <a:r>
              <a:rPr lang="zh-CN" altLang="en-US" dirty="0"/>
              <a:t>（帧间最小间隔）</a:t>
            </a:r>
            <a:r>
              <a:rPr lang="en-US" altLang="zh-CN" dirty="0"/>
              <a:t>=881</a:t>
            </a:r>
            <a:r>
              <a:rPr lang="zh-CN" altLang="en-US" dirty="0"/>
              <a:t>比特时间</a:t>
            </a:r>
            <a:r>
              <a:rPr lang="en-US" altLang="zh-CN" dirty="0"/>
              <a:t>,B</a:t>
            </a:r>
            <a:r>
              <a:rPr lang="zh-CN" altLang="en-US" dirty="0"/>
              <a:t>开始重传数据 　　</a:t>
            </a:r>
            <a:br>
              <a:rPr lang="zh-CN" altLang="en-US" dirty="0"/>
            </a:br>
            <a:r>
              <a:rPr lang="zh-CN" altLang="en-US" dirty="0"/>
              <a:t>若侦听费空闲</a:t>
            </a:r>
            <a:r>
              <a:rPr lang="en-US" altLang="zh-CN" dirty="0"/>
              <a:t>,</a:t>
            </a:r>
            <a:r>
              <a:rPr lang="zh-CN" altLang="en-US" dirty="0"/>
              <a:t>则继续退避算法 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3419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又因为</a:t>
            </a:r>
            <a:r>
              <a:rPr lang="en-US" altLang="zh-CN" dirty="0"/>
              <a:t>t=819</a:t>
            </a:r>
            <a:r>
              <a:rPr lang="zh-CN" altLang="en-US" dirty="0"/>
              <a:t>比特时间的时候</a:t>
            </a:r>
            <a:r>
              <a:rPr lang="en-US" altLang="zh-CN" dirty="0"/>
              <a:t>,A</a:t>
            </a:r>
            <a:r>
              <a:rPr lang="zh-CN" altLang="en-US" dirty="0"/>
              <a:t>才重传数据完毕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785</a:t>
            </a:r>
            <a:r>
              <a:rPr lang="zh-CN" altLang="en-US" dirty="0"/>
              <a:t>比特时间侦听的时候</a:t>
            </a:r>
            <a:r>
              <a:rPr lang="en-US" altLang="zh-CN" dirty="0"/>
              <a:t>,</a:t>
            </a:r>
            <a:r>
              <a:rPr lang="zh-CN" altLang="en-US" dirty="0"/>
              <a:t>肯定会侦听信道非空闲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B</a:t>
            </a:r>
            <a:r>
              <a:rPr lang="zh-CN" altLang="en-US" dirty="0"/>
              <a:t>在预定的</a:t>
            </a:r>
            <a:r>
              <a:rPr lang="en-US" altLang="zh-CN" dirty="0"/>
              <a:t>881</a:t>
            </a:r>
            <a:r>
              <a:rPr lang="zh-CN" altLang="en-US" dirty="0"/>
              <a:t>比特时间之前侦听到信道忙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/>
              <a:t>在预定的</a:t>
            </a:r>
            <a:r>
              <a:rPr lang="en-US" altLang="zh-CN" dirty="0"/>
              <a:t>881</a:t>
            </a:r>
            <a:r>
              <a:rPr lang="zh-CN" altLang="en-US" dirty="0"/>
              <a:t>比特时间是停止发送数据的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zh-CN" altLang="en-US" dirty="0" smtClean="0"/>
              <a:t>即</a:t>
            </a:r>
            <a:r>
              <a:rPr lang="zh-CN" altLang="en-US" dirty="0"/>
              <a:t>第三问</a:t>
            </a:r>
            <a:r>
              <a:rPr lang="en-US" altLang="zh-CN" dirty="0"/>
              <a:t>A</a:t>
            </a:r>
            <a:r>
              <a:rPr lang="zh-CN" altLang="en-US" dirty="0"/>
              <a:t>重传的数据不会和</a:t>
            </a:r>
            <a:r>
              <a:rPr lang="en-US" altLang="zh-CN" dirty="0"/>
              <a:t>B</a:t>
            </a:r>
            <a:r>
              <a:rPr lang="zh-CN" altLang="en-US" dirty="0"/>
              <a:t>重传的数据再次发生碰撞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95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7</TotalTime>
  <Words>970</Words>
  <Application>Microsoft Office PowerPoint</Application>
  <PresentationFormat>A4 纸张(210x297 毫米)</PresentationFormat>
  <Paragraphs>32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CN(myzh)Icon</vt:lpstr>
      <vt:lpstr>试在下列条件下比较电路交换和分组交换。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cumt</cp:lastModifiedBy>
  <cp:revision>165</cp:revision>
  <dcterms:created xsi:type="dcterms:W3CDTF">2016-10-04T02:36:00Z</dcterms:created>
  <dcterms:modified xsi:type="dcterms:W3CDTF">2019-05-27T02:01:24Z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2052-10.1.0.7520</vt:lpwstr>
  </property>
</Properties>
</file>