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73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05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67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6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48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27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1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45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9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03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44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UML 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Société: HAAM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88" y="161054"/>
            <a:ext cx="2278105" cy="23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1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" y="0"/>
            <a:ext cx="11994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57"/>
            <a:ext cx="12192000" cy="65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35"/>
            <a:ext cx="12192000" cy="64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6" y="0"/>
            <a:ext cx="11396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24" y="0"/>
            <a:ext cx="9560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1" y="0"/>
            <a:ext cx="11213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19125"/>
            <a:ext cx="10191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885825"/>
            <a:ext cx="10772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96"/>
            <a:ext cx="12192000" cy="65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2710" y="463379"/>
            <a:ext cx="8915399" cy="2262781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02710" y="3430493"/>
            <a:ext cx="8915399" cy="1126283"/>
          </a:xfrm>
        </p:spPr>
        <p:txBody>
          <a:bodyPr/>
          <a:lstStyle/>
          <a:p>
            <a:r>
              <a:rPr lang="fr-FR" dirty="0" smtClean="0"/>
              <a:t>Fait par </a:t>
            </a:r>
            <a:r>
              <a:rPr lang="fr-FR" dirty="0" err="1" smtClean="0"/>
              <a:t>Licornodeveloppo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26" y="3628201"/>
            <a:ext cx="2575823" cy="20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4" y="0"/>
            <a:ext cx="11620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338"/>
            <a:ext cx="12192000" cy="54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641"/>
            <a:ext cx="12192000" cy="60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95300"/>
            <a:ext cx="96297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890587"/>
            <a:ext cx="11725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767"/>
            <a:ext cx="12192000" cy="61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3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366"/>
            <a:ext cx="12192000" cy="48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43" y="0"/>
            <a:ext cx="1014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151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12</Words>
  <Application>Microsoft Office PowerPoint</Application>
  <PresentationFormat>Grand écran</PresentationFormat>
  <Paragraphs>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Brin</vt:lpstr>
      <vt:lpstr>Présentation UML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UML</dc:title>
  <dc:creator>Tarne</dc:creator>
  <cp:lastModifiedBy>Tarne</cp:lastModifiedBy>
  <cp:revision>3</cp:revision>
  <dcterms:created xsi:type="dcterms:W3CDTF">2022-01-14T14:02:53Z</dcterms:created>
  <dcterms:modified xsi:type="dcterms:W3CDTF">2022-01-14T14:27:32Z</dcterms:modified>
</cp:coreProperties>
</file>