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73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5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67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48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7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15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2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5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2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9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3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03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4E50-13EF-4E57-A2D9-A6E2405681C3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BE8680-245E-40B6-B163-963E82AB65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4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UML 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Société: HAAM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88" y="161054"/>
            <a:ext cx="2278105" cy="23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" y="0"/>
            <a:ext cx="11994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7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57"/>
            <a:ext cx="12192000" cy="65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35"/>
            <a:ext cx="12192000" cy="64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6" y="0"/>
            <a:ext cx="11396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24" y="0"/>
            <a:ext cx="9560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1" y="0"/>
            <a:ext cx="11213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619125"/>
            <a:ext cx="10191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885825"/>
            <a:ext cx="107727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1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Fait par </a:t>
            </a:r>
            <a:r>
              <a:rPr lang="fr-FR" dirty="0" err="1" smtClean="0"/>
              <a:t>Licornodeveloppo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232" y="3690969"/>
            <a:ext cx="2575823" cy="20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96"/>
            <a:ext cx="12192000" cy="65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4" y="0"/>
            <a:ext cx="11620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338"/>
            <a:ext cx="12192000" cy="54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41"/>
            <a:ext cx="12192000" cy="60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495300"/>
            <a:ext cx="96297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90587"/>
            <a:ext cx="11725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767"/>
            <a:ext cx="12192000" cy="61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366"/>
            <a:ext cx="12192000" cy="48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43" y="0"/>
            <a:ext cx="1014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151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12</Words>
  <Application>Microsoft Office PowerPoint</Application>
  <PresentationFormat>Grand écran</PresentationFormat>
  <Paragraphs>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Présentation UML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UML</dc:title>
  <dc:creator>Tarne</dc:creator>
  <cp:lastModifiedBy>Tarne</cp:lastModifiedBy>
  <cp:revision>2</cp:revision>
  <dcterms:created xsi:type="dcterms:W3CDTF">2022-01-14T14:02:53Z</dcterms:created>
  <dcterms:modified xsi:type="dcterms:W3CDTF">2022-01-14T14:11:44Z</dcterms:modified>
</cp:coreProperties>
</file>