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6"/>
  </p:notesMasterIdLst>
  <p:sldIdLst>
    <p:sldId id="256" r:id="rId2"/>
    <p:sldId id="309" r:id="rId3"/>
    <p:sldId id="310" r:id="rId4"/>
    <p:sldId id="312" r:id="rId5"/>
  </p:sldIdLst>
  <p:sldSz cx="9144000" cy="5143500" type="screen16x9"/>
  <p:notesSz cx="6858000" cy="9144000"/>
  <p:embeddedFontLst>
    <p:embeddedFont>
      <p:font typeface="Actor" panose="020B0604020202020204" charset="0"/>
      <p:regular r:id="rId7"/>
    </p:embeddedFont>
    <p:embeddedFont>
      <p:font typeface="Anton" pitchFamily="2" charset="0"/>
      <p:regular r:id="rId8"/>
    </p:embeddedFont>
    <p:embeddedFont>
      <p:font typeface="Fira Sans" panose="020B0503050000020004" pitchFamily="34" charset="0"/>
      <p:regular r:id="rId9"/>
      <p:bold r:id="rId10"/>
      <p:italic r:id="rId11"/>
      <p:boldItalic r:id="rId12"/>
    </p:embeddedFont>
    <p:embeddedFont>
      <p:font typeface="Roboto" panose="02000000000000000000" pitchFamily="2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52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53FA3F9-1A79-4171-8E45-EB3A6EBCB9B8}">
  <a:tblStyle styleId="{C53FA3F9-1A79-4171-8E45-EB3A6EBCB9B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Google Shape;978;ga1242414e1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9" name="Google Shape;979;ga1242414e1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7006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51779f798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51779f798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61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a1242414e1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a1242414e1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4857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>
            <a:spLocks noGrp="1"/>
          </p:cNvSpPr>
          <p:nvPr>
            <p:ph type="pic" idx="2"/>
          </p:nvPr>
        </p:nvSpPr>
        <p:spPr>
          <a:xfrm>
            <a:off x="5356150" y="150"/>
            <a:ext cx="37878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713100" y="1079092"/>
            <a:ext cx="4982700" cy="264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4800"/>
              <a:buNone/>
              <a:defRPr sz="5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713100" y="3683700"/>
            <a:ext cx="49827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3460625" y="3600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721650" y="473196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 rot="-2417472">
            <a:off x="4291075" y="4427863"/>
            <a:ext cx="307888" cy="351140"/>
            <a:chOff x="3680075" y="4212600"/>
            <a:chExt cx="307875" cy="351125"/>
          </a:xfrm>
        </p:grpSpPr>
        <p:sp>
          <p:nvSpPr>
            <p:cNvPr id="15" name="Google Shape;15;p2"/>
            <p:cNvSpPr/>
            <p:nvPr/>
          </p:nvSpPr>
          <p:spPr>
            <a:xfrm>
              <a:off x="3784025" y="4457200"/>
              <a:ext cx="99975" cy="32100"/>
            </a:xfrm>
            <a:custGeom>
              <a:avLst/>
              <a:gdLst/>
              <a:ahLst/>
              <a:cxnLst/>
              <a:rect l="l" t="t" r="r" b="b"/>
              <a:pathLst>
                <a:path w="3999" h="1284" extrusionOk="0">
                  <a:moveTo>
                    <a:pt x="0" y="0"/>
                  </a:moveTo>
                  <a:lnTo>
                    <a:pt x="0" y="1284"/>
                  </a:lnTo>
                  <a:cubicBezTo>
                    <a:pt x="666" y="1094"/>
                    <a:pt x="1327" y="997"/>
                    <a:pt x="1996" y="997"/>
                  </a:cubicBezTo>
                  <a:cubicBezTo>
                    <a:pt x="2652" y="997"/>
                    <a:pt x="3315" y="1091"/>
                    <a:pt x="3999" y="1284"/>
                  </a:cubicBezTo>
                  <a:lnTo>
                    <a:pt x="3999" y="0"/>
                  </a:lnTo>
                  <a:cubicBezTo>
                    <a:pt x="3343" y="189"/>
                    <a:pt x="2682" y="287"/>
                    <a:pt x="2010" y="287"/>
                  </a:cubicBezTo>
                  <a:cubicBezTo>
                    <a:pt x="1352" y="287"/>
                    <a:pt x="684" y="193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3680075" y="4339600"/>
              <a:ext cx="307875" cy="224125"/>
            </a:xfrm>
            <a:custGeom>
              <a:avLst/>
              <a:gdLst/>
              <a:ahLst/>
              <a:cxnLst/>
              <a:rect l="l" t="t" r="r" b="b"/>
              <a:pathLst>
                <a:path w="12315" h="8965" extrusionOk="0">
                  <a:moveTo>
                    <a:pt x="8581" y="3727"/>
                  </a:moveTo>
                  <a:cubicBezTo>
                    <a:pt x="8799" y="3727"/>
                    <a:pt x="8988" y="3900"/>
                    <a:pt x="8988" y="4135"/>
                  </a:cubicBezTo>
                  <a:lnTo>
                    <a:pt x="8988" y="6557"/>
                  </a:lnTo>
                  <a:cubicBezTo>
                    <a:pt x="8988" y="6792"/>
                    <a:pt x="8799" y="6964"/>
                    <a:pt x="8581" y="6964"/>
                  </a:cubicBezTo>
                  <a:cubicBezTo>
                    <a:pt x="8528" y="6964"/>
                    <a:pt x="8473" y="6954"/>
                    <a:pt x="8418" y="6932"/>
                  </a:cubicBezTo>
                  <a:cubicBezTo>
                    <a:pt x="8418" y="6932"/>
                    <a:pt x="7392" y="6526"/>
                    <a:pt x="6159" y="6526"/>
                  </a:cubicBezTo>
                  <a:cubicBezTo>
                    <a:pt x="4938" y="6526"/>
                    <a:pt x="3916" y="6932"/>
                    <a:pt x="3897" y="6932"/>
                  </a:cubicBezTo>
                  <a:cubicBezTo>
                    <a:pt x="3846" y="6954"/>
                    <a:pt x="3793" y="6964"/>
                    <a:pt x="3742" y="6964"/>
                  </a:cubicBezTo>
                  <a:cubicBezTo>
                    <a:pt x="3530" y="6964"/>
                    <a:pt x="3331" y="6792"/>
                    <a:pt x="3331" y="6557"/>
                  </a:cubicBezTo>
                  <a:lnTo>
                    <a:pt x="3331" y="4135"/>
                  </a:lnTo>
                  <a:cubicBezTo>
                    <a:pt x="3331" y="3900"/>
                    <a:pt x="3530" y="3727"/>
                    <a:pt x="3742" y="3727"/>
                  </a:cubicBezTo>
                  <a:cubicBezTo>
                    <a:pt x="3793" y="3727"/>
                    <a:pt x="3846" y="3738"/>
                    <a:pt x="3897" y="3760"/>
                  </a:cubicBezTo>
                  <a:cubicBezTo>
                    <a:pt x="3916" y="3760"/>
                    <a:pt x="4938" y="4166"/>
                    <a:pt x="6159" y="4166"/>
                  </a:cubicBezTo>
                  <a:cubicBezTo>
                    <a:pt x="7392" y="4166"/>
                    <a:pt x="8418" y="3760"/>
                    <a:pt x="8418" y="3760"/>
                  </a:cubicBezTo>
                  <a:cubicBezTo>
                    <a:pt x="8473" y="3738"/>
                    <a:pt x="8528" y="3727"/>
                    <a:pt x="8581" y="3727"/>
                  </a:cubicBezTo>
                  <a:close/>
                  <a:moveTo>
                    <a:pt x="457" y="1"/>
                  </a:moveTo>
                  <a:cubicBezTo>
                    <a:pt x="200" y="1"/>
                    <a:pt x="0" y="228"/>
                    <a:pt x="46" y="495"/>
                  </a:cubicBezTo>
                  <a:lnTo>
                    <a:pt x="1591" y="8637"/>
                  </a:lnTo>
                  <a:cubicBezTo>
                    <a:pt x="1622" y="8832"/>
                    <a:pt x="1802" y="8964"/>
                    <a:pt x="1997" y="8964"/>
                  </a:cubicBezTo>
                  <a:lnTo>
                    <a:pt x="10334" y="8964"/>
                  </a:lnTo>
                  <a:cubicBezTo>
                    <a:pt x="10529" y="8964"/>
                    <a:pt x="10693" y="8832"/>
                    <a:pt x="10743" y="8637"/>
                  </a:cubicBezTo>
                  <a:lnTo>
                    <a:pt x="12269" y="495"/>
                  </a:lnTo>
                  <a:cubicBezTo>
                    <a:pt x="12315" y="228"/>
                    <a:pt x="12115" y="1"/>
                    <a:pt x="11869" y="1"/>
                  </a:cubicBezTo>
                  <a:cubicBezTo>
                    <a:pt x="11846" y="1"/>
                    <a:pt x="11821" y="3"/>
                    <a:pt x="11797" y="7"/>
                  </a:cubicBezTo>
                  <a:lnTo>
                    <a:pt x="9163" y="460"/>
                  </a:lnTo>
                  <a:cubicBezTo>
                    <a:pt x="9019" y="479"/>
                    <a:pt x="8890" y="592"/>
                    <a:pt x="8840" y="737"/>
                  </a:cubicBezTo>
                  <a:cubicBezTo>
                    <a:pt x="8824" y="819"/>
                    <a:pt x="8223" y="2640"/>
                    <a:pt x="6159" y="2640"/>
                  </a:cubicBezTo>
                  <a:cubicBezTo>
                    <a:pt x="4092" y="2640"/>
                    <a:pt x="3507" y="819"/>
                    <a:pt x="3491" y="737"/>
                  </a:cubicBezTo>
                  <a:cubicBezTo>
                    <a:pt x="3444" y="592"/>
                    <a:pt x="3312" y="479"/>
                    <a:pt x="3167" y="460"/>
                  </a:cubicBezTo>
                  <a:lnTo>
                    <a:pt x="534" y="7"/>
                  </a:lnTo>
                  <a:cubicBezTo>
                    <a:pt x="508" y="3"/>
                    <a:pt x="482" y="1"/>
                    <a:pt x="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795025" y="4229950"/>
              <a:ext cx="28800" cy="154125"/>
            </a:xfrm>
            <a:custGeom>
              <a:avLst/>
              <a:gdLst/>
              <a:ahLst/>
              <a:cxnLst/>
              <a:rect l="l" t="t" r="r" b="b"/>
              <a:pathLst>
                <a:path w="1152" h="6165" extrusionOk="0">
                  <a:moveTo>
                    <a:pt x="417" y="1"/>
                  </a:moveTo>
                  <a:cubicBezTo>
                    <a:pt x="205" y="1"/>
                    <a:pt x="1" y="170"/>
                    <a:pt x="1" y="410"/>
                  </a:cubicBezTo>
                  <a:lnTo>
                    <a:pt x="1" y="5466"/>
                  </a:lnTo>
                  <a:cubicBezTo>
                    <a:pt x="309" y="5856"/>
                    <a:pt x="684" y="6082"/>
                    <a:pt x="1152" y="6164"/>
                  </a:cubicBezTo>
                  <a:lnTo>
                    <a:pt x="1152" y="621"/>
                  </a:lnTo>
                  <a:cubicBezTo>
                    <a:pt x="1152" y="492"/>
                    <a:pt x="1089" y="359"/>
                    <a:pt x="976" y="281"/>
                  </a:cubicBezTo>
                  <a:lnTo>
                    <a:pt x="633" y="67"/>
                  </a:lnTo>
                  <a:cubicBezTo>
                    <a:pt x="565" y="21"/>
                    <a:pt x="490" y="1"/>
                    <a:pt x="4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3844575" y="4212600"/>
              <a:ext cx="28900" cy="171475"/>
            </a:xfrm>
            <a:custGeom>
              <a:avLst/>
              <a:gdLst/>
              <a:ahLst/>
              <a:cxnLst/>
              <a:rect l="l" t="t" r="r" b="b"/>
              <a:pathLst>
                <a:path w="1156" h="6859" extrusionOk="0">
                  <a:moveTo>
                    <a:pt x="730" y="1"/>
                  </a:moveTo>
                  <a:cubicBezTo>
                    <a:pt x="648" y="1"/>
                    <a:pt x="564" y="25"/>
                    <a:pt x="488" y="78"/>
                  </a:cubicBezTo>
                  <a:lnTo>
                    <a:pt x="165" y="339"/>
                  </a:lnTo>
                  <a:cubicBezTo>
                    <a:pt x="48" y="406"/>
                    <a:pt x="1" y="535"/>
                    <a:pt x="1" y="663"/>
                  </a:cubicBezTo>
                  <a:lnTo>
                    <a:pt x="1" y="6858"/>
                  </a:lnTo>
                  <a:cubicBezTo>
                    <a:pt x="438" y="6776"/>
                    <a:pt x="828" y="6566"/>
                    <a:pt x="1156" y="6160"/>
                  </a:cubicBezTo>
                  <a:lnTo>
                    <a:pt x="1156" y="421"/>
                  </a:lnTo>
                  <a:cubicBezTo>
                    <a:pt x="1156" y="172"/>
                    <a:pt x="949" y="1"/>
                    <a:pt x="73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3893725" y="4235375"/>
              <a:ext cx="28900" cy="100325"/>
            </a:xfrm>
            <a:custGeom>
              <a:avLst/>
              <a:gdLst/>
              <a:ahLst/>
              <a:cxnLst/>
              <a:rect l="l" t="t" r="r" b="b"/>
              <a:pathLst>
                <a:path w="1156" h="4013" extrusionOk="0">
                  <a:moveTo>
                    <a:pt x="428" y="0"/>
                  </a:moveTo>
                  <a:cubicBezTo>
                    <a:pt x="394" y="0"/>
                    <a:pt x="359" y="5"/>
                    <a:pt x="325" y="14"/>
                  </a:cubicBezTo>
                  <a:cubicBezTo>
                    <a:pt x="130" y="45"/>
                    <a:pt x="1" y="224"/>
                    <a:pt x="1" y="404"/>
                  </a:cubicBezTo>
                  <a:lnTo>
                    <a:pt x="1" y="4012"/>
                  </a:lnTo>
                  <a:cubicBezTo>
                    <a:pt x="149" y="3915"/>
                    <a:pt x="309" y="3848"/>
                    <a:pt x="473" y="3817"/>
                  </a:cubicBezTo>
                  <a:lnTo>
                    <a:pt x="1156" y="3704"/>
                  </a:lnTo>
                  <a:lnTo>
                    <a:pt x="1156" y="1071"/>
                  </a:lnTo>
                  <a:cubicBezTo>
                    <a:pt x="1156" y="1005"/>
                    <a:pt x="1140" y="942"/>
                    <a:pt x="1105" y="876"/>
                  </a:cubicBezTo>
                  <a:lnTo>
                    <a:pt x="781" y="224"/>
                  </a:lnTo>
                  <a:cubicBezTo>
                    <a:pt x="715" y="79"/>
                    <a:pt x="575" y="0"/>
                    <a:pt x="4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3943275" y="4268125"/>
              <a:ext cx="28900" cy="56150"/>
            </a:xfrm>
            <a:custGeom>
              <a:avLst/>
              <a:gdLst/>
              <a:ahLst/>
              <a:cxnLst/>
              <a:rect l="l" t="t" r="r" b="b"/>
              <a:pathLst>
                <a:path w="1156" h="2246" extrusionOk="0">
                  <a:moveTo>
                    <a:pt x="735" y="1"/>
                  </a:moveTo>
                  <a:cubicBezTo>
                    <a:pt x="658" y="1"/>
                    <a:pt x="579" y="22"/>
                    <a:pt x="508" y="69"/>
                  </a:cubicBezTo>
                  <a:lnTo>
                    <a:pt x="180" y="295"/>
                  </a:lnTo>
                  <a:cubicBezTo>
                    <a:pt x="67" y="362"/>
                    <a:pt x="1" y="490"/>
                    <a:pt x="1" y="639"/>
                  </a:cubicBezTo>
                  <a:lnTo>
                    <a:pt x="1" y="2246"/>
                  </a:lnTo>
                  <a:lnTo>
                    <a:pt x="1155" y="2051"/>
                  </a:lnTo>
                  <a:lnTo>
                    <a:pt x="1155" y="412"/>
                  </a:lnTo>
                  <a:cubicBezTo>
                    <a:pt x="1155" y="170"/>
                    <a:pt x="951" y="1"/>
                    <a:pt x="73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745775" y="4240925"/>
              <a:ext cx="28525" cy="94775"/>
            </a:xfrm>
            <a:custGeom>
              <a:avLst/>
              <a:gdLst/>
              <a:ahLst/>
              <a:cxnLst/>
              <a:rect l="l" t="t" r="r" b="b"/>
              <a:pathLst>
                <a:path w="1141" h="3791" extrusionOk="0">
                  <a:moveTo>
                    <a:pt x="410" y="0"/>
                  </a:moveTo>
                  <a:cubicBezTo>
                    <a:pt x="196" y="0"/>
                    <a:pt x="1" y="169"/>
                    <a:pt x="1" y="408"/>
                  </a:cubicBezTo>
                  <a:lnTo>
                    <a:pt x="1" y="3482"/>
                  </a:lnTo>
                  <a:lnTo>
                    <a:pt x="668" y="3595"/>
                  </a:lnTo>
                  <a:cubicBezTo>
                    <a:pt x="847" y="3626"/>
                    <a:pt x="1011" y="3693"/>
                    <a:pt x="1140" y="3790"/>
                  </a:cubicBezTo>
                  <a:lnTo>
                    <a:pt x="1140" y="623"/>
                  </a:lnTo>
                  <a:cubicBezTo>
                    <a:pt x="1140" y="490"/>
                    <a:pt x="1074" y="361"/>
                    <a:pt x="961" y="279"/>
                  </a:cubicBezTo>
                  <a:lnTo>
                    <a:pt x="637" y="69"/>
                  </a:lnTo>
                  <a:cubicBezTo>
                    <a:pt x="564" y="22"/>
                    <a:pt x="486" y="0"/>
                    <a:pt x="4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3696250" y="4262875"/>
              <a:ext cx="28875" cy="61400"/>
            </a:xfrm>
            <a:custGeom>
              <a:avLst/>
              <a:gdLst/>
              <a:ahLst/>
              <a:cxnLst/>
              <a:rect l="l" t="t" r="r" b="b"/>
              <a:pathLst>
                <a:path w="1155" h="2456" extrusionOk="0">
                  <a:moveTo>
                    <a:pt x="739" y="0"/>
                  </a:moveTo>
                  <a:cubicBezTo>
                    <a:pt x="664" y="0"/>
                    <a:pt x="588" y="21"/>
                    <a:pt x="519" y="68"/>
                  </a:cubicBezTo>
                  <a:lnTo>
                    <a:pt x="180" y="279"/>
                  </a:lnTo>
                  <a:cubicBezTo>
                    <a:pt x="66" y="361"/>
                    <a:pt x="0" y="490"/>
                    <a:pt x="0" y="622"/>
                  </a:cubicBezTo>
                  <a:lnTo>
                    <a:pt x="0" y="2261"/>
                  </a:lnTo>
                  <a:lnTo>
                    <a:pt x="1155" y="2456"/>
                  </a:lnTo>
                  <a:lnTo>
                    <a:pt x="1155" y="408"/>
                  </a:lnTo>
                  <a:cubicBezTo>
                    <a:pt x="1155" y="169"/>
                    <a:pt x="951" y="0"/>
                    <a:pt x="7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1735229">
            <a:off x="872473" y="4427897"/>
            <a:ext cx="186977" cy="351053"/>
            <a:chOff x="4730050" y="4212675"/>
            <a:chExt cx="186975" cy="351050"/>
          </a:xfrm>
        </p:grpSpPr>
        <p:sp>
          <p:nvSpPr>
            <p:cNvPr id="24" name="Google Shape;24;p2"/>
            <p:cNvSpPr/>
            <p:nvPr/>
          </p:nvSpPr>
          <p:spPr>
            <a:xfrm>
              <a:off x="4730050" y="4387650"/>
              <a:ext cx="186975" cy="176075"/>
            </a:xfrm>
            <a:custGeom>
              <a:avLst/>
              <a:gdLst/>
              <a:ahLst/>
              <a:cxnLst/>
              <a:rect l="l" t="t" r="r" b="b"/>
              <a:pathLst>
                <a:path w="7479" h="7043" extrusionOk="0">
                  <a:moveTo>
                    <a:pt x="441" y="1"/>
                  </a:moveTo>
                  <a:cubicBezTo>
                    <a:pt x="195" y="1"/>
                    <a:pt x="0" y="231"/>
                    <a:pt x="51" y="473"/>
                  </a:cubicBezTo>
                  <a:lnTo>
                    <a:pt x="488" y="3106"/>
                  </a:lnTo>
                  <a:cubicBezTo>
                    <a:pt x="519" y="3301"/>
                    <a:pt x="683" y="3449"/>
                    <a:pt x="878" y="3449"/>
                  </a:cubicBezTo>
                  <a:lnTo>
                    <a:pt x="1397" y="3449"/>
                  </a:lnTo>
                  <a:lnTo>
                    <a:pt x="1884" y="6699"/>
                  </a:lnTo>
                  <a:cubicBezTo>
                    <a:pt x="1904" y="6894"/>
                    <a:pt x="2080" y="7042"/>
                    <a:pt x="2294" y="7042"/>
                  </a:cubicBezTo>
                  <a:lnTo>
                    <a:pt x="5185" y="7042"/>
                  </a:lnTo>
                  <a:cubicBezTo>
                    <a:pt x="5395" y="7042"/>
                    <a:pt x="5575" y="6894"/>
                    <a:pt x="5591" y="6699"/>
                  </a:cubicBezTo>
                  <a:lnTo>
                    <a:pt x="6078" y="3449"/>
                  </a:lnTo>
                  <a:lnTo>
                    <a:pt x="6585" y="3449"/>
                  </a:lnTo>
                  <a:cubicBezTo>
                    <a:pt x="6796" y="3449"/>
                    <a:pt x="6956" y="3301"/>
                    <a:pt x="6991" y="3106"/>
                  </a:cubicBezTo>
                  <a:lnTo>
                    <a:pt x="7428" y="473"/>
                  </a:lnTo>
                  <a:cubicBezTo>
                    <a:pt x="7479" y="231"/>
                    <a:pt x="7284" y="1"/>
                    <a:pt x="7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4736575" y="4212675"/>
              <a:ext cx="173925" cy="154325"/>
            </a:xfrm>
            <a:custGeom>
              <a:avLst/>
              <a:gdLst/>
              <a:ahLst/>
              <a:cxnLst/>
              <a:rect l="l" t="t" r="r" b="b"/>
              <a:pathLst>
                <a:path w="6957" h="6173" extrusionOk="0">
                  <a:moveTo>
                    <a:pt x="3481" y="1"/>
                  </a:moveTo>
                  <a:cubicBezTo>
                    <a:pt x="3447" y="1"/>
                    <a:pt x="3413" y="5"/>
                    <a:pt x="3379" y="13"/>
                  </a:cubicBezTo>
                  <a:cubicBezTo>
                    <a:pt x="2357" y="270"/>
                    <a:pt x="648" y="1717"/>
                    <a:pt x="648" y="2857"/>
                  </a:cubicBezTo>
                  <a:cubicBezTo>
                    <a:pt x="648" y="3083"/>
                    <a:pt x="699" y="3313"/>
                    <a:pt x="781" y="3524"/>
                  </a:cubicBezTo>
                  <a:cubicBezTo>
                    <a:pt x="278" y="3879"/>
                    <a:pt x="1" y="4417"/>
                    <a:pt x="1" y="5049"/>
                  </a:cubicBezTo>
                  <a:cubicBezTo>
                    <a:pt x="1" y="5490"/>
                    <a:pt x="98" y="5864"/>
                    <a:pt x="278" y="6173"/>
                  </a:cubicBezTo>
                  <a:lnTo>
                    <a:pt x="6679" y="6173"/>
                  </a:lnTo>
                  <a:cubicBezTo>
                    <a:pt x="6859" y="5864"/>
                    <a:pt x="6956" y="5490"/>
                    <a:pt x="6956" y="5049"/>
                  </a:cubicBezTo>
                  <a:cubicBezTo>
                    <a:pt x="6956" y="4515"/>
                    <a:pt x="6679" y="3996"/>
                    <a:pt x="6160" y="3606"/>
                  </a:cubicBezTo>
                  <a:cubicBezTo>
                    <a:pt x="5591" y="3149"/>
                    <a:pt x="4811" y="2857"/>
                    <a:pt x="4062" y="2759"/>
                  </a:cubicBezTo>
                  <a:cubicBezTo>
                    <a:pt x="3835" y="2728"/>
                    <a:pt x="3656" y="2533"/>
                    <a:pt x="3672" y="2318"/>
                  </a:cubicBezTo>
                  <a:cubicBezTo>
                    <a:pt x="3690" y="2101"/>
                    <a:pt x="3871" y="1927"/>
                    <a:pt x="4085" y="1927"/>
                  </a:cubicBezTo>
                  <a:cubicBezTo>
                    <a:pt x="4094" y="1927"/>
                    <a:pt x="4103" y="1928"/>
                    <a:pt x="4112" y="1928"/>
                  </a:cubicBezTo>
                  <a:cubicBezTo>
                    <a:pt x="4924" y="1979"/>
                    <a:pt x="5755" y="2353"/>
                    <a:pt x="6289" y="2728"/>
                  </a:cubicBezTo>
                  <a:cubicBezTo>
                    <a:pt x="6274" y="2385"/>
                    <a:pt x="6110" y="2076"/>
                    <a:pt x="5837" y="1815"/>
                  </a:cubicBezTo>
                  <a:cubicBezTo>
                    <a:pt x="5201" y="1245"/>
                    <a:pt x="4128" y="1070"/>
                    <a:pt x="3867" y="290"/>
                  </a:cubicBezTo>
                  <a:cubicBezTo>
                    <a:pt x="3814" y="109"/>
                    <a:pt x="3657" y="1"/>
                    <a:pt x="3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5"/>
          <p:cNvSpPr txBox="1">
            <a:spLocks noGrp="1"/>
          </p:cNvSpPr>
          <p:nvPr>
            <p:ph type="subTitle" idx="1"/>
          </p:nvPr>
        </p:nvSpPr>
        <p:spPr>
          <a:xfrm>
            <a:off x="4572002" y="3454915"/>
            <a:ext cx="2964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5"/>
          <p:cNvSpPr txBox="1">
            <a:spLocks noGrp="1"/>
          </p:cNvSpPr>
          <p:nvPr>
            <p:ph type="subTitle" idx="2"/>
          </p:nvPr>
        </p:nvSpPr>
        <p:spPr>
          <a:xfrm>
            <a:off x="4572002" y="2143333"/>
            <a:ext cx="2964900" cy="69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5" name="Google Shape;65;p5"/>
          <p:cNvSpPr txBox="1">
            <a:spLocks noGrp="1"/>
          </p:cNvSpPr>
          <p:nvPr>
            <p:ph type="subTitle" idx="3"/>
          </p:nvPr>
        </p:nvSpPr>
        <p:spPr>
          <a:xfrm>
            <a:off x="4572000" y="3130207"/>
            <a:ext cx="2964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5"/>
          <p:cNvSpPr txBox="1">
            <a:spLocks noGrp="1"/>
          </p:cNvSpPr>
          <p:nvPr>
            <p:ph type="subTitle" idx="4"/>
          </p:nvPr>
        </p:nvSpPr>
        <p:spPr>
          <a:xfrm>
            <a:off x="4572000" y="1818625"/>
            <a:ext cx="2964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Anton"/>
              <a:buNone/>
              <a:defRPr sz="2400" b="1"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5"/>
          <p:cNvSpPr>
            <a:spLocks noGrp="1"/>
          </p:cNvSpPr>
          <p:nvPr>
            <p:ph type="pic" idx="5"/>
          </p:nvPr>
        </p:nvSpPr>
        <p:spPr>
          <a:xfrm flipH="1">
            <a:off x="-25" y="730800"/>
            <a:ext cx="3895800" cy="4412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20010" y="539414"/>
            <a:ext cx="7704000" cy="51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1" name="Google Shape;81;p7"/>
          <p:cNvSpPr txBox="1">
            <a:spLocks noGrp="1"/>
          </p:cNvSpPr>
          <p:nvPr>
            <p:ph type="subTitle" idx="1"/>
          </p:nvPr>
        </p:nvSpPr>
        <p:spPr>
          <a:xfrm>
            <a:off x="720000" y="1749325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245595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 sz="21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1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21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2100"/>
            </a:lvl9pPr>
          </a:lstStyle>
          <a:p>
            <a:endParaRPr/>
          </a:p>
        </p:txBody>
      </p:sp>
      <p:sp>
        <p:nvSpPr>
          <p:cNvPr id="82" name="Google Shape;82;p7"/>
          <p:cNvSpPr>
            <a:spLocks noGrp="1"/>
          </p:cNvSpPr>
          <p:nvPr>
            <p:ph type="pic" idx="2"/>
          </p:nvPr>
        </p:nvSpPr>
        <p:spPr>
          <a:xfrm flipH="1">
            <a:off x="6031800" y="529475"/>
            <a:ext cx="3112200" cy="4614000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7"/>
          <p:cNvSpPr/>
          <p:nvPr/>
        </p:nvSpPr>
        <p:spPr>
          <a:xfrm flipH="1">
            <a:off x="383188" y="395192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7"/>
          <p:cNvSpPr/>
          <p:nvPr/>
        </p:nvSpPr>
        <p:spPr>
          <a:xfrm flipH="1">
            <a:off x="254625" y="46676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7"/>
          <p:cNvSpPr/>
          <p:nvPr/>
        </p:nvSpPr>
        <p:spPr>
          <a:xfrm flipH="1">
            <a:off x="1073300" y="466767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" name="Google Shape;86;p7"/>
          <p:cNvGrpSpPr/>
          <p:nvPr/>
        </p:nvGrpSpPr>
        <p:grpSpPr>
          <a:xfrm>
            <a:off x="573713" y="4362250"/>
            <a:ext cx="360500" cy="351175"/>
            <a:chOff x="5143750" y="2922075"/>
            <a:chExt cx="360500" cy="351175"/>
          </a:xfrm>
        </p:grpSpPr>
        <p:sp>
          <p:nvSpPr>
            <p:cNvPr id="87" name="Google Shape;87;p7"/>
            <p:cNvSpPr/>
            <p:nvPr/>
          </p:nvSpPr>
          <p:spPr>
            <a:xfrm>
              <a:off x="5159550" y="2938700"/>
              <a:ext cx="328800" cy="318000"/>
            </a:xfrm>
            <a:custGeom>
              <a:avLst/>
              <a:gdLst/>
              <a:ahLst/>
              <a:cxnLst/>
              <a:rect l="l" t="t" r="r" b="b"/>
              <a:pathLst>
                <a:path w="13152" h="12720" extrusionOk="0">
                  <a:moveTo>
                    <a:pt x="9641" y="1994"/>
                  </a:moveTo>
                  <a:cubicBezTo>
                    <a:pt x="9819" y="1994"/>
                    <a:pt x="9980" y="2103"/>
                    <a:pt x="10046" y="2289"/>
                  </a:cubicBezTo>
                  <a:lnTo>
                    <a:pt x="10487" y="3604"/>
                  </a:lnTo>
                  <a:cubicBezTo>
                    <a:pt x="10569" y="3865"/>
                    <a:pt x="10374" y="4142"/>
                    <a:pt x="10081" y="4142"/>
                  </a:cubicBezTo>
                  <a:cubicBezTo>
                    <a:pt x="9918" y="4142"/>
                    <a:pt x="9754" y="4025"/>
                    <a:pt x="9691" y="3865"/>
                  </a:cubicBezTo>
                  <a:lnTo>
                    <a:pt x="9250" y="2547"/>
                  </a:lnTo>
                  <a:cubicBezTo>
                    <a:pt x="9184" y="2321"/>
                    <a:pt x="9301" y="2094"/>
                    <a:pt x="9512" y="2012"/>
                  </a:cubicBezTo>
                  <a:cubicBezTo>
                    <a:pt x="9555" y="2000"/>
                    <a:pt x="9598" y="1994"/>
                    <a:pt x="9641" y="1994"/>
                  </a:cubicBezTo>
                  <a:close/>
                  <a:moveTo>
                    <a:pt x="8545" y="3098"/>
                  </a:moveTo>
                  <a:cubicBezTo>
                    <a:pt x="8719" y="3098"/>
                    <a:pt x="8888" y="3207"/>
                    <a:pt x="8942" y="3378"/>
                  </a:cubicBezTo>
                  <a:lnTo>
                    <a:pt x="9379" y="4692"/>
                  </a:lnTo>
                  <a:cubicBezTo>
                    <a:pt x="9461" y="4954"/>
                    <a:pt x="9266" y="5231"/>
                    <a:pt x="8989" y="5231"/>
                  </a:cubicBezTo>
                  <a:cubicBezTo>
                    <a:pt x="8813" y="5231"/>
                    <a:pt x="8665" y="5133"/>
                    <a:pt x="8599" y="4954"/>
                  </a:cubicBezTo>
                  <a:lnTo>
                    <a:pt x="8162" y="3635"/>
                  </a:lnTo>
                  <a:cubicBezTo>
                    <a:pt x="8096" y="3425"/>
                    <a:pt x="8209" y="3183"/>
                    <a:pt x="8423" y="3116"/>
                  </a:cubicBezTo>
                  <a:cubicBezTo>
                    <a:pt x="8463" y="3104"/>
                    <a:pt x="8504" y="3098"/>
                    <a:pt x="8545" y="3098"/>
                  </a:cubicBezTo>
                  <a:close/>
                  <a:moveTo>
                    <a:pt x="7450" y="4188"/>
                  </a:moveTo>
                  <a:cubicBezTo>
                    <a:pt x="7624" y="4188"/>
                    <a:pt x="7787" y="4297"/>
                    <a:pt x="7854" y="4482"/>
                  </a:cubicBezTo>
                  <a:lnTo>
                    <a:pt x="8291" y="5781"/>
                  </a:lnTo>
                  <a:cubicBezTo>
                    <a:pt x="8373" y="6058"/>
                    <a:pt x="8178" y="6335"/>
                    <a:pt x="7901" y="6335"/>
                  </a:cubicBezTo>
                  <a:cubicBezTo>
                    <a:pt x="7721" y="6335"/>
                    <a:pt x="7561" y="6222"/>
                    <a:pt x="7495" y="6058"/>
                  </a:cubicBezTo>
                  <a:lnTo>
                    <a:pt x="7058" y="4743"/>
                  </a:lnTo>
                  <a:cubicBezTo>
                    <a:pt x="6992" y="4513"/>
                    <a:pt x="7105" y="4287"/>
                    <a:pt x="7331" y="4205"/>
                  </a:cubicBezTo>
                  <a:cubicBezTo>
                    <a:pt x="7370" y="4193"/>
                    <a:pt x="7410" y="4188"/>
                    <a:pt x="7450" y="4188"/>
                  </a:cubicBezTo>
                  <a:close/>
                  <a:moveTo>
                    <a:pt x="6352" y="5294"/>
                  </a:moveTo>
                  <a:cubicBezTo>
                    <a:pt x="6526" y="5294"/>
                    <a:pt x="6696" y="5400"/>
                    <a:pt x="6746" y="5570"/>
                  </a:cubicBezTo>
                  <a:lnTo>
                    <a:pt x="7187" y="6889"/>
                  </a:lnTo>
                  <a:cubicBezTo>
                    <a:pt x="7269" y="7146"/>
                    <a:pt x="7074" y="7423"/>
                    <a:pt x="6797" y="7423"/>
                  </a:cubicBezTo>
                  <a:cubicBezTo>
                    <a:pt x="6617" y="7423"/>
                    <a:pt x="6473" y="7326"/>
                    <a:pt x="6406" y="7146"/>
                  </a:cubicBezTo>
                  <a:lnTo>
                    <a:pt x="5966" y="5832"/>
                  </a:lnTo>
                  <a:cubicBezTo>
                    <a:pt x="5903" y="5621"/>
                    <a:pt x="6016" y="5375"/>
                    <a:pt x="6227" y="5313"/>
                  </a:cubicBezTo>
                  <a:cubicBezTo>
                    <a:pt x="6268" y="5300"/>
                    <a:pt x="6310" y="5294"/>
                    <a:pt x="6352" y="5294"/>
                  </a:cubicBezTo>
                  <a:close/>
                  <a:moveTo>
                    <a:pt x="5261" y="6382"/>
                  </a:moveTo>
                  <a:cubicBezTo>
                    <a:pt x="5431" y="6382"/>
                    <a:pt x="5591" y="6489"/>
                    <a:pt x="5657" y="6659"/>
                  </a:cubicBezTo>
                  <a:lnTo>
                    <a:pt x="6098" y="7977"/>
                  </a:lnTo>
                  <a:cubicBezTo>
                    <a:pt x="6180" y="8254"/>
                    <a:pt x="5985" y="8531"/>
                    <a:pt x="5708" y="8531"/>
                  </a:cubicBezTo>
                  <a:cubicBezTo>
                    <a:pt x="5529" y="8531"/>
                    <a:pt x="5365" y="8414"/>
                    <a:pt x="5318" y="8239"/>
                  </a:cubicBezTo>
                  <a:lnTo>
                    <a:pt x="4877" y="6920"/>
                  </a:lnTo>
                  <a:cubicBezTo>
                    <a:pt x="4795" y="6709"/>
                    <a:pt x="4912" y="6483"/>
                    <a:pt x="5139" y="6401"/>
                  </a:cubicBezTo>
                  <a:cubicBezTo>
                    <a:pt x="5179" y="6388"/>
                    <a:pt x="5221" y="6382"/>
                    <a:pt x="5261" y="6382"/>
                  </a:cubicBezTo>
                  <a:close/>
                  <a:moveTo>
                    <a:pt x="4156" y="7487"/>
                  </a:moveTo>
                  <a:cubicBezTo>
                    <a:pt x="4331" y="7487"/>
                    <a:pt x="4500" y="7596"/>
                    <a:pt x="4553" y="7767"/>
                  </a:cubicBezTo>
                  <a:lnTo>
                    <a:pt x="4990" y="9081"/>
                  </a:lnTo>
                  <a:cubicBezTo>
                    <a:pt x="5072" y="9343"/>
                    <a:pt x="4877" y="9620"/>
                    <a:pt x="4600" y="9620"/>
                  </a:cubicBezTo>
                  <a:cubicBezTo>
                    <a:pt x="4425" y="9620"/>
                    <a:pt x="4276" y="9522"/>
                    <a:pt x="4210" y="9343"/>
                  </a:cubicBezTo>
                  <a:lnTo>
                    <a:pt x="3773" y="8024"/>
                  </a:lnTo>
                  <a:cubicBezTo>
                    <a:pt x="3707" y="7813"/>
                    <a:pt x="3820" y="7571"/>
                    <a:pt x="4035" y="7505"/>
                  </a:cubicBezTo>
                  <a:cubicBezTo>
                    <a:pt x="4075" y="7493"/>
                    <a:pt x="4116" y="7487"/>
                    <a:pt x="4156" y="7487"/>
                  </a:cubicBezTo>
                  <a:close/>
                  <a:moveTo>
                    <a:pt x="3062" y="8576"/>
                  </a:moveTo>
                  <a:cubicBezTo>
                    <a:pt x="3236" y="8576"/>
                    <a:pt x="3398" y="8683"/>
                    <a:pt x="3465" y="8855"/>
                  </a:cubicBezTo>
                  <a:lnTo>
                    <a:pt x="3902" y="10170"/>
                  </a:lnTo>
                  <a:cubicBezTo>
                    <a:pt x="3968" y="10400"/>
                    <a:pt x="3855" y="10626"/>
                    <a:pt x="3644" y="10692"/>
                  </a:cubicBezTo>
                  <a:cubicBezTo>
                    <a:pt x="3595" y="10710"/>
                    <a:pt x="3545" y="10719"/>
                    <a:pt x="3497" y="10719"/>
                  </a:cubicBezTo>
                  <a:cubicBezTo>
                    <a:pt x="3324" y="10719"/>
                    <a:pt x="3174" y="10608"/>
                    <a:pt x="3122" y="10431"/>
                  </a:cubicBezTo>
                  <a:lnTo>
                    <a:pt x="2685" y="9116"/>
                  </a:lnTo>
                  <a:cubicBezTo>
                    <a:pt x="2603" y="8902"/>
                    <a:pt x="2716" y="8675"/>
                    <a:pt x="2942" y="8594"/>
                  </a:cubicBezTo>
                  <a:cubicBezTo>
                    <a:pt x="2982" y="8582"/>
                    <a:pt x="3022" y="8576"/>
                    <a:pt x="3062" y="8576"/>
                  </a:cubicBezTo>
                  <a:close/>
                  <a:moveTo>
                    <a:pt x="10746" y="0"/>
                  </a:moveTo>
                  <a:cubicBezTo>
                    <a:pt x="10186" y="0"/>
                    <a:pt x="9625" y="216"/>
                    <a:pt x="9204" y="647"/>
                  </a:cubicBezTo>
                  <a:lnTo>
                    <a:pt x="863" y="8984"/>
                  </a:lnTo>
                  <a:cubicBezTo>
                    <a:pt x="1" y="9830"/>
                    <a:pt x="1" y="11227"/>
                    <a:pt x="863" y="12073"/>
                  </a:cubicBezTo>
                  <a:cubicBezTo>
                    <a:pt x="1286" y="12504"/>
                    <a:pt x="1847" y="12720"/>
                    <a:pt x="2408" y="12720"/>
                  </a:cubicBezTo>
                  <a:cubicBezTo>
                    <a:pt x="2969" y="12720"/>
                    <a:pt x="3529" y="12504"/>
                    <a:pt x="3953" y="12073"/>
                  </a:cubicBezTo>
                  <a:lnTo>
                    <a:pt x="12289" y="3733"/>
                  </a:lnTo>
                  <a:cubicBezTo>
                    <a:pt x="13152" y="2890"/>
                    <a:pt x="13152" y="1490"/>
                    <a:pt x="12289" y="647"/>
                  </a:cubicBezTo>
                  <a:cubicBezTo>
                    <a:pt x="11868" y="216"/>
                    <a:pt x="11307" y="0"/>
                    <a:pt x="1074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7"/>
            <p:cNvSpPr/>
            <p:nvPr/>
          </p:nvSpPr>
          <p:spPr>
            <a:xfrm>
              <a:off x="5143750" y="2922075"/>
              <a:ext cx="248725" cy="244050"/>
            </a:xfrm>
            <a:custGeom>
              <a:avLst/>
              <a:gdLst/>
              <a:ahLst/>
              <a:cxnLst/>
              <a:rect l="l" t="t" r="r" b="b"/>
              <a:pathLst>
                <a:path w="9949" h="9762" extrusionOk="0">
                  <a:moveTo>
                    <a:pt x="8936" y="1"/>
                  </a:moveTo>
                  <a:cubicBezTo>
                    <a:pt x="8278" y="1"/>
                    <a:pt x="7616" y="247"/>
                    <a:pt x="7105" y="758"/>
                  </a:cubicBezTo>
                  <a:lnTo>
                    <a:pt x="941" y="6918"/>
                  </a:lnTo>
                  <a:cubicBezTo>
                    <a:pt x="180" y="7682"/>
                    <a:pt x="1" y="8822"/>
                    <a:pt x="391" y="9762"/>
                  </a:cubicBezTo>
                  <a:cubicBezTo>
                    <a:pt x="520" y="9504"/>
                    <a:pt x="699" y="9274"/>
                    <a:pt x="910" y="9063"/>
                  </a:cubicBezTo>
                  <a:lnTo>
                    <a:pt x="9250" y="727"/>
                  </a:lnTo>
                  <a:cubicBezTo>
                    <a:pt x="9461" y="516"/>
                    <a:pt x="9687" y="337"/>
                    <a:pt x="9949" y="204"/>
                  </a:cubicBezTo>
                  <a:cubicBezTo>
                    <a:pt x="9628" y="69"/>
                    <a:pt x="9283" y="1"/>
                    <a:pt x="89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7"/>
            <p:cNvSpPr/>
            <p:nvPr/>
          </p:nvSpPr>
          <p:spPr>
            <a:xfrm>
              <a:off x="5255525" y="3029175"/>
              <a:ext cx="248725" cy="244075"/>
            </a:xfrm>
            <a:custGeom>
              <a:avLst/>
              <a:gdLst/>
              <a:ahLst/>
              <a:cxnLst/>
              <a:rect l="l" t="t" r="r" b="b"/>
              <a:pathLst>
                <a:path w="9949" h="9763" extrusionOk="0">
                  <a:moveTo>
                    <a:pt x="9558" y="1"/>
                  </a:moveTo>
                  <a:cubicBezTo>
                    <a:pt x="9426" y="262"/>
                    <a:pt x="9246" y="488"/>
                    <a:pt x="9036" y="699"/>
                  </a:cubicBezTo>
                  <a:lnTo>
                    <a:pt x="699" y="9040"/>
                  </a:lnTo>
                  <a:cubicBezTo>
                    <a:pt x="488" y="9250"/>
                    <a:pt x="258" y="9430"/>
                    <a:pt x="1" y="9558"/>
                  </a:cubicBezTo>
                  <a:cubicBezTo>
                    <a:pt x="321" y="9694"/>
                    <a:pt x="668" y="9763"/>
                    <a:pt x="1016" y="9763"/>
                  </a:cubicBezTo>
                  <a:cubicBezTo>
                    <a:pt x="1672" y="9763"/>
                    <a:pt x="2335" y="9518"/>
                    <a:pt x="2844" y="9008"/>
                  </a:cubicBezTo>
                  <a:lnTo>
                    <a:pt x="9004" y="2845"/>
                  </a:lnTo>
                  <a:cubicBezTo>
                    <a:pt x="9769" y="2084"/>
                    <a:pt x="9948" y="945"/>
                    <a:pt x="955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0" name="Google Shape;90;p7"/>
          <p:cNvSpPr/>
          <p:nvPr/>
        </p:nvSpPr>
        <p:spPr>
          <a:xfrm flipH="1">
            <a:off x="623138" y="2757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7"/>
          <p:cNvSpPr/>
          <p:nvPr/>
        </p:nvSpPr>
        <p:spPr>
          <a:xfrm flipH="1">
            <a:off x="254625" y="627498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5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5"/>
          <p:cNvSpPr/>
          <p:nvPr/>
        </p:nvSpPr>
        <p:spPr>
          <a:xfrm flipH="1">
            <a:off x="7641963" y="2892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3" name="Google Shape;243;p15"/>
          <p:cNvSpPr/>
          <p:nvPr/>
        </p:nvSpPr>
        <p:spPr>
          <a:xfrm flipH="1">
            <a:off x="794350" y="46033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"/>
          <p:cNvSpPr/>
          <p:nvPr/>
        </p:nvSpPr>
        <p:spPr>
          <a:xfrm flipH="1">
            <a:off x="1485375" y="44937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15"/>
          <p:cNvSpPr/>
          <p:nvPr/>
        </p:nvSpPr>
        <p:spPr>
          <a:xfrm flipH="1">
            <a:off x="8377050" y="2486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6" name="Google Shape;246;p15"/>
          <p:cNvGrpSpPr/>
          <p:nvPr/>
        </p:nvGrpSpPr>
        <p:grpSpPr>
          <a:xfrm>
            <a:off x="441950" y="248600"/>
            <a:ext cx="352400" cy="350900"/>
            <a:chOff x="3154950" y="1682900"/>
            <a:chExt cx="352400" cy="350900"/>
          </a:xfrm>
        </p:grpSpPr>
        <p:sp>
          <p:nvSpPr>
            <p:cNvPr id="247" name="Google Shape;247;p15"/>
            <p:cNvSpPr/>
            <p:nvPr/>
          </p:nvSpPr>
          <p:spPr>
            <a:xfrm>
              <a:off x="3471150" y="1772725"/>
              <a:ext cx="36200" cy="48050"/>
            </a:xfrm>
            <a:custGeom>
              <a:avLst/>
              <a:gdLst/>
              <a:ahLst/>
              <a:cxnLst/>
              <a:rect l="l" t="t" r="r" b="b"/>
              <a:pathLst>
                <a:path w="1448" h="1922" extrusionOk="0">
                  <a:moveTo>
                    <a:pt x="878" y="0"/>
                  </a:moveTo>
                  <a:cubicBezTo>
                    <a:pt x="648" y="652"/>
                    <a:pt x="324" y="1315"/>
                    <a:pt x="0" y="1920"/>
                  </a:cubicBezTo>
                  <a:cubicBezTo>
                    <a:pt x="32" y="1921"/>
                    <a:pt x="65" y="1921"/>
                    <a:pt x="98" y="1921"/>
                  </a:cubicBezTo>
                  <a:cubicBezTo>
                    <a:pt x="495" y="1921"/>
                    <a:pt x="933" y="1830"/>
                    <a:pt x="1217" y="1545"/>
                  </a:cubicBezTo>
                  <a:cubicBezTo>
                    <a:pt x="1366" y="1397"/>
                    <a:pt x="1448" y="1217"/>
                    <a:pt x="1428" y="1022"/>
                  </a:cubicBezTo>
                  <a:cubicBezTo>
                    <a:pt x="1428" y="683"/>
                    <a:pt x="1171" y="324"/>
                    <a:pt x="8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5"/>
            <p:cNvSpPr/>
            <p:nvPr/>
          </p:nvSpPr>
          <p:spPr>
            <a:xfrm>
              <a:off x="3368750" y="1682900"/>
              <a:ext cx="48775" cy="36200"/>
            </a:xfrm>
            <a:custGeom>
              <a:avLst/>
              <a:gdLst/>
              <a:ahLst/>
              <a:cxnLst/>
              <a:rect l="l" t="t" r="r" b="b"/>
              <a:pathLst>
                <a:path w="1951" h="1448" extrusionOk="0">
                  <a:moveTo>
                    <a:pt x="909" y="0"/>
                  </a:moveTo>
                  <a:cubicBezTo>
                    <a:pt x="714" y="0"/>
                    <a:pt x="535" y="67"/>
                    <a:pt x="390" y="211"/>
                  </a:cubicBezTo>
                  <a:cubicBezTo>
                    <a:pt x="82" y="519"/>
                    <a:pt x="0" y="1007"/>
                    <a:pt x="16" y="1448"/>
                  </a:cubicBezTo>
                  <a:cubicBezTo>
                    <a:pt x="617" y="1104"/>
                    <a:pt x="1299" y="780"/>
                    <a:pt x="1951" y="554"/>
                  </a:cubicBezTo>
                  <a:cubicBezTo>
                    <a:pt x="1623" y="246"/>
                    <a:pt x="1268" y="0"/>
                    <a:pt x="9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" name="Google Shape;249;p15"/>
            <p:cNvSpPr/>
            <p:nvPr/>
          </p:nvSpPr>
          <p:spPr>
            <a:xfrm>
              <a:off x="3357325" y="1708800"/>
              <a:ext cx="134900" cy="124125"/>
            </a:xfrm>
            <a:custGeom>
              <a:avLst/>
              <a:gdLst/>
              <a:ahLst/>
              <a:cxnLst/>
              <a:rect l="l" t="t" r="r" b="b"/>
              <a:pathLst>
                <a:path w="5396" h="4965" extrusionOk="0">
                  <a:moveTo>
                    <a:pt x="4054" y="0"/>
                  </a:moveTo>
                  <a:cubicBezTo>
                    <a:pt x="3040" y="0"/>
                    <a:pt x="1326" y="789"/>
                    <a:pt x="1" y="1648"/>
                  </a:cubicBezTo>
                  <a:lnTo>
                    <a:pt x="51" y="1711"/>
                  </a:lnTo>
                  <a:cubicBezTo>
                    <a:pt x="504" y="2151"/>
                    <a:pt x="555" y="2670"/>
                    <a:pt x="601" y="3111"/>
                  </a:cubicBezTo>
                  <a:cubicBezTo>
                    <a:pt x="652" y="3532"/>
                    <a:pt x="699" y="3794"/>
                    <a:pt x="929" y="4020"/>
                  </a:cubicBezTo>
                  <a:cubicBezTo>
                    <a:pt x="1155" y="4246"/>
                    <a:pt x="1417" y="4297"/>
                    <a:pt x="1838" y="4344"/>
                  </a:cubicBezTo>
                  <a:cubicBezTo>
                    <a:pt x="2275" y="4395"/>
                    <a:pt x="2798" y="4457"/>
                    <a:pt x="3250" y="4898"/>
                  </a:cubicBezTo>
                  <a:lnTo>
                    <a:pt x="3301" y="4964"/>
                  </a:lnTo>
                  <a:cubicBezTo>
                    <a:pt x="4405" y="3240"/>
                    <a:pt x="5396" y="884"/>
                    <a:pt x="4733" y="216"/>
                  </a:cubicBezTo>
                  <a:cubicBezTo>
                    <a:pt x="4583" y="67"/>
                    <a:pt x="4348" y="0"/>
                    <a:pt x="40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5"/>
            <p:cNvSpPr/>
            <p:nvPr/>
          </p:nvSpPr>
          <p:spPr>
            <a:xfrm>
              <a:off x="3154950" y="1761700"/>
              <a:ext cx="273125" cy="272100"/>
            </a:xfrm>
            <a:custGeom>
              <a:avLst/>
              <a:gdLst/>
              <a:ahLst/>
              <a:cxnLst/>
              <a:rect l="l" t="t" r="r" b="b"/>
              <a:pathLst>
                <a:path w="10925" h="10884" extrusionOk="0">
                  <a:moveTo>
                    <a:pt x="7397" y="0"/>
                  </a:moveTo>
                  <a:cubicBezTo>
                    <a:pt x="6504" y="652"/>
                    <a:pt x="5642" y="1463"/>
                    <a:pt x="5950" y="2520"/>
                  </a:cubicBezTo>
                  <a:lnTo>
                    <a:pt x="5560" y="2911"/>
                  </a:lnTo>
                  <a:cubicBezTo>
                    <a:pt x="5470" y="3008"/>
                    <a:pt x="5352" y="3057"/>
                    <a:pt x="5234" y="3057"/>
                  </a:cubicBezTo>
                  <a:cubicBezTo>
                    <a:pt x="5116" y="3057"/>
                    <a:pt x="4998" y="3008"/>
                    <a:pt x="4908" y="2911"/>
                  </a:cubicBezTo>
                  <a:cubicBezTo>
                    <a:pt x="4733" y="2731"/>
                    <a:pt x="4733" y="2439"/>
                    <a:pt x="4908" y="2263"/>
                  </a:cubicBezTo>
                  <a:cubicBezTo>
                    <a:pt x="5072" y="2099"/>
                    <a:pt x="5072" y="1838"/>
                    <a:pt x="4908" y="1678"/>
                  </a:cubicBezTo>
                  <a:cubicBezTo>
                    <a:pt x="4828" y="1596"/>
                    <a:pt x="4723" y="1555"/>
                    <a:pt x="4617" y="1555"/>
                  </a:cubicBezTo>
                  <a:cubicBezTo>
                    <a:pt x="4512" y="1555"/>
                    <a:pt x="4405" y="1596"/>
                    <a:pt x="4323" y="1678"/>
                  </a:cubicBezTo>
                  <a:cubicBezTo>
                    <a:pt x="3820" y="2181"/>
                    <a:pt x="3820" y="2992"/>
                    <a:pt x="4323" y="3496"/>
                  </a:cubicBezTo>
                  <a:cubicBezTo>
                    <a:pt x="4577" y="3747"/>
                    <a:pt x="4907" y="3873"/>
                    <a:pt x="5236" y="3873"/>
                  </a:cubicBezTo>
                  <a:cubicBezTo>
                    <a:pt x="5565" y="3873"/>
                    <a:pt x="5894" y="3747"/>
                    <a:pt x="6145" y="3496"/>
                  </a:cubicBezTo>
                  <a:lnTo>
                    <a:pt x="6356" y="3285"/>
                  </a:lnTo>
                  <a:cubicBezTo>
                    <a:pt x="6453" y="3414"/>
                    <a:pt x="6566" y="3546"/>
                    <a:pt x="6683" y="3675"/>
                  </a:cubicBezTo>
                  <a:lnTo>
                    <a:pt x="165" y="10194"/>
                  </a:lnTo>
                  <a:cubicBezTo>
                    <a:pt x="1" y="10338"/>
                    <a:pt x="1" y="10600"/>
                    <a:pt x="165" y="10764"/>
                  </a:cubicBezTo>
                  <a:cubicBezTo>
                    <a:pt x="245" y="10844"/>
                    <a:pt x="350" y="10884"/>
                    <a:pt x="456" y="10884"/>
                  </a:cubicBezTo>
                  <a:cubicBezTo>
                    <a:pt x="562" y="10884"/>
                    <a:pt x="668" y="10844"/>
                    <a:pt x="750" y="10764"/>
                  </a:cubicBezTo>
                  <a:lnTo>
                    <a:pt x="7249" y="4245"/>
                  </a:lnTo>
                  <a:cubicBezTo>
                    <a:pt x="7382" y="4358"/>
                    <a:pt x="7511" y="4471"/>
                    <a:pt x="7639" y="4569"/>
                  </a:cubicBezTo>
                  <a:lnTo>
                    <a:pt x="7429" y="4779"/>
                  </a:lnTo>
                  <a:cubicBezTo>
                    <a:pt x="6925" y="5286"/>
                    <a:pt x="6925" y="6098"/>
                    <a:pt x="7429" y="6601"/>
                  </a:cubicBezTo>
                  <a:cubicBezTo>
                    <a:pt x="7680" y="6853"/>
                    <a:pt x="8010" y="6978"/>
                    <a:pt x="8340" y="6978"/>
                  </a:cubicBezTo>
                  <a:cubicBezTo>
                    <a:pt x="8669" y="6978"/>
                    <a:pt x="8999" y="6853"/>
                    <a:pt x="9250" y="6601"/>
                  </a:cubicBezTo>
                  <a:cubicBezTo>
                    <a:pt x="9414" y="6437"/>
                    <a:pt x="9414" y="6180"/>
                    <a:pt x="9250" y="6016"/>
                  </a:cubicBezTo>
                  <a:cubicBezTo>
                    <a:pt x="9169" y="5934"/>
                    <a:pt x="9063" y="5893"/>
                    <a:pt x="8958" y="5893"/>
                  </a:cubicBezTo>
                  <a:cubicBezTo>
                    <a:pt x="8853" y="5893"/>
                    <a:pt x="8747" y="5934"/>
                    <a:pt x="8665" y="6016"/>
                  </a:cubicBezTo>
                  <a:cubicBezTo>
                    <a:pt x="8576" y="6106"/>
                    <a:pt x="8458" y="6150"/>
                    <a:pt x="8340" y="6150"/>
                  </a:cubicBezTo>
                  <a:cubicBezTo>
                    <a:pt x="8222" y="6150"/>
                    <a:pt x="8103" y="6106"/>
                    <a:pt x="8014" y="6016"/>
                  </a:cubicBezTo>
                  <a:cubicBezTo>
                    <a:pt x="7834" y="5836"/>
                    <a:pt x="7834" y="5544"/>
                    <a:pt x="8014" y="5364"/>
                  </a:cubicBezTo>
                  <a:lnTo>
                    <a:pt x="8404" y="4974"/>
                  </a:lnTo>
                  <a:cubicBezTo>
                    <a:pt x="8555" y="5019"/>
                    <a:pt x="8701" y="5039"/>
                    <a:pt x="8842" y="5039"/>
                  </a:cubicBezTo>
                  <a:cubicBezTo>
                    <a:pt x="9690" y="5039"/>
                    <a:pt x="10366" y="4297"/>
                    <a:pt x="10924" y="3531"/>
                  </a:cubicBezTo>
                  <a:lnTo>
                    <a:pt x="10760" y="3367"/>
                  </a:lnTo>
                  <a:cubicBezTo>
                    <a:pt x="10534" y="3141"/>
                    <a:pt x="10257" y="3090"/>
                    <a:pt x="9836" y="3043"/>
                  </a:cubicBezTo>
                  <a:cubicBezTo>
                    <a:pt x="9414" y="2992"/>
                    <a:pt x="8876" y="2926"/>
                    <a:pt x="8439" y="2489"/>
                  </a:cubicBezTo>
                  <a:cubicBezTo>
                    <a:pt x="7998" y="2048"/>
                    <a:pt x="7932" y="1514"/>
                    <a:pt x="7885" y="1093"/>
                  </a:cubicBezTo>
                  <a:cubicBezTo>
                    <a:pt x="7834" y="667"/>
                    <a:pt x="7803" y="390"/>
                    <a:pt x="7577" y="164"/>
                  </a:cubicBezTo>
                  <a:lnTo>
                    <a:pt x="739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">
  <p:cSld name="CUSTOM_2">
    <p:bg>
      <p:bgPr>
        <a:solidFill>
          <a:schemeClr val="dk2"/>
        </a:solidFill>
        <a:effectLst/>
      </p:bgPr>
    </p:bg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5" name="Google Shape;665;p34"/>
          <p:cNvGrpSpPr/>
          <p:nvPr/>
        </p:nvGrpSpPr>
        <p:grpSpPr>
          <a:xfrm rot="-2092058">
            <a:off x="8309817" y="3852956"/>
            <a:ext cx="262083" cy="351136"/>
            <a:chOff x="5697625" y="3543250"/>
            <a:chExt cx="262075" cy="351125"/>
          </a:xfrm>
        </p:grpSpPr>
        <p:sp>
          <p:nvSpPr>
            <p:cNvPr id="666" name="Google Shape;666;p34"/>
            <p:cNvSpPr/>
            <p:nvPr/>
          </p:nvSpPr>
          <p:spPr>
            <a:xfrm>
              <a:off x="5697625" y="3689150"/>
              <a:ext cx="262075" cy="45075"/>
            </a:xfrm>
            <a:custGeom>
              <a:avLst/>
              <a:gdLst/>
              <a:ahLst/>
              <a:cxnLst/>
              <a:rect l="l" t="t" r="r" b="b"/>
              <a:pathLst>
                <a:path w="10483" h="1803" extrusionOk="0">
                  <a:moveTo>
                    <a:pt x="422" y="1"/>
                  </a:moveTo>
                  <a:cubicBezTo>
                    <a:pt x="195" y="1"/>
                    <a:pt x="0" y="180"/>
                    <a:pt x="0" y="406"/>
                  </a:cubicBezTo>
                  <a:lnTo>
                    <a:pt x="0" y="1397"/>
                  </a:lnTo>
                  <a:cubicBezTo>
                    <a:pt x="0" y="1627"/>
                    <a:pt x="195" y="1803"/>
                    <a:pt x="422" y="1803"/>
                  </a:cubicBezTo>
                  <a:lnTo>
                    <a:pt x="10077" y="1803"/>
                  </a:lnTo>
                  <a:cubicBezTo>
                    <a:pt x="10307" y="1803"/>
                    <a:pt x="10483" y="1627"/>
                    <a:pt x="10483" y="1397"/>
                  </a:cubicBezTo>
                  <a:lnTo>
                    <a:pt x="10483" y="406"/>
                  </a:lnTo>
                  <a:cubicBezTo>
                    <a:pt x="10483" y="180"/>
                    <a:pt x="10307" y="1"/>
                    <a:pt x="1007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4"/>
            <p:cNvSpPr/>
            <p:nvPr/>
          </p:nvSpPr>
          <p:spPr>
            <a:xfrm>
              <a:off x="5782175" y="3543250"/>
              <a:ext cx="93450" cy="125150"/>
            </a:xfrm>
            <a:custGeom>
              <a:avLst/>
              <a:gdLst/>
              <a:ahLst/>
              <a:cxnLst/>
              <a:rect l="l" t="t" r="r" b="b"/>
              <a:pathLst>
                <a:path w="3738" h="5006" extrusionOk="0">
                  <a:moveTo>
                    <a:pt x="1428" y="1"/>
                  </a:moveTo>
                  <a:cubicBezTo>
                    <a:pt x="1202" y="1"/>
                    <a:pt x="1007" y="180"/>
                    <a:pt x="1007" y="406"/>
                  </a:cubicBezTo>
                  <a:cubicBezTo>
                    <a:pt x="1007" y="636"/>
                    <a:pt x="1202" y="812"/>
                    <a:pt x="1428" y="812"/>
                  </a:cubicBezTo>
                  <a:lnTo>
                    <a:pt x="1444" y="812"/>
                  </a:lnTo>
                  <a:lnTo>
                    <a:pt x="1444" y="1772"/>
                  </a:lnTo>
                  <a:cubicBezTo>
                    <a:pt x="1023" y="1935"/>
                    <a:pt x="715" y="2357"/>
                    <a:pt x="715" y="2844"/>
                  </a:cubicBezTo>
                  <a:lnTo>
                    <a:pt x="715" y="3430"/>
                  </a:lnTo>
                  <a:cubicBezTo>
                    <a:pt x="243" y="3804"/>
                    <a:pt x="1" y="4405"/>
                    <a:pt x="63" y="5006"/>
                  </a:cubicBezTo>
                  <a:lnTo>
                    <a:pt x="3672" y="5006"/>
                  </a:lnTo>
                  <a:cubicBezTo>
                    <a:pt x="3738" y="4405"/>
                    <a:pt x="3477" y="3804"/>
                    <a:pt x="3024" y="3430"/>
                  </a:cubicBezTo>
                  <a:lnTo>
                    <a:pt x="3024" y="2844"/>
                  </a:lnTo>
                  <a:cubicBezTo>
                    <a:pt x="3024" y="2357"/>
                    <a:pt x="2712" y="1935"/>
                    <a:pt x="2275" y="1772"/>
                  </a:cubicBezTo>
                  <a:lnTo>
                    <a:pt x="2275" y="812"/>
                  </a:lnTo>
                  <a:lnTo>
                    <a:pt x="2306" y="812"/>
                  </a:lnTo>
                  <a:cubicBezTo>
                    <a:pt x="2536" y="812"/>
                    <a:pt x="2712" y="636"/>
                    <a:pt x="2712" y="406"/>
                  </a:cubicBezTo>
                  <a:cubicBezTo>
                    <a:pt x="2712" y="180"/>
                    <a:pt x="2536" y="1"/>
                    <a:pt x="23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4"/>
            <p:cNvSpPr/>
            <p:nvPr/>
          </p:nvSpPr>
          <p:spPr>
            <a:xfrm>
              <a:off x="5882150" y="3559075"/>
              <a:ext cx="69450" cy="109325"/>
            </a:xfrm>
            <a:custGeom>
              <a:avLst/>
              <a:gdLst/>
              <a:ahLst/>
              <a:cxnLst/>
              <a:rect l="l" t="t" r="r" b="b"/>
              <a:pathLst>
                <a:path w="2778" h="4373" extrusionOk="0">
                  <a:moveTo>
                    <a:pt x="1483" y="0"/>
                  </a:moveTo>
                  <a:cubicBezTo>
                    <a:pt x="1309" y="0"/>
                    <a:pt x="1139" y="107"/>
                    <a:pt x="1089" y="276"/>
                  </a:cubicBezTo>
                  <a:cubicBezTo>
                    <a:pt x="1022" y="491"/>
                    <a:pt x="1136" y="733"/>
                    <a:pt x="1346" y="799"/>
                  </a:cubicBezTo>
                  <a:lnTo>
                    <a:pt x="1381" y="815"/>
                  </a:lnTo>
                  <a:lnTo>
                    <a:pt x="1089" y="1693"/>
                  </a:lnTo>
                  <a:cubicBezTo>
                    <a:pt x="632" y="1708"/>
                    <a:pt x="211" y="2016"/>
                    <a:pt x="47" y="2473"/>
                  </a:cubicBezTo>
                  <a:lnTo>
                    <a:pt x="0" y="2637"/>
                  </a:lnTo>
                  <a:cubicBezTo>
                    <a:pt x="355" y="3124"/>
                    <a:pt x="535" y="3741"/>
                    <a:pt x="488" y="4373"/>
                  </a:cubicBezTo>
                  <a:lnTo>
                    <a:pt x="2306" y="4373"/>
                  </a:lnTo>
                  <a:cubicBezTo>
                    <a:pt x="2259" y="4162"/>
                    <a:pt x="2177" y="3936"/>
                    <a:pt x="2064" y="3741"/>
                  </a:cubicBezTo>
                  <a:lnTo>
                    <a:pt x="2243" y="3202"/>
                  </a:lnTo>
                  <a:cubicBezTo>
                    <a:pt x="2388" y="2734"/>
                    <a:pt x="2224" y="2227"/>
                    <a:pt x="1869" y="1954"/>
                  </a:cubicBezTo>
                  <a:lnTo>
                    <a:pt x="2162" y="1057"/>
                  </a:lnTo>
                  <a:cubicBezTo>
                    <a:pt x="2208" y="1076"/>
                    <a:pt x="2243" y="1092"/>
                    <a:pt x="2306" y="1092"/>
                  </a:cubicBezTo>
                  <a:cubicBezTo>
                    <a:pt x="2485" y="1092"/>
                    <a:pt x="2649" y="979"/>
                    <a:pt x="2696" y="815"/>
                  </a:cubicBezTo>
                  <a:cubicBezTo>
                    <a:pt x="2778" y="589"/>
                    <a:pt x="2665" y="358"/>
                    <a:pt x="2439" y="296"/>
                  </a:cubicBezTo>
                  <a:lnTo>
                    <a:pt x="1608" y="19"/>
                  </a:lnTo>
                  <a:cubicBezTo>
                    <a:pt x="1567" y="6"/>
                    <a:pt x="1525" y="0"/>
                    <a:pt x="148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4"/>
            <p:cNvSpPr/>
            <p:nvPr/>
          </p:nvSpPr>
          <p:spPr>
            <a:xfrm>
              <a:off x="5706100" y="3559075"/>
              <a:ext cx="69575" cy="109325"/>
            </a:xfrm>
            <a:custGeom>
              <a:avLst/>
              <a:gdLst/>
              <a:ahLst/>
              <a:cxnLst/>
              <a:rect l="l" t="t" r="r" b="b"/>
              <a:pathLst>
                <a:path w="2783" h="4373" extrusionOk="0">
                  <a:moveTo>
                    <a:pt x="1297" y="0"/>
                  </a:moveTo>
                  <a:cubicBezTo>
                    <a:pt x="1255" y="0"/>
                    <a:pt x="1213" y="6"/>
                    <a:pt x="1171" y="19"/>
                  </a:cubicBezTo>
                  <a:lnTo>
                    <a:pt x="344" y="296"/>
                  </a:lnTo>
                  <a:cubicBezTo>
                    <a:pt x="118" y="358"/>
                    <a:pt x="1" y="589"/>
                    <a:pt x="83" y="815"/>
                  </a:cubicBezTo>
                  <a:cubicBezTo>
                    <a:pt x="133" y="979"/>
                    <a:pt x="293" y="1092"/>
                    <a:pt x="473" y="1092"/>
                  </a:cubicBezTo>
                  <a:cubicBezTo>
                    <a:pt x="539" y="1092"/>
                    <a:pt x="570" y="1076"/>
                    <a:pt x="621" y="1057"/>
                  </a:cubicBezTo>
                  <a:lnTo>
                    <a:pt x="914" y="1954"/>
                  </a:lnTo>
                  <a:cubicBezTo>
                    <a:pt x="555" y="2227"/>
                    <a:pt x="391" y="2734"/>
                    <a:pt x="539" y="3202"/>
                  </a:cubicBezTo>
                  <a:lnTo>
                    <a:pt x="719" y="3741"/>
                  </a:lnTo>
                  <a:cubicBezTo>
                    <a:pt x="605" y="3936"/>
                    <a:pt x="524" y="4162"/>
                    <a:pt x="473" y="4373"/>
                  </a:cubicBezTo>
                  <a:lnTo>
                    <a:pt x="2279" y="4373"/>
                  </a:lnTo>
                  <a:cubicBezTo>
                    <a:pt x="2228" y="3756"/>
                    <a:pt x="2408" y="3140"/>
                    <a:pt x="2782" y="2637"/>
                  </a:cubicBezTo>
                  <a:lnTo>
                    <a:pt x="2732" y="2473"/>
                  </a:lnTo>
                  <a:cubicBezTo>
                    <a:pt x="2572" y="2016"/>
                    <a:pt x="2146" y="1708"/>
                    <a:pt x="1694" y="1693"/>
                  </a:cubicBezTo>
                  <a:lnTo>
                    <a:pt x="1401" y="815"/>
                  </a:lnTo>
                  <a:lnTo>
                    <a:pt x="1433" y="799"/>
                  </a:lnTo>
                  <a:cubicBezTo>
                    <a:pt x="1643" y="733"/>
                    <a:pt x="1756" y="491"/>
                    <a:pt x="1694" y="276"/>
                  </a:cubicBezTo>
                  <a:cubicBezTo>
                    <a:pt x="1640" y="107"/>
                    <a:pt x="1473" y="0"/>
                    <a:pt x="129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4"/>
            <p:cNvSpPr/>
            <p:nvPr/>
          </p:nvSpPr>
          <p:spPr>
            <a:xfrm>
              <a:off x="5839050" y="3754975"/>
              <a:ext cx="40200" cy="139400"/>
            </a:xfrm>
            <a:custGeom>
              <a:avLst/>
              <a:gdLst/>
              <a:ahLst/>
              <a:cxnLst/>
              <a:rect l="l" t="t" r="r" b="b"/>
              <a:pathLst>
                <a:path w="1608" h="5576" extrusionOk="0">
                  <a:moveTo>
                    <a:pt x="0" y="1"/>
                  </a:moveTo>
                  <a:lnTo>
                    <a:pt x="0" y="5576"/>
                  </a:lnTo>
                  <a:lnTo>
                    <a:pt x="1022" y="5576"/>
                  </a:lnTo>
                  <a:lnTo>
                    <a:pt x="160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4"/>
            <p:cNvSpPr/>
            <p:nvPr/>
          </p:nvSpPr>
          <p:spPr>
            <a:xfrm>
              <a:off x="5778475" y="3754975"/>
              <a:ext cx="39825" cy="139400"/>
            </a:xfrm>
            <a:custGeom>
              <a:avLst/>
              <a:gdLst/>
              <a:ahLst/>
              <a:cxnLst/>
              <a:rect l="l" t="t" r="r" b="b"/>
              <a:pathLst>
                <a:path w="1593" h="5576" extrusionOk="0">
                  <a:moveTo>
                    <a:pt x="0" y="1"/>
                  </a:moveTo>
                  <a:lnTo>
                    <a:pt x="586" y="5576"/>
                  </a:lnTo>
                  <a:lnTo>
                    <a:pt x="1592" y="5576"/>
                  </a:lnTo>
                  <a:lnTo>
                    <a:pt x="159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4"/>
            <p:cNvSpPr/>
            <p:nvPr/>
          </p:nvSpPr>
          <p:spPr>
            <a:xfrm>
              <a:off x="5885375" y="3754975"/>
              <a:ext cx="52875" cy="139400"/>
            </a:xfrm>
            <a:custGeom>
              <a:avLst/>
              <a:gdLst/>
              <a:ahLst/>
              <a:cxnLst/>
              <a:rect l="l" t="t" r="r" b="b"/>
              <a:pathLst>
                <a:path w="2115" h="5576" extrusionOk="0">
                  <a:moveTo>
                    <a:pt x="570" y="1"/>
                  </a:moveTo>
                  <a:lnTo>
                    <a:pt x="0" y="5576"/>
                  </a:lnTo>
                  <a:lnTo>
                    <a:pt x="812" y="5576"/>
                  </a:lnTo>
                  <a:cubicBezTo>
                    <a:pt x="1007" y="5576"/>
                    <a:pt x="1186" y="5431"/>
                    <a:pt x="1217" y="5236"/>
                  </a:cubicBezTo>
                  <a:lnTo>
                    <a:pt x="21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4"/>
            <p:cNvSpPr/>
            <p:nvPr/>
          </p:nvSpPr>
          <p:spPr>
            <a:xfrm>
              <a:off x="5719575" y="3754975"/>
              <a:ext cx="52875" cy="139400"/>
            </a:xfrm>
            <a:custGeom>
              <a:avLst/>
              <a:gdLst/>
              <a:ahLst/>
              <a:cxnLst/>
              <a:rect l="l" t="t" r="r" b="b"/>
              <a:pathLst>
                <a:path w="2115" h="5576" extrusionOk="0">
                  <a:moveTo>
                    <a:pt x="0" y="1"/>
                  </a:moveTo>
                  <a:lnTo>
                    <a:pt x="894" y="5236"/>
                  </a:lnTo>
                  <a:cubicBezTo>
                    <a:pt x="925" y="5431"/>
                    <a:pt x="1089" y="5576"/>
                    <a:pt x="1299" y="5576"/>
                  </a:cubicBezTo>
                  <a:lnTo>
                    <a:pt x="2115" y="5576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4" name="Google Shape;674;p34"/>
          <p:cNvGrpSpPr/>
          <p:nvPr/>
        </p:nvGrpSpPr>
        <p:grpSpPr>
          <a:xfrm rot="1632644">
            <a:off x="690401" y="4492079"/>
            <a:ext cx="306099" cy="351327"/>
            <a:chOff x="2163000" y="3543075"/>
            <a:chExt cx="306075" cy="351300"/>
          </a:xfrm>
        </p:grpSpPr>
        <p:sp>
          <p:nvSpPr>
            <p:cNvPr id="675" name="Google Shape;675;p34"/>
            <p:cNvSpPr/>
            <p:nvPr/>
          </p:nvSpPr>
          <p:spPr>
            <a:xfrm>
              <a:off x="2163000" y="3626150"/>
              <a:ext cx="306075" cy="50825"/>
            </a:xfrm>
            <a:custGeom>
              <a:avLst/>
              <a:gdLst/>
              <a:ahLst/>
              <a:cxnLst/>
              <a:rect l="l" t="t" r="r" b="b"/>
              <a:pathLst>
                <a:path w="12243" h="2033" extrusionOk="0"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lnTo>
                    <a:pt x="0" y="1612"/>
                  </a:lnTo>
                  <a:cubicBezTo>
                    <a:pt x="0" y="1838"/>
                    <a:pt x="180" y="2033"/>
                    <a:pt x="406" y="2033"/>
                  </a:cubicBezTo>
                  <a:lnTo>
                    <a:pt x="11817" y="2033"/>
                  </a:lnTo>
                  <a:cubicBezTo>
                    <a:pt x="12047" y="2033"/>
                    <a:pt x="12242" y="1838"/>
                    <a:pt x="12242" y="1612"/>
                  </a:cubicBezTo>
                  <a:lnTo>
                    <a:pt x="12242" y="406"/>
                  </a:lnTo>
                  <a:cubicBezTo>
                    <a:pt x="12242" y="180"/>
                    <a:pt x="12047" y="0"/>
                    <a:pt x="118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4"/>
            <p:cNvSpPr/>
            <p:nvPr/>
          </p:nvSpPr>
          <p:spPr>
            <a:xfrm>
              <a:off x="2191475" y="3543075"/>
              <a:ext cx="249100" cy="62425"/>
            </a:xfrm>
            <a:custGeom>
              <a:avLst/>
              <a:gdLst/>
              <a:ahLst/>
              <a:cxnLst/>
              <a:rect l="l" t="t" r="r" b="b"/>
              <a:pathLst>
                <a:path w="9964" h="2497" extrusionOk="0">
                  <a:moveTo>
                    <a:pt x="4982" y="1"/>
                  </a:moveTo>
                  <a:cubicBezTo>
                    <a:pt x="4682" y="1"/>
                    <a:pt x="4381" y="123"/>
                    <a:pt x="4163" y="366"/>
                  </a:cubicBezTo>
                  <a:cubicBezTo>
                    <a:pt x="4008" y="289"/>
                    <a:pt x="3839" y="251"/>
                    <a:pt x="3672" y="251"/>
                  </a:cubicBezTo>
                  <a:cubicBezTo>
                    <a:pt x="3277" y="251"/>
                    <a:pt x="2886" y="460"/>
                    <a:pt x="2681" y="838"/>
                  </a:cubicBezTo>
                  <a:cubicBezTo>
                    <a:pt x="2521" y="741"/>
                    <a:pt x="2341" y="690"/>
                    <a:pt x="2131" y="690"/>
                  </a:cubicBezTo>
                  <a:cubicBezTo>
                    <a:pt x="1530" y="690"/>
                    <a:pt x="1023" y="1178"/>
                    <a:pt x="1023" y="1779"/>
                  </a:cubicBezTo>
                  <a:cubicBezTo>
                    <a:pt x="554" y="1779"/>
                    <a:pt x="164" y="2087"/>
                    <a:pt x="0" y="2496"/>
                  </a:cubicBezTo>
                  <a:lnTo>
                    <a:pt x="9964" y="2496"/>
                  </a:lnTo>
                  <a:cubicBezTo>
                    <a:pt x="9800" y="2087"/>
                    <a:pt x="9394" y="1779"/>
                    <a:pt x="8922" y="1779"/>
                  </a:cubicBezTo>
                  <a:cubicBezTo>
                    <a:pt x="8922" y="1178"/>
                    <a:pt x="8435" y="690"/>
                    <a:pt x="7834" y="690"/>
                  </a:cubicBezTo>
                  <a:cubicBezTo>
                    <a:pt x="7623" y="690"/>
                    <a:pt x="7428" y="741"/>
                    <a:pt x="7264" y="838"/>
                  </a:cubicBezTo>
                  <a:cubicBezTo>
                    <a:pt x="7073" y="460"/>
                    <a:pt x="6686" y="251"/>
                    <a:pt x="6292" y="251"/>
                  </a:cubicBezTo>
                  <a:cubicBezTo>
                    <a:pt x="6125" y="251"/>
                    <a:pt x="5957" y="289"/>
                    <a:pt x="5801" y="366"/>
                  </a:cubicBezTo>
                  <a:cubicBezTo>
                    <a:pt x="5583" y="123"/>
                    <a:pt x="5283" y="1"/>
                    <a:pt x="49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4"/>
            <p:cNvSpPr/>
            <p:nvPr/>
          </p:nvSpPr>
          <p:spPr>
            <a:xfrm>
              <a:off x="2254875" y="3759075"/>
              <a:ext cx="122325" cy="56500"/>
            </a:xfrm>
            <a:custGeom>
              <a:avLst/>
              <a:gdLst/>
              <a:ahLst/>
              <a:cxnLst/>
              <a:rect l="l" t="t" r="r" b="b"/>
              <a:pathLst>
                <a:path w="4893" h="2260" extrusionOk="0">
                  <a:moveTo>
                    <a:pt x="2438" y="1"/>
                  </a:moveTo>
                  <a:cubicBezTo>
                    <a:pt x="1089" y="1"/>
                    <a:pt x="0" y="504"/>
                    <a:pt x="0" y="1120"/>
                  </a:cubicBezTo>
                  <a:cubicBezTo>
                    <a:pt x="0" y="1756"/>
                    <a:pt x="1089" y="2260"/>
                    <a:pt x="2438" y="2260"/>
                  </a:cubicBezTo>
                  <a:cubicBezTo>
                    <a:pt x="3788" y="2260"/>
                    <a:pt x="4892" y="1756"/>
                    <a:pt x="4892" y="1120"/>
                  </a:cubicBezTo>
                  <a:cubicBezTo>
                    <a:pt x="4892" y="504"/>
                    <a:pt x="3788" y="1"/>
                    <a:pt x="24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4"/>
            <p:cNvSpPr/>
            <p:nvPr/>
          </p:nvSpPr>
          <p:spPr>
            <a:xfrm>
              <a:off x="2326350" y="3826875"/>
              <a:ext cx="37875" cy="67500"/>
            </a:xfrm>
            <a:custGeom>
              <a:avLst/>
              <a:gdLst/>
              <a:ahLst/>
              <a:cxnLst/>
              <a:rect l="l" t="t" r="r" b="b"/>
              <a:pathLst>
                <a:path w="1515" h="2700" extrusionOk="0">
                  <a:moveTo>
                    <a:pt x="1514" y="0"/>
                  </a:moveTo>
                  <a:lnTo>
                    <a:pt x="1514" y="0"/>
                  </a:lnTo>
                  <a:cubicBezTo>
                    <a:pt x="1058" y="195"/>
                    <a:pt x="555" y="312"/>
                    <a:pt x="1" y="343"/>
                  </a:cubicBezTo>
                  <a:lnTo>
                    <a:pt x="1" y="2700"/>
                  </a:lnTo>
                  <a:lnTo>
                    <a:pt x="1222" y="2700"/>
                  </a:lnTo>
                  <a:lnTo>
                    <a:pt x="15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4"/>
            <p:cNvSpPr/>
            <p:nvPr/>
          </p:nvSpPr>
          <p:spPr>
            <a:xfrm>
              <a:off x="2267850" y="3826875"/>
              <a:ext cx="37850" cy="67500"/>
            </a:xfrm>
            <a:custGeom>
              <a:avLst/>
              <a:gdLst/>
              <a:ahLst/>
              <a:cxnLst/>
              <a:rect l="l" t="t" r="r" b="b"/>
              <a:pathLst>
                <a:path w="1514" h="2700" extrusionOk="0">
                  <a:moveTo>
                    <a:pt x="0" y="0"/>
                  </a:moveTo>
                  <a:lnTo>
                    <a:pt x="293" y="2700"/>
                  </a:lnTo>
                  <a:lnTo>
                    <a:pt x="1514" y="2700"/>
                  </a:lnTo>
                  <a:lnTo>
                    <a:pt x="1514" y="343"/>
                  </a:lnTo>
                  <a:cubicBezTo>
                    <a:pt x="960" y="312"/>
                    <a:pt x="441" y="195"/>
                    <a:pt x="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4"/>
            <p:cNvSpPr/>
            <p:nvPr/>
          </p:nvSpPr>
          <p:spPr>
            <a:xfrm>
              <a:off x="2326350" y="3697250"/>
              <a:ext cx="51625" cy="54050"/>
            </a:xfrm>
            <a:custGeom>
              <a:avLst/>
              <a:gdLst/>
              <a:ahLst/>
              <a:cxnLst/>
              <a:rect l="l" t="t" r="r" b="b"/>
              <a:pathLst>
                <a:path w="2065" h="2162" extrusionOk="0">
                  <a:moveTo>
                    <a:pt x="1" y="0"/>
                  </a:moveTo>
                  <a:lnTo>
                    <a:pt x="1" y="1658"/>
                  </a:lnTo>
                  <a:cubicBezTo>
                    <a:pt x="621" y="1709"/>
                    <a:pt x="1284" y="1869"/>
                    <a:pt x="1838" y="2162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4"/>
            <p:cNvSpPr/>
            <p:nvPr/>
          </p:nvSpPr>
          <p:spPr>
            <a:xfrm>
              <a:off x="2254100" y="3697250"/>
              <a:ext cx="51600" cy="54050"/>
            </a:xfrm>
            <a:custGeom>
              <a:avLst/>
              <a:gdLst/>
              <a:ahLst/>
              <a:cxnLst/>
              <a:rect l="l" t="t" r="r" b="b"/>
              <a:pathLst>
                <a:path w="2064" h="2162" extrusionOk="0">
                  <a:moveTo>
                    <a:pt x="0" y="0"/>
                  </a:moveTo>
                  <a:lnTo>
                    <a:pt x="226" y="2162"/>
                  </a:lnTo>
                  <a:cubicBezTo>
                    <a:pt x="780" y="1869"/>
                    <a:pt x="1428" y="1709"/>
                    <a:pt x="2064" y="1658"/>
                  </a:cubicBezTo>
                  <a:lnTo>
                    <a:pt x="206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4"/>
            <p:cNvSpPr/>
            <p:nvPr/>
          </p:nvSpPr>
          <p:spPr>
            <a:xfrm>
              <a:off x="2377550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847" y="0"/>
                  </a:moveTo>
                  <a:lnTo>
                    <a:pt x="539" y="2813"/>
                  </a:lnTo>
                  <a:cubicBezTo>
                    <a:pt x="929" y="3367"/>
                    <a:pt x="894" y="4050"/>
                    <a:pt x="344" y="4619"/>
                  </a:cubicBezTo>
                  <a:lnTo>
                    <a:pt x="1" y="7885"/>
                  </a:lnTo>
                  <a:lnTo>
                    <a:pt x="1269" y="7885"/>
                  </a:lnTo>
                  <a:cubicBezTo>
                    <a:pt x="1479" y="7885"/>
                    <a:pt x="1643" y="7721"/>
                    <a:pt x="1674" y="7526"/>
                  </a:cubicBezTo>
                  <a:lnTo>
                    <a:pt x="26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4"/>
            <p:cNvSpPr/>
            <p:nvPr/>
          </p:nvSpPr>
          <p:spPr>
            <a:xfrm>
              <a:off x="2187375" y="3697250"/>
              <a:ext cx="67125" cy="197125"/>
            </a:xfrm>
            <a:custGeom>
              <a:avLst/>
              <a:gdLst/>
              <a:ahLst/>
              <a:cxnLst/>
              <a:rect l="l" t="t" r="r" b="b"/>
              <a:pathLst>
                <a:path w="2685" h="7885" extrusionOk="0">
                  <a:moveTo>
                    <a:pt x="1" y="0"/>
                  </a:moveTo>
                  <a:lnTo>
                    <a:pt x="1011" y="7526"/>
                  </a:lnTo>
                  <a:cubicBezTo>
                    <a:pt x="1042" y="7721"/>
                    <a:pt x="1206" y="7885"/>
                    <a:pt x="1417" y="7885"/>
                  </a:cubicBezTo>
                  <a:lnTo>
                    <a:pt x="2685" y="7885"/>
                  </a:lnTo>
                  <a:lnTo>
                    <a:pt x="2341" y="4619"/>
                  </a:lnTo>
                  <a:cubicBezTo>
                    <a:pt x="1772" y="4050"/>
                    <a:pt x="1756" y="3367"/>
                    <a:pt x="2146" y="2813"/>
                  </a:cubicBezTo>
                  <a:lnTo>
                    <a:pt x="18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4" name="Google Shape;684;p34"/>
          <p:cNvGrpSpPr/>
          <p:nvPr/>
        </p:nvGrpSpPr>
        <p:grpSpPr>
          <a:xfrm rot="1307765">
            <a:off x="313424" y="1100104"/>
            <a:ext cx="356396" cy="302046"/>
            <a:chOff x="2137825" y="4237275"/>
            <a:chExt cx="356400" cy="302050"/>
          </a:xfrm>
        </p:grpSpPr>
        <p:sp>
          <p:nvSpPr>
            <p:cNvPr id="685" name="Google Shape;685;p34"/>
            <p:cNvSpPr/>
            <p:nvPr/>
          </p:nvSpPr>
          <p:spPr>
            <a:xfrm>
              <a:off x="2259750" y="4351950"/>
              <a:ext cx="112575" cy="56100"/>
            </a:xfrm>
            <a:custGeom>
              <a:avLst/>
              <a:gdLst/>
              <a:ahLst/>
              <a:cxnLst/>
              <a:rect l="l" t="t" r="r" b="b"/>
              <a:pathLst>
                <a:path w="4503" h="2244" extrusionOk="0">
                  <a:moveTo>
                    <a:pt x="2243" y="1"/>
                  </a:moveTo>
                  <a:cubicBezTo>
                    <a:pt x="1217" y="1"/>
                    <a:pt x="340" y="648"/>
                    <a:pt x="0" y="1546"/>
                  </a:cubicBezTo>
                  <a:cubicBezTo>
                    <a:pt x="98" y="1526"/>
                    <a:pt x="211" y="1511"/>
                    <a:pt x="324" y="1511"/>
                  </a:cubicBezTo>
                  <a:cubicBezTo>
                    <a:pt x="862" y="1511"/>
                    <a:pt x="1217" y="1756"/>
                    <a:pt x="1510" y="1951"/>
                  </a:cubicBezTo>
                  <a:cubicBezTo>
                    <a:pt x="1771" y="2111"/>
                    <a:pt x="1966" y="2244"/>
                    <a:pt x="2243" y="2244"/>
                  </a:cubicBezTo>
                  <a:cubicBezTo>
                    <a:pt x="2536" y="2244"/>
                    <a:pt x="2731" y="2111"/>
                    <a:pt x="2992" y="1951"/>
                  </a:cubicBezTo>
                  <a:cubicBezTo>
                    <a:pt x="3266" y="1756"/>
                    <a:pt x="3640" y="1511"/>
                    <a:pt x="4178" y="1511"/>
                  </a:cubicBezTo>
                  <a:cubicBezTo>
                    <a:pt x="4292" y="1511"/>
                    <a:pt x="4405" y="1526"/>
                    <a:pt x="4502" y="1546"/>
                  </a:cubicBezTo>
                  <a:cubicBezTo>
                    <a:pt x="4163" y="648"/>
                    <a:pt x="3285" y="1"/>
                    <a:pt x="22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4"/>
            <p:cNvSpPr/>
            <p:nvPr/>
          </p:nvSpPr>
          <p:spPr>
            <a:xfrm>
              <a:off x="2384475" y="4362875"/>
              <a:ext cx="87425" cy="55725"/>
            </a:xfrm>
            <a:custGeom>
              <a:avLst/>
              <a:gdLst/>
              <a:ahLst/>
              <a:cxnLst/>
              <a:rect l="l" t="t" r="r" b="b"/>
              <a:pathLst>
                <a:path w="3497" h="2229" extrusionOk="0">
                  <a:moveTo>
                    <a:pt x="1105" y="1"/>
                  </a:moveTo>
                  <a:cubicBezTo>
                    <a:pt x="699" y="1"/>
                    <a:pt x="344" y="98"/>
                    <a:pt x="1" y="262"/>
                  </a:cubicBezTo>
                  <a:cubicBezTo>
                    <a:pt x="262" y="668"/>
                    <a:pt x="422" y="1140"/>
                    <a:pt x="488" y="1643"/>
                  </a:cubicBezTo>
                  <a:cubicBezTo>
                    <a:pt x="652" y="1577"/>
                    <a:pt x="863" y="1530"/>
                    <a:pt x="1105" y="1530"/>
                  </a:cubicBezTo>
                  <a:cubicBezTo>
                    <a:pt x="1628" y="1530"/>
                    <a:pt x="1983" y="1756"/>
                    <a:pt x="2260" y="1951"/>
                  </a:cubicBezTo>
                  <a:cubicBezTo>
                    <a:pt x="2505" y="2115"/>
                    <a:pt x="2700" y="2228"/>
                    <a:pt x="2977" y="2228"/>
                  </a:cubicBezTo>
                  <a:cubicBezTo>
                    <a:pt x="3172" y="2228"/>
                    <a:pt x="3317" y="2181"/>
                    <a:pt x="3496" y="2084"/>
                  </a:cubicBezTo>
                  <a:cubicBezTo>
                    <a:pt x="3332" y="914"/>
                    <a:pt x="2326" y="1"/>
                    <a:pt x="110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4"/>
            <p:cNvSpPr/>
            <p:nvPr/>
          </p:nvSpPr>
          <p:spPr>
            <a:xfrm>
              <a:off x="2160175" y="4362875"/>
              <a:ext cx="87400" cy="55725"/>
            </a:xfrm>
            <a:custGeom>
              <a:avLst/>
              <a:gdLst/>
              <a:ahLst/>
              <a:cxnLst/>
              <a:rect l="l" t="t" r="r" b="b"/>
              <a:pathLst>
                <a:path w="3496" h="2229" extrusionOk="0">
                  <a:moveTo>
                    <a:pt x="2392" y="1"/>
                  </a:moveTo>
                  <a:cubicBezTo>
                    <a:pt x="1171" y="1"/>
                    <a:pt x="164" y="914"/>
                    <a:pt x="0" y="2084"/>
                  </a:cubicBezTo>
                  <a:cubicBezTo>
                    <a:pt x="180" y="2181"/>
                    <a:pt x="324" y="2228"/>
                    <a:pt x="519" y="2228"/>
                  </a:cubicBezTo>
                  <a:cubicBezTo>
                    <a:pt x="796" y="2228"/>
                    <a:pt x="976" y="2115"/>
                    <a:pt x="1221" y="1951"/>
                  </a:cubicBezTo>
                  <a:cubicBezTo>
                    <a:pt x="1514" y="1756"/>
                    <a:pt x="1869" y="1530"/>
                    <a:pt x="2392" y="1530"/>
                  </a:cubicBezTo>
                  <a:cubicBezTo>
                    <a:pt x="2633" y="1530"/>
                    <a:pt x="2829" y="1577"/>
                    <a:pt x="3008" y="1643"/>
                  </a:cubicBezTo>
                  <a:cubicBezTo>
                    <a:pt x="3055" y="1140"/>
                    <a:pt x="3234" y="668"/>
                    <a:pt x="3496" y="262"/>
                  </a:cubicBezTo>
                  <a:cubicBezTo>
                    <a:pt x="3152" y="98"/>
                    <a:pt x="2782" y="1"/>
                    <a:pt x="23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4"/>
            <p:cNvSpPr/>
            <p:nvPr/>
          </p:nvSpPr>
          <p:spPr>
            <a:xfrm>
              <a:off x="2346250" y="4237275"/>
              <a:ext cx="54150" cy="110225"/>
            </a:xfrm>
            <a:custGeom>
              <a:avLst/>
              <a:gdLst/>
              <a:ahLst/>
              <a:cxnLst/>
              <a:rect l="l" t="t" r="r" b="b"/>
              <a:pathLst>
                <a:path w="2166" h="4409" extrusionOk="0">
                  <a:moveTo>
                    <a:pt x="1708" y="1"/>
                  </a:moveTo>
                  <a:cubicBezTo>
                    <a:pt x="1530" y="1"/>
                    <a:pt x="1370" y="108"/>
                    <a:pt x="1304" y="281"/>
                  </a:cubicBezTo>
                  <a:lnTo>
                    <a:pt x="1" y="4003"/>
                  </a:lnTo>
                  <a:cubicBezTo>
                    <a:pt x="262" y="4100"/>
                    <a:pt x="508" y="4245"/>
                    <a:pt x="734" y="4408"/>
                  </a:cubicBezTo>
                  <a:lnTo>
                    <a:pt x="2084" y="554"/>
                  </a:lnTo>
                  <a:cubicBezTo>
                    <a:pt x="2166" y="343"/>
                    <a:pt x="2049" y="102"/>
                    <a:pt x="1838" y="20"/>
                  </a:cubicBezTo>
                  <a:cubicBezTo>
                    <a:pt x="1794" y="7"/>
                    <a:pt x="1751" y="1"/>
                    <a:pt x="17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4"/>
            <p:cNvSpPr/>
            <p:nvPr/>
          </p:nvSpPr>
          <p:spPr>
            <a:xfrm>
              <a:off x="2376400" y="4264750"/>
              <a:ext cx="78825" cy="85975"/>
            </a:xfrm>
            <a:custGeom>
              <a:avLst/>
              <a:gdLst/>
              <a:ahLst/>
              <a:cxnLst/>
              <a:rect l="l" t="t" r="r" b="b"/>
              <a:pathLst>
                <a:path w="3153" h="3439" extrusionOk="0">
                  <a:moveTo>
                    <a:pt x="2695" y="1"/>
                  </a:moveTo>
                  <a:cubicBezTo>
                    <a:pt x="2565" y="1"/>
                    <a:pt x="2436" y="62"/>
                    <a:pt x="2356" y="173"/>
                  </a:cubicBezTo>
                  <a:lnTo>
                    <a:pt x="0" y="3438"/>
                  </a:lnTo>
                  <a:cubicBezTo>
                    <a:pt x="390" y="3243"/>
                    <a:pt x="811" y="3130"/>
                    <a:pt x="1252" y="3114"/>
                  </a:cubicBezTo>
                  <a:lnTo>
                    <a:pt x="3023" y="660"/>
                  </a:lnTo>
                  <a:cubicBezTo>
                    <a:pt x="3152" y="465"/>
                    <a:pt x="3105" y="220"/>
                    <a:pt x="2926" y="75"/>
                  </a:cubicBezTo>
                  <a:cubicBezTo>
                    <a:pt x="2857" y="24"/>
                    <a:pt x="2776" y="1"/>
                    <a:pt x="26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4"/>
            <p:cNvSpPr/>
            <p:nvPr/>
          </p:nvSpPr>
          <p:spPr>
            <a:xfrm>
              <a:off x="2137825" y="4477475"/>
              <a:ext cx="356400" cy="61850"/>
            </a:xfrm>
            <a:custGeom>
              <a:avLst/>
              <a:gdLst/>
              <a:ahLst/>
              <a:cxnLst/>
              <a:rect l="l" t="t" r="r" b="b"/>
              <a:pathLst>
                <a:path w="14256" h="2474" extrusionOk="0">
                  <a:moveTo>
                    <a:pt x="520" y="1"/>
                  </a:moveTo>
                  <a:cubicBezTo>
                    <a:pt x="212" y="1"/>
                    <a:pt x="1" y="328"/>
                    <a:pt x="165" y="601"/>
                  </a:cubicBezTo>
                  <a:lnTo>
                    <a:pt x="1058" y="2244"/>
                  </a:lnTo>
                  <a:cubicBezTo>
                    <a:pt x="1140" y="2392"/>
                    <a:pt x="1269" y="2474"/>
                    <a:pt x="1413" y="2474"/>
                  </a:cubicBezTo>
                  <a:lnTo>
                    <a:pt x="12824" y="2474"/>
                  </a:lnTo>
                  <a:cubicBezTo>
                    <a:pt x="12988" y="2474"/>
                    <a:pt x="13116" y="2392"/>
                    <a:pt x="13198" y="2244"/>
                  </a:cubicBezTo>
                  <a:lnTo>
                    <a:pt x="14092" y="601"/>
                  </a:lnTo>
                  <a:cubicBezTo>
                    <a:pt x="14256" y="328"/>
                    <a:pt x="14045" y="1"/>
                    <a:pt x="137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4"/>
            <p:cNvSpPr/>
            <p:nvPr/>
          </p:nvSpPr>
          <p:spPr>
            <a:xfrm>
              <a:off x="2255650" y="4410475"/>
              <a:ext cx="120775" cy="46350"/>
            </a:xfrm>
            <a:custGeom>
              <a:avLst/>
              <a:gdLst/>
              <a:ahLst/>
              <a:cxnLst/>
              <a:rect l="l" t="t" r="r" b="b"/>
              <a:pathLst>
                <a:path w="4831" h="1854" extrusionOk="0">
                  <a:moveTo>
                    <a:pt x="488" y="1"/>
                  </a:moveTo>
                  <a:cubicBezTo>
                    <a:pt x="309" y="1"/>
                    <a:pt x="164" y="47"/>
                    <a:pt x="0" y="145"/>
                  </a:cubicBezTo>
                  <a:cubicBezTo>
                    <a:pt x="16" y="812"/>
                    <a:pt x="328" y="1428"/>
                    <a:pt x="781" y="1854"/>
                  </a:cubicBezTo>
                  <a:lnTo>
                    <a:pt x="4034" y="1854"/>
                  </a:lnTo>
                  <a:cubicBezTo>
                    <a:pt x="4502" y="1428"/>
                    <a:pt x="4814" y="812"/>
                    <a:pt x="4830" y="145"/>
                  </a:cubicBezTo>
                  <a:cubicBezTo>
                    <a:pt x="4666" y="47"/>
                    <a:pt x="4522" y="1"/>
                    <a:pt x="4342" y="1"/>
                  </a:cubicBezTo>
                  <a:cubicBezTo>
                    <a:pt x="4050" y="1"/>
                    <a:pt x="3855" y="129"/>
                    <a:pt x="3593" y="293"/>
                  </a:cubicBezTo>
                  <a:cubicBezTo>
                    <a:pt x="3316" y="488"/>
                    <a:pt x="2942" y="730"/>
                    <a:pt x="2407" y="730"/>
                  </a:cubicBezTo>
                  <a:cubicBezTo>
                    <a:pt x="1869" y="730"/>
                    <a:pt x="1514" y="488"/>
                    <a:pt x="1221" y="293"/>
                  </a:cubicBezTo>
                  <a:cubicBezTo>
                    <a:pt x="976" y="129"/>
                    <a:pt x="781" y="1"/>
                    <a:pt x="48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4"/>
            <p:cNvSpPr/>
            <p:nvPr/>
          </p:nvSpPr>
          <p:spPr>
            <a:xfrm>
              <a:off x="2383325" y="4421400"/>
              <a:ext cx="87300" cy="35425"/>
            </a:xfrm>
            <a:custGeom>
              <a:avLst/>
              <a:gdLst/>
              <a:ahLst/>
              <a:cxnLst/>
              <a:rect l="l" t="t" r="r" b="b"/>
              <a:pathLst>
                <a:path w="3492" h="1417" extrusionOk="0">
                  <a:moveTo>
                    <a:pt x="1151" y="0"/>
                  </a:moveTo>
                  <a:cubicBezTo>
                    <a:pt x="893" y="0"/>
                    <a:pt x="698" y="114"/>
                    <a:pt x="488" y="262"/>
                  </a:cubicBezTo>
                  <a:cubicBezTo>
                    <a:pt x="406" y="683"/>
                    <a:pt x="242" y="1073"/>
                    <a:pt x="0" y="1417"/>
                  </a:cubicBezTo>
                  <a:lnTo>
                    <a:pt x="3152" y="1417"/>
                  </a:lnTo>
                  <a:cubicBezTo>
                    <a:pt x="3296" y="1186"/>
                    <a:pt x="3429" y="929"/>
                    <a:pt x="3492" y="652"/>
                  </a:cubicBezTo>
                  <a:lnTo>
                    <a:pt x="3492" y="652"/>
                  </a:lnTo>
                  <a:cubicBezTo>
                    <a:pt x="3347" y="683"/>
                    <a:pt x="3199" y="718"/>
                    <a:pt x="3023" y="718"/>
                  </a:cubicBezTo>
                  <a:cubicBezTo>
                    <a:pt x="2501" y="718"/>
                    <a:pt x="2146" y="488"/>
                    <a:pt x="1869" y="293"/>
                  </a:cubicBezTo>
                  <a:cubicBezTo>
                    <a:pt x="1623" y="133"/>
                    <a:pt x="1428" y="0"/>
                    <a:pt x="115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4"/>
            <p:cNvSpPr/>
            <p:nvPr/>
          </p:nvSpPr>
          <p:spPr>
            <a:xfrm>
              <a:off x="2161425" y="4421400"/>
              <a:ext cx="86925" cy="35425"/>
            </a:xfrm>
            <a:custGeom>
              <a:avLst/>
              <a:gdLst/>
              <a:ahLst/>
              <a:cxnLst/>
              <a:rect l="l" t="t" r="r" b="b"/>
              <a:pathLst>
                <a:path w="3477" h="1417" extrusionOk="0">
                  <a:moveTo>
                    <a:pt x="2342" y="0"/>
                  </a:moveTo>
                  <a:cubicBezTo>
                    <a:pt x="2065" y="0"/>
                    <a:pt x="1870" y="133"/>
                    <a:pt x="1624" y="293"/>
                  </a:cubicBezTo>
                  <a:cubicBezTo>
                    <a:pt x="1347" y="488"/>
                    <a:pt x="992" y="718"/>
                    <a:pt x="469" y="718"/>
                  </a:cubicBezTo>
                  <a:cubicBezTo>
                    <a:pt x="294" y="718"/>
                    <a:pt x="145" y="683"/>
                    <a:pt x="1" y="652"/>
                  </a:cubicBezTo>
                  <a:lnTo>
                    <a:pt x="1" y="652"/>
                  </a:lnTo>
                  <a:cubicBezTo>
                    <a:pt x="63" y="929"/>
                    <a:pt x="176" y="1186"/>
                    <a:pt x="340" y="1417"/>
                  </a:cubicBezTo>
                  <a:lnTo>
                    <a:pt x="3477" y="1417"/>
                  </a:lnTo>
                  <a:cubicBezTo>
                    <a:pt x="3251" y="1073"/>
                    <a:pt x="3087" y="683"/>
                    <a:pt x="3005" y="262"/>
                  </a:cubicBezTo>
                  <a:cubicBezTo>
                    <a:pt x="2794" y="114"/>
                    <a:pt x="2599" y="0"/>
                    <a:pt x="23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4"/>
          <p:cNvSpPr/>
          <p:nvPr/>
        </p:nvSpPr>
        <p:spPr>
          <a:xfrm>
            <a:off x="8389925" y="540000"/>
            <a:ext cx="363325" cy="350950"/>
          </a:xfrm>
          <a:custGeom>
            <a:avLst/>
            <a:gdLst/>
            <a:ahLst/>
            <a:cxnLst/>
            <a:rect l="l" t="t" r="r" b="b"/>
            <a:pathLst>
              <a:path w="14533" h="14038" extrusionOk="0">
                <a:moveTo>
                  <a:pt x="11735" y="3642"/>
                </a:moveTo>
                <a:cubicBezTo>
                  <a:pt x="11962" y="3642"/>
                  <a:pt x="12141" y="3837"/>
                  <a:pt x="12141" y="4067"/>
                </a:cubicBezTo>
                <a:cubicBezTo>
                  <a:pt x="12141" y="4278"/>
                  <a:pt x="11962" y="4473"/>
                  <a:pt x="11735" y="4473"/>
                </a:cubicBezTo>
                <a:cubicBezTo>
                  <a:pt x="11509" y="4473"/>
                  <a:pt x="11314" y="4278"/>
                  <a:pt x="11314" y="4067"/>
                </a:cubicBezTo>
                <a:cubicBezTo>
                  <a:pt x="11314" y="3837"/>
                  <a:pt x="11509" y="3642"/>
                  <a:pt x="11735" y="3642"/>
                </a:cubicBezTo>
                <a:close/>
                <a:moveTo>
                  <a:pt x="5478" y="4520"/>
                </a:moveTo>
                <a:cubicBezTo>
                  <a:pt x="5704" y="4520"/>
                  <a:pt x="5884" y="4715"/>
                  <a:pt x="5884" y="4945"/>
                </a:cubicBezTo>
                <a:cubicBezTo>
                  <a:pt x="5884" y="5156"/>
                  <a:pt x="5704" y="5351"/>
                  <a:pt x="5478" y="5351"/>
                </a:cubicBezTo>
                <a:cubicBezTo>
                  <a:pt x="5217" y="5351"/>
                  <a:pt x="5006" y="5561"/>
                  <a:pt x="5006" y="5823"/>
                </a:cubicBezTo>
                <a:cubicBezTo>
                  <a:pt x="5006" y="6033"/>
                  <a:pt x="4826" y="6228"/>
                  <a:pt x="4600" y="6228"/>
                </a:cubicBezTo>
                <a:cubicBezTo>
                  <a:pt x="4374" y="6228"/>
                  <a:pt x="4194" y="6033"/>
                  <a:pt x="4194" y="5823"/>
                </a:cubicBezTo>
                <a:cubicBezTo>
                  <a:pt x="4194" y="5105"/>
                  <a:pt x="4764" y="4520"/>
                  <a:pt x="5478" y="4520"/>
                </a:cubicBezTo>
                <a:close/>
                <a:moveTo>
                  <a:pt x="11946" y="5187"/>
                </a:moveTo>
                <a:cubicBezTo>
                  <a:pt x="12176" y="5187"/>
                  <a:pt x="12371" y="5366"/>
                  <a:pt x="12371" y="5593"/>
                </a:cubicBezTo>
                <a:cubicBezTo>
                  <a:pt x="12371" y="6310"/>
                  <a:pt x="11786" y="6880"/>
                  <a:pt x="11068" y="6880"/>
                </a:cubicBezTo>
                <a:cubicBezTo>
                  <a:pt x="10842" y="6880"/>
                  <a:pt x="10663" y="6700"/>
                  <a:pt x="10663" y="6470"/>
                </a:cubicBezTo>
                <a:cubicBezTo>
                  <a:pt x="10663" y="6244"/>
                  <a:pt x="10842" y="6065"/>
                  <a:pt x="11068" y="6065"/>
                </a:cubicBezTo>
                <a:cubicBezTo>
                  <a:pt x="11330" y="6065"/>
                  <a:pt x="11540" y="5854"/>
                  <a:pt x="11540" y="5593"/>
                </a:cubicBezTo>
                <a:cubicBezTo>
                  <a:pt x="11540" y="5366"/>
                  <a:pt x="11720" y="5187"/>
                  <a:pt x="11946" y="5187"/>
                </a:cubicBezTo>
                <a:close/>
                <a:moveTo>
                  <a:pt x="4826" y="6942"/>
                </a:moveTo>
                <a:cubicBezTo>
                  <a:pt x="5057" y="6942"/>
                  <a:pt x="5232" y="7122"/>
                  <a:pt x="5232" y="7348"/>
                </a:cubicBezTo>
                <a:cubicBezTo>
                  <a:pt x="5232" y="7578"/>
                  <a:pt x="5057" y="7758"/>
                  <a:pt x="4826" y="7758"/>
                </a:cubicBezTo>
                <a:cubicBezTo>
                  <a:pt x="4600" y="7758"/>
                  <a:pt x="4405" y="7578"/>
                  <a:pt x="4405" y="7348"/>
                </a:cubicBezTo>
                <a:cubicBezTo>
                  <a:pt x="4405" y="7122"/>
                  <a:pt x="4600" y="6942"/>
                  <a:pt x="4826" y="6942"/>
                </a:cubicBezTo>
                <a:close/>
                <a:moveTo>
                  <a:pt x="8831" y="0"/>
                </a:moveTo>
                <a:cubicBezTo>
                  <a:pt x="7889" y="0"/>
                  <a:pt x="6957" y="466"/>
                  <a:pt x="6422" y="1352"/>
                </a:cubicBezTo>
                <a:cubicBezTo>
                  <a:pt x="5021" y="1450"/>
                  <a:pt x="3917" y="2569"/>
                  <a:pt x="3820" y="3970"/>
                </a:cubicBezTo>
                <a:cubicBezTo>
                  <a:pt x="2326" y="4910"/>
                  <a:pt x="2049" y="6942"/>
                  <a:pt x="3219" y="8245"/>
                </a:cubicBezTo>
                <a:cubicBezTo>
                  <a:pt x="3071" y="8830"/>
                  <a:pt x="3168" y="9462"/>
                  <a:pt x="3527" y="9981"/>
                </a:cubicBezTo>
                <a:lnTo>
                  <a:pt x="161" y="13348"/>
                </a:lnTo>
                <a:cubicBezTo>
                  <a:pt x="1" y="13492"/>
                  <a:pt x="1" y="13754"/>
                  <a:pt x="161" y="13918"/>
                </a:cubicBezTo>
                <a:cubicBezTo>
                  <a:pt x="243" y="13998"/>
                  <a:pt x="349" y="14038"/>
                  <a:pt x="455" y="14038"/>
                </a:cubicBezTo>
                <a:cubicBezTo>
                  <a:pt x="561" y="14038"/>
                  <a:pt x="666" y="13998"/>
                  <a:pt x="746" y="13918"/>
                </a:cubicBezTo>
                <a:lnTo>
                  <a:pt x="4097" y="10566"/>
                </a:lnTo>
                <a:cubicBezTo>
                  <a:pt x="4474" y="10820"/>
                  <a:pt x="4901" y="10943"/>
                  <a:pt x="5320" y="10943"/>
                </a:cubicBezTo>
                <a:cubicBezTo>
                  <a:pt x="5495" y="10943"/>
                  <a:pt x="5669" y="10921"/>
                  <a:pt x="5837" y="10879"/>
                </a:cubicBezTo>
                <a:cubicBezTo>
                  <a:pt x="6380" y="11368"/>
                  <a:pt x="7054" y="11604"/>
                  <a:pt x="7723" y="11604"/>
                </a:cubicBezTo>
                <a:cubicBezTo>
                  <a:pt x="8655" y="11604"/>
                  <a:pt x="9579" y="11146"/>
                  <a:pt x="10128" y="10274"/>
                </a:cubicBezTo>
                <a:cubicBezTo>
                  <a:pt x="11509" y="10176"/>
                  <a:pt x="12629" y="9072"/>
                  <a:pt x="12742" y="7676"/>
                </a:cubicBezTo>
                <a:cubicBezTo>
                  <a:pt x="14224" y="6782"/>
                  <a:pt x="14532" y="4781"/>
                  <a:pt x="13460" y="3482"/>
                </a:cubicBezTo>
                <a:cubicBezTo>
                  <a:pt x="13573" y="3205"/>
                  <a:pt x="13620" y="2928"/>
                  <a:pt x="13620" y="2635"/>
                </a:cubicBezTo>
                <a:cubicBezTo>
                  <a:pt x="13620" y="1434"/>
                  <a:pt x="12644" y="459"/>
                  <a:pt x="11458" y="459"/>
                </a:cubicBezTo>
                <a:cubicBezTo>
                  <a:pt x="11166" y="459"/>
                  <a:pt x="10873" y="521"/>
                  <a:pt x="10616" y="638"/>
                </a:cubicBezTo>
                <a:cubicBezTo>
                  <a:pt x="10094" y="208"/>
                  <a:pt x="9460" y="0"/>
                  <a:pt x="883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5" name="Google Shape;695;p34"/>
          <p:cNvSpPr/>
          <p:nvPr/>
        </p:nvSpPr>
        <p:spPr>
          <a:xfrm flipH="1">
            <a:off x="8389913" y="153538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34"/>
          <p:cNvSpPr/>
          <p:nvPr/>
        </p:nvSpPr>
        <p:spPr>
          <a:xfrm flipH="1">
            <a:off x="8642500" y="1076448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34"/>
          <p:cNvSpPr/>
          <p:nvPr/>
        </p:nvSpPr>
        <p:spPr>
          <a:xfrm flipH="1">
            <a:off x="518225" y="31377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34"/>
          <p:cNvSpPr/>
          <p:nvPr/>
        </p:nvSpPr>
        <p:spPr>
          <a:xfrm flipH="1">
            <a:off x="794350" y="82885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34"/>
          <p:cNvSpPr/>
          <p:nvPr/>
        </p:nvSpPr>
        <p:spPr>
          <a:xfrm flipH="1">
            <a:off x="7974325" y="4533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0" name="Google Shape;700;p34"/>
          <p:cNvSpPr/>
          <p:nvPr/>
        </p:nvSpPr>
        <p:spPr>
          <a:xfrm flipH="1">
            <a:off x="320175" y="437025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1" name="Google Shape;701;p34"/>
          <p:cNvSpPr/>
          <p:nvPr/>
        </p:nvSpPr>
        <p:spPr>
          <a:xfrm flipH="1">
            <a:off x="8642500" y="46811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34"/>
          <p:cNvSpPr/>
          <p:nvPr/>
        </p:nvSpPr>
        <p:spPr>
          <a:xfrm flipH="1">
            <a:off x="7880725" y="4738248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34"/>
          <p:cNvSpPr/>
          <p:nvPr/>
        </p:nvSpPr>
        <p:spPr>
          <a:xfrm flipH="1">
            <a:off x="8546863" y="34869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bg>
      <p:bgPr>
        <a:solidFill>
          <a:schemeClr val="dk2"/>
        </a:solidFill>
        <a:effectLst/>
      </p:bgPr>
    </p:bg>
    <p:spTree>
      <p:nvGrpSpPr>
        <p:cNvPr id="1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5" name="Google Shape;705;p35"/>
          <p:cNvGrpSpPr/>
          <p:nvPr/>
        </p:nvGrpSpPr>
        <p:grpSpPr>
          <a:xfrm rot="1729853">
            <a:off x="1378145" y="2187997"/>
            <a:ext cx="356856" cy="283885"/>
            <a:chOff x="3655575" y="2314625"/>
            <a:chExt cx="356875" cy="283900"/>
          </a:xfrm>
        </p:grpSpPr>
        <p:sp>
          <p:nvSpPr>
            <p:cNvPr id="706" name="Google Shape;706;p35"/>
            <p:cNvSpPr/>
            <p:nvPr/>
          </p:nvSpPr>
          <p:spPr>
            <a:xfrm>
              <a:off x="3655575" y="2521650"/>
              <a:ext cx="356875" cy="76875"/>
            </a:xfrm>
            <a:custGeom>
              <a:avLst/>
              <a:gdLst/>
              <a:ahLst/>
              <a:cxnLst/>
              <a:rect l="l" t="t" r="r" b="b"/>
              <a:pathLst>
                <a:path w="14275" h="3075" extrusionOk="0">
                  <a:moveTo>
                    <a:pt x="539" y="0"/>
                  </a:moveTo>
                  <a:cubicBezTo>
                    <a:pt x="215" y="0"/>
                    <a:pt x="0" y="375"/>
                    <a:pt x="195" y="636"/>
                  </a:cubicBezTo>
                  <a:cubicBezTo>
                    <a:pt x="231" y="698"/>
                    <a:pt x="1237" y="2196"/>
                    <a:pt x="3414" y="2196"/>
                  </a:cubicBezTo>
                  <a:lnTo>
                    <a:pt x="4034" y="2196"/>
                  </a:lnTo>
                  <a:lnTo>
                    <a:pt x="4358" y="2844"/>
                  </a:lnTo>
                  <a:cubicBezTo>
                    <a:pt x="4424" y="2992"/>
                    <a:pt x="4569" y="3074"/>
                    <a:pt x="4732" y="3074"/>
                  </a:cubicBezTo>
                  <a:lnTo>
                    <a:pt x="9558" y="3074"/>
                  </a:lnTo>
                  <a:cubicBezTo>
                    <a:pt x="9706" y="3074"/>
                    <a:pt x="9851" y="2992"/>
                    <a:pt x="9917" y="2844"/>
                  </a:cubicBezTo>
                  <a:lnTo>
                    <a:pt x="10241" y="2196"/>
                  </a:lnTo>
                  <a:lnTo>
                    <a:pt x="10877" y="2196"/>
                  </a:lnTo>
                  <a:cubicBezTo>
                    <a:pt x="13038" y="2196"/>
                    <a:pt x="14044" y="698"/>
                    <a:pt x="14095" y="636"/>
                  </a:cubicBezTo>
                  <a:cubicBezTo>
                    <a:pt x="14275" y="375"/>
                    <a:pt x="14080" y="0"/>
                    <a:pt x="137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5"/>
            <p:cNvSpPr/>
            <p:nvPr/>
          </p:nvSpPr>
          <p:spPr>
            <a:xfrm>
              <a:off x="3834050" y="2435425"/>
              <a:ext cx="120675" cy="65950"/>
            </a:xfrm>
            <a:custGeom>
              <a:avLst/>
              <a:gdLst/>
              <a:ahLst/>
              <a:cxnLst/>
              <a:rect l="l" t="t" r="r" b="b"/>
              <a:pathLst>
                <a:path w="4827" h="2638" extrusionOk="0">
                  <a:moveTo>
                    <a:pt x="2415" y="0"/>
                  </a:moveTo>
                  <a:cubicBezTo>
                    <a:pt x="2161" y="0"/>
                    <a:pt x="1908" y="110"/>
                    <a:pt x="1736" y="328"/>
                  </a:cubicBezTo>
                  <a:cubicBezTo>
                    <a:pt x="1604" y="256"/>
                    <a:pt x="1463" y="222"/>
                    <a:pt x="1324" y="222"/>
                  </a:cubicBezTo>
                  <a:cubicBezTo>
                    <a:pt x="902" y="222"/>
                    <a:pt x="503" y="531"/>
                    <a:pt x="453" y="995"/>
                  </a:cubicBezTo>
                  <a:cubicBezTo>
                    <a:pt x="176" y="1140"/>
                    <a:pt x="0" y="1417"/>
                    <a:pt x="0" y="1760"/>
                  </a:cubicBezTo>
                  <a:cubicBezTo>
                    <a:pt x="0" y="2232"/>
                    <a:pt x="391" y="2638"/>
                    <a:pt x="878" y="2638"/>
                  </a:cubicBezTo>
                  <a:lnTo>
                    <a:pt x="3948" y="2638"/>
                  </a:lnTo>
                  <a:cubicBezTo>
                    <a:pt x="4436" y="2638"/>
                    <a:pt x="4826" y="2232"/>
                    <a:pt x="4826" y="1760"/>
                  </a:cubicBezTo>
                  <a:cubicBezTo>
                    <a:pt x="4826" y="1417"/>
                    <a:pt x="4647" y="1140"/>
                    <a:pt x="4389" y="995"/>
                  </a:cubicBezTo>
                  <a:cubicBezTo>
                    <a:pt x="4328" y="531"/>
                    <a:pt x="3935" y="222"/>
                    <a:pt x="3514" y="222"/>
                  </a:cubicBezTo>
                  <a:cubicBezTo>
                    <a:pt x="3376" y="222"/>
                    <a:pt x="3235" y="256"/>
                    <a:pt x="3102" y="328"/>
                  </a:cubicBezTo>
                  <a:cubicBezTo>
                    <a:pt x="2924" y="110"/>
                    <a:pt x="2669" y="0"/>
                    <a:pt x="241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5"/>
            <p:cNvSpPr/>
            <p:nvPr/>
          </p:nvSpPr>
          <p:spPr>
            <a:xfrm>
              <a:off x="3774275" y="2375650"/>
              <a:ext cx="119475" cy="60275"/>
            </a:xfrm>
            <a:custGeom>
              <a:avLst/>
              <a:gdLst/>
              <a:ahLst/>
              <a:cxnLst/>
              <a:rect l="l" t="t" r="r" b="b"/>
              <a:pathLst>
                <a:path w="4779" h="2411" extrusionOk="0">
                  <a:moveTo>
                    <a:pt x="2396" y="1"/>
                  </a:moveTo>
                  <a:cubicBezTo>
                    <a:pt x="2142" y="1"/>
                    <a:pt x="1886" y="111"/>
                    <a:pt x="1709" y="332"/>
                  </a:cubicBezTo>
                  <a:cubicBezTo>
                    <a:pt x="1575" y="259"/>
                    <a:pt x="1433" y="225"/>
                    <a:pt x="1294" y="225"/>
                  </a:cubicBezTo>
                  <a:cubicBezTo>
                    <a:pt x="875" y="225"/>
                    <a:pt x="483" y="532"/>
                    <a:pt x="421" y="995"/>
                  </a:cubicBezTo>
                  <a:cubicBezTo>
                    <a:pt x="211" y="1112"/>
                    <a:pt x="51" y="1323"/>
                    <a:pt x="0" y="1564"/>
                  </a:cubicBezTo>
                  <a:cubicBezTo>
                    <a:pt x="308" y="1564"/>
                    <a:pt x="585" y="1646"/>
                    <a:pt x="847" y="1795"/>
                  </a:cubicBezTo>
                  <a:cubicBezTo>
                    <a:pt x="922" y="1784"/>
                    <a:pt x="998" y="1779"/>
                    <a:pt x="1073" y="1779"/>
                  </a:cubicBezTo>
                  <a:cubicBezTo>
                    <a:pt x="1580" y="1779"/>
                    <a:pt x="2065" y="2014"/>
                    <a:pt x="2391" y="2411"/>
                  </a:cubicBezTo>
                  <a:cubicBezTo>
                    <a:pt x="2714" y="2014"/>
                    <a:pt x="3199" y="1779"/>
                    <a:pt x="3719" y="1779"/>
                  </a:cubicBezTo>
                  <a:cubicBezTo>
                    <a:pt x="3796" y="1779"/>
                    <a:pt x="3874" y="1784"/>
                    <a:pt x="3952" y="1795"/>
                  </a:cubicBezTo>
                  <a:cubicBezTo>
                    <a:pt x="4194" y="1646"/>
                    <a:pt x="4486" y="1564"/>
                    <a:pt x="4779" y="1564"/>
                  </a:cubicBezTo>
                  <a:cubicBezTo>
                    <a:pt x="4732" y="1323"/>
                    <a:pt x="4568" y="1112"/>
                    <a:pt x="4358" y="995"/>
                  </a:cubicBezTo>
                  <a:cubicBezTo>
                    <a:pt x="4308" y="532"/>
                    <a:pt x="3919" y="225"/>
                    <a:pt x="3496" y="225"/>
                  </a:cubicBezTo>
                  <a:cubicBezTo>
                    <a:pt x="3355" y="225"/>
                    <a:pt x="3211" y="259"/>
                    <a:pt x="3074" y="332"/>
                  </a:cubicBezTo>
                  <a:cubicBezTo>
                    <a:pt x="2903" y="111"/>
                    <a:pt x="2650" y="1"/>
                    <a:pt x="239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5"/>
            <p:cNvSpPr/>
            <p:nvPr/>
          </p:nvSpPr>
          <p:spPr>
            <a:xfrm>
              <a:off x="3713300" y="2435425"/>
              <a:ext cx="108100" cy="65950"/>
            </a:xfrm>
            <a:custGeom>
              <a:avLst/>
              <a:gdLst/>
              <a:ahLst/>
              <a:cxnLst/>
              <a:rect l="l" t="t" r="r" b="b"/>
              <a:pathLst>
                <a:path w="4324" h="2638" extrusionOk="0">
                  <a:moveTo>
                    <a:pt x="2423" y="0"/>
                  </a:moveTo>
                  <a:cubicBezTo>
                    <a:pt x="2172" y="0"/>
                    <a:pt x="1920" y="110"/>
                    <a:pt x="1741" y="328"/>
                  </a:cubicBezTo>
                  <a:cubicBezTo>
                    <a:pt x="1607" y="256"/>
                    <a:pt x="1465" y="222"/>
                    <a:pt x="1326" y="222"/>
                  </a:cubicBezTo>
                  <a:cubicBezTo>
                    <a:pt x="902" y="222"/>
                    <a:pt x="504" y="531"/>
                    <a:pt x="457" y="995"/>
                  </a:cubicBezTo>
                  <a:cubicBezTo>
                    <a:pt x="180" y="1140"/>
                    <a:pt x="1" y="1417"/>
                    <a:pt x="1" y="1760"/>
                  </a:cubicBezTo>
                  <a:cubicBezTo>
                    <a:pt x="1" y="2232"/>
                    <a:pt x="391" y="2638"/>
                    <a:pt x="879" y="2638"/>
                  </a:cubicBezTo>
                  <a:lnTo>
                    <a:pt x="3953" y="2638"/>
                  </a:lnTo>
                  <a:cubicBezTo>
                    <a:pt x="4050" y="2638"/>
                    <a:pt x="4148" y="2622"/>
                    <a:pt x="4226" y="2587"/>
                  </a:cubicBezTo>
                  <a:cubicBezTo>
                    <a:pt x="3902" y="2002"/>
                    <a:pt x="3953" y="1303"/>
                    <a:pt x="4323" y="769"/>
                  </a:cubicBezTo>
                  <a:cubicBezTo>
                    <a:pt x="4185" y="424"/>
                    <a:pt x="3862" y="216"/>
                    <a:pt x="3523" y="216"/>
                  </a:cubicBezTo>
                  <a:cubicBezTo>
                    <a:pt x="3383" y="216"/>
                    <a:pt x="3240" y="252"/>
                    <a:pt x="3106" y="328"/>
                  </a:cubicBezTo>
                  <a:cubicBezTo>
                    <a:pt x="2927" y="110"/>
                    <a:pt x="2675" y="0"/>
                    <a:pt x="24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5"/>
            <p:cNvSpPr/>
            <p:nvPr/>
          </p:nvSpPr>
          <p:spPr>
            <a:xfrm>
              <a:off x="3886800" y="2314625"/>
              <a:ext cx="52500" cy="71275"/>
            </a:xfrm>
            <a:custGeom>
              <a:avLst/>
              <a:gdLst/>
              <a:ahLst/>
              <a:cxnLst/>
              <a:rect l="l" t="t" r="r" b="b"/>
              <a:pathLst>
                <a:path w="2100" h="2851" extrusionOk="0">
                  <a:moveTo>
                    <a:pt x="1613" y="1"/>
                  </a:moveTo>
                  <a:cubicBezTo>
                    <a:pt x="1482" y="1"/>
                    <a:pt x="1351" y="65"/>
                    <a:pt x="1269" y="186"/>
                  </a:cubicBezTo>
                  <a:lnTo>
                    <a:pt x="1" y="2168"/>
                  </a:lnTo>
                  <a:cubicBezTo>
                    <a:pt x="231" y="2347"/>
                    <a:pt x="426" y="2578"/>
                    <a:pt x="539" y="2851"/>
                  </a:cubicBezTo>
                  <a:lnTo>
                    <a:pt x="1967" y="643"/>
                  </a:lnTo>
                  <a:cubicBezTo>
                    <a:pt x="2100" y="448"/>
                    <a:pt x="2033" y="186"/>
                    <a:pt x="1838" y="73"/>
                  </a:cubicBezTo>
                  <a:cubicBezTo>
                    <a:pt x="1771" y="24"/>
                    <a:pt x="1692" y="1"/>
                    <a:pt x="161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5"/>
            <p:cNvSpPr/>
            <p:nvPr/>
          </p:nvSpPr>
          <p:spPr>
            <a:xfrm>
              <a:off x="3909625" y="2347450"/>
              <a:ext cx="78825" cy="72200"/>
            </a:xfrm>
            <a:custGeom>
              <a:avLst/>
              <a:gdLst/>
              <a:ahLst/>
              <a:cxnLst/>
              <a:rect l="l" t="t" r="r" b="b"/>
              <a:pathLst>
                <a:path w="3153" h="2888" extrusionOk="0">
                  <a:moveTo>
                    <a:pt x="2680" y="0"/>
                  </a:moveTo>
                  <a:cubicBezTo>
                    <a:pt x="2589" y="0"/>
                    <a:pt x="2497" y="31"/>
                    <a:pt x="2420" y="94"/>
                  </a:cubicBezTo>
                  <a:lnTo>
                    <a:pt x="1" y="2045"/>
                  </a:lnTo>
                  <a:cubicBezTo>
                    <a:pt x="145" y="2318"/>
                    <a:pt x="176" y="2513"/>
                    <a:pt x="258" y="2887"/>
                  </a:cubicBezTo>
                  <a:lnTo>
                    <a:pt x="2942" y="742"/>
                  </a:lnTo>
                  <a:cubicBezTo>
                    <a:pt x="3122" y="597"/>
                    <a:pt x="3153" y="336"/>
                    <a:pt x="3005" y="157"/>
                  </a:cubicBezTo>
                  <a:cubicBezTo>
                    <a:pt x="2922" y="54"/>
                    <a:pt x="2802" y="0"/>
                    <a:pt x="26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2" name="Google Shape;712;p35"/>
          <p:cNvGrpSpPr/>
          <p:nvPr/>
        </p:nvGrpSpPr>
        <p:grpSpPr>
          <a:xfrm rot="-1487037">
            <a:off x="1032424" y="4096162"/>
            <a:ext cx="352402" cy="262101"/>
            <a:chOff x="3155350" y="2966650"/>
            <a:chExt cx="352400" cy="262100"/>
          </a:xfrm>
        </p:grpSpPr>
        <p:sp>
          <p:nvSpPr>
            <p:cNvPr id="713" name="Google Shape;713;p35"/>
            <p:cNvSpPr/>
            <p:nvPr/>
          </p:nvSpPr>
          <p:spPr>
            <a:xfrm>
              <a:off x="3155350" y="3086125"/>
              <a:ext cx="352400" cy="47225"/>
            </a:xfrm>
            <a:custGeom>
              <a:avLst/>
              <a:gdLst/>
              <a:ahLst/>
              <a:cxnLst/>
              <a:rect l="l" t="t" r="r" b="b"/>
              <a:pathLst>
                <a:path w="14096" h="1889" extrusionOk="0">
                  <a:moveTo>
                    <a:pt x="1807" y="1"/>
                  </a:moveTo>
                  <a:cubicBezTo>
                    <a:pt x="929" y="1"/>
                    <a:pt x="457" y="633"/>
                    <a:pt x="114" y="976"/>
                  </a:cubicBezTo>
                  <a:cubicBezTo>
                    <a:pt x="0" y="1089"/>
                    <a:pt x="0" y="1284"/>
                    <a:pt x="114" y="1397"/>
                  </a:cubicBezTo>
                  <a:cubicBezTo>
                    <a:pt x="309" y="1608"/>
                    <a:pt x="683" y="1885"/>
                    <a:pt x="1140" y="1885"/>
                  </a:cubicBezTo>
                  <a:cubicBezTo>
                    <a:pt x="1612" y="1885"/>
                    <a:pt x="1838" y="1659"/>
                    <a:pt x="2084" y="1561"/>
                  </a:cubicBezTo>
                  <a:cubicBezTo>
                    <a:pt x="2269" y="1780"/>
                    <a:pt x="2528" y="1889"/>
                    <a:pt x="2788" y="1889"/>
                  </a:cubicBezTo>
                  <a:cubicBezTo>
                    <a:pt x="3048" y="1889"/>
                    <a:pt x="3309" y="1780"/>
                    <a:pt x="3496" y="1561"/>
                  </a:cubicBezTo>
                  <a:cubicBezTo>
                    <a:pt x="3683" y="1780"/>
                    <a:pt x="3944" y="1889"/>
                    <a:pt x="4204" y="1889"/>
                  </a:cubicBezTo>
                  <a:cubicBezTo>
                    <a:pt x="4464" y="1889"/>
                    <a:pt x="4725" y="1780"/>
                    <a:pt x="4912" y="1561"/>
                  </a:cubicBezTo>
                  <a:cubicBezTo>
                    <a:pt x="5107" y="1780"/>
                    <a:pt x="5370" y="1889"/>
                    <a:pt x="5632" y="1889"/>
                  </a:cubicBezTo>
                  <a:cubicBezTo>
                    <a:pt x="5893" y="1889"/>
                    <a:pt x="6153" y="1780"/>
                    <a:pt x="6340" y="1561"/>
                  </a:cubicBezTo>
                  <a:cubicBezTo>
                    <a:pt x="6527" y="1780"/>
                    <a:pt x="6787" y="1889"/>
                    <a:pt x="7048" y="1889"/>
                  </a:cubicBezTo>
                  <a:cubicBezTo>
                    <a:pt x="7308" y="1889"/>
                    <a:pt x="7569" y="1780"/>
                    <a:pt x="7756" y="1561"/>
                  </a:cubicBezTo>
                  <a:cubicBezTo>
                    <a:pt x="7943" y="1780"/>
                    <a:pt x="8203" y="1889"/>
                    <a:pt x="8462" y="1889"/>
                  </a:cubicBezTo>
                  <a:cubicBezTo>
                    <a:pt x="8721" y="1889"/>
                    <a:pt x="8981" y="1780"/>
                    <a:pt x="9168" y="1561"/>
                  </a:cubicBezTo>
                  <a:cubicBezTo>
                    <a:pt x="9363" y="1780"/>
                    <a:pt x="9624" y="1889"/>
                    <a:pt x="9884" y="1889"/>
                  </a:cubicBezTo>
                  <a:cubicBezTo>
                    <a:pt x="10144" y="1889"/>
                    <a:pt x="10405" y="1780"/>
                    <a:pt x="10600" y="1561"/>
                  </a:cubicBezTo>
                  <a:cubicBezTo>
                    <a:pt x="10787" y="1780"/>
                    <a:pt x="11047" y="1889"/>
                    <a:pt x="11307" y="1889"/>
                  </a:cubicBezTo>
                  <a:cubicBezTo>
                    <a:pt x="11567" y="1889"/>
                    <a:pt x="11827" y="1780"/>
                    <a:pt x="12012" y="1561"/>
                  </a:cubicBezTo>
                  <a:cubicBezTo>
                    <a:pt x="12242" y="1659"/>
                    <a:pt x="12484" y="1885"/>
                    <a:pt x="12956" y="1885"/>
                  </a:cubicBezTo>
                  <a:cubicBezTo>
                    <a:pt x="13413" y="1885"/>
                    <a:pt x="13768" y="1608"/>
                    <a:pt x="13982" y="1397"/>
                  </a:cubicBezTo>
                  <a:cubicBezTo>
                    <a:pt x="14095" y="1284"/>
                    <a:pt x="14095" y="1089"/>
                    <a:pt x="13982" y="976"/>
                  </a:cubicBezTo>
                  <a:cubicBezTo>
                    <a:pt x="13639" y="633"/>
                    <a:pt x="13151" y="1"/>
                    <a:pt x="122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5"/>
            <p:cNvSpPr/>
            <p:nvPr/>
          </p:nvSpPr>
          <p:spPr>
            <a:xfrm>
              <a:off x="3169200" y="3149050"/>
              <a:ext cx="324700" cy="24875"/>
            </a:xfrm>
            <a:custGeom>
              <a:avLst/>
              <a:gdLst/>
              <a:ahLst/>
              <a:cxnLst/>
              <a:rect l="l" t="t" r="r" b="b"/>
              <a:pathLst>
                <a:path w="12988" h="995" extrusionOk="0">
                  <a:moveTo>
                    <a:pt x="1448" y="0"/>
                  </a:moveTo>
                  <a:cubicBezTo>
                    <a:pt x="1170" y="126"/>
                    <a:pt x="876" y="189"/>
                    <a:pt x="588" y="189"/>
                  </a:cubicBezTo>
                  <a:cubicBezTo>
                    <a:pt x="386" y="189"/>
                    <a:pt x="188" y="159"/>
                    <a:pt x="0" y="98"/>
                  </a:cubicBezTo>
                  <a:lnTo>
                    <a:pt x="0" y="98"/>
                  </a:lnTo>
                  <a:cubicBezTo>
                    <a:pt x="180" y="620"/>
                    <a:pt x="652" y="995"/>
                    <a:pt x="1218" y="995"/>
                  </a:cubicBezTo>
                  <a:lnTo>
                    <a:pt x="11751" y="995"/>
                  </a:lnTo>
                  <a:cubicBezTo>
                    <a:pt x="12320" y="995"/>
                    <a:pt x="12808" y="620"/>
                    <a:pt x="12987" y="98"/>
                  </a:cubicBezTo>
                  <a:lnTo>
                    <a:pt x="12987" y="98"/>
                  </a:lnTo>
                  <a:cubicBezTo>
                    <a:pt x="12793" y="159"/>
                    <a:pt x="12594" y="189"/>
                    <a:pt x="12393" y="189"/>
                  </a:cubicBezTo>
                  <a:cubicBezTo>
                    <a:pt x="12107" y="189"/>
                    <a:pt x="11818" y="126"/>
                    <a:pt x="11540" y="0"/>
                  </a:cubicBezTo>
                  <a:cubicBezTo>
                    <a:pt x="11287" y="132"/>
                    <a:pt x="11011" y="198"/>
                    <a:pt x="10737" y="198"/>
                  </a:cubicBezTo>
                  <a:cubicBezTo>
                    <a:pt x="10500" y="198"/>
                    <a:pt x="10265" y="148"/>
                    <a:pt x="10046" y="51"/>
                  </a:cubicBezTo>
                  <a:cubicBezTo>
                    <a:pt x="9818" y="148"/>
                    <a:pt x="9578" y="197"/>
                    <a:pt x="9336" y="197"/>
                  </a:cubicBezTo>
                  <a:cubicBezTo>
                    <a:pt x="9094" y="197"/>
                    <a:pt x="8850" y="148"/>
                    <a:pt x="8614" y="51"/>
                  </a:cubicBezTo>
                  <a:cubicBezTo>
                    <a:pt x="8396" y="148"/>
                    <a:pt x="8156" y="197"/>
                    <a:pt x="7914" y="197"/>
                  </a:cubicBezTo>
                  <a:cubicBezTo>
                    <a:pt x="7672" y="197"/>
                    <a:pt x="7428" y="148"/>
                    <a:pt x="7202" y="51"/>
                  </a:cubicBezTo>
                  <a:cubicBezTo>
                    <a:pt x="6981" y="148"/>
                    <a:pt x="6742" y="197"/>
                    <a:pt x="6500" y="197"/>
                  </a:cubicBezTo>
                  <a:cubicBezTo>
                    <a:pt x="6258" y="197"/>
                    <a:pt x="6014" y="148"/>
                    <a:pt x="5786" y="51"/>
                  </a:cubicBezTo>
                  <a:cubicBezTo>
                    <a:pt x="5560" y="148"/>
                    <a:pt x="5320" y="197"/>
                    <a:pt x="5078" y="197"/>
                  </a:cubicBezTo>
                  <a:cubicBezTo>
                    <a:pt x="4836" y="197"/>
                    <a:pt x="4592" y="148"/>
                    <a:pt x="4358" y="51"/>
                  </a:cubicBezTo>
                  <a:cubicBezTo>
                    <a:pt x="4138" y="148"/>
                    <a:pt x="3902" y="197"/>
                    <a:pt x="3662" y="197"/>
                  </a:cubicBezTo>
                  <a:cubicBezTo>
                    <a:pt x="3422" y="197"/>
                    <a:pt x="3178" y="148"/>
                    <a:pt x="2942" y="51"/>
                  </a:cubicBezTo>
                  <a:cubicBezTo>
                    <a:pt x="2723" y="148"/>
                    <a:pt x="2487" y="198"/>
                    <a:pt x="2250" y="198"/>
                  </a:cubicBezTo>
                  <a:cubicBezTo>
                    <a:pt x="1977" y="198"/>
                    <a:pt x="1701" y="132"/>
                    <a:pt x="144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5"/>
            <p:cNvSpPr/>
            <p:nvPr/>
          </p:nvSpPr>
          <p:spPr>
            <a:xfrm>
              <a:off x="3184600" y="2966650"/>
              <a:ext cx="293875" cy="98725"/>
            </a:xfrm>
            <a:custGeom>
              <a:avLst/>
              <a:gdLst/>
              <a:ahLst/>
              <a:cxnLst/>
              <a:rect l="l" t="t" r="r" b="b"/>
              <a:pathLst>
                <a:path w="11755" h="3949" extrusionOk="0">
                  <a:moveTo>
                    <a:pt x="5868" y="1756"/>
                  </a:moveTo>
                  <a:cubicBezTo>
                    <a:pt x="6098" y="1756"/>
                    <a:pt x="6293" y="1952"/>
                    <a:pt x="6293" y="2178"/>
                  </a:cubicBezTo>
                  <a:lnTo>
                    <a:pt x="6293" y="2388"/>
                  </a:lnTo>
                  <a:cubicBezTo>
                    <a:pt x="6293" y="2615"/>
                    <a:pt x="6098" y="2794"/>
                    <a:pt x="5868" y="2794"/>
                  </a:cubicBezTo>
                  <a:cubicBezTo>
                    <a:pt x="5642" y="2794"/>
                    <a:pt x="5462" y="2615"/>
                    <a:pt x="5462" y="2388"/>
                  </a:cubicBezTo>
                  <a:lnTo>
                    <a:pt x="5462" y="2178"/>
                  </a:lnTo>
                  <a:cubicBezTo>
                    <a:pt x="5462" y="1952"/>
                    <a:pt x="5642" y="1756"/>
                    <a:pt x="5868" y="1756"/>
                  </a:cubicBezTo>
                  <a:close/>
                  <a:moveTo>
                    <a:pt x="3903" y="1762"/>
                  </a:moveTo>
                  <a:cubicBezTo>
                    <a:pt x="4009" y="1762"/>
                    <a:pt x="4115" y="1803"/>
                    <a:pt x="4195" y="1885"/>
                  </a:cubicBezTo>
                  <a:cubicBezTo>
                    <a:pt x="4358" y="2030"/>
                    <a:pt x="4358" y="2307"/>
                    <a:pt x="4195" y="2455"/>
                  </a:cubicBezTo>
                  <a:lnTo>
                    <a:pt x="3968" y="2681"/>
                  </a:lnTo>
                  <a:cubicBezTo>
                    <a:pt x="3886" y="2763"/>
                    <a:pt x="3781" y="2804"/>
                    <a:pt x="3676" y="2804"/>
                  </a:cubicBezTo>
                  <a:cubicBezTo>
                    <a:pt x="3570" y="2804"/>
                    <a:pt x="3465" y="2763"/>
                    <a:pt x="3383" y="2681"/>
                  </a:cubicBezTo>
                  <a:cubicBezTo>
                    <a:pt x="3235" y="2517"/>
                    <a:pt x="3235" y="2260"/>
                    <a:pt x="3383" y="2096"/>
                  </a:cubicBezTo>
                  <a:lnTo>
                    <a:pt x="3609" y="1885"/>
                  </a:lnTo>
                  <a:cubicBezTo>
                    <a:pt x="3691" y="1803"/>
                    <a:pt x="3798" y="1762"/>
                    <a:pt x="3903" y="1762"/>
                  </a:cubicBezTo>
                  <a:close/>
                  <a:moveTo>
                    <a:pt x="7852" y="1762"/>
                  </a:moveTo>
                  <a:cubicBezTo>
                    <a:pt x="7958" y="1762"/>
                    <a:pt x="8064" y="1803"/>
                    <a:pt x="8146" y="1885"/>
                  </a:cubicBezTo>
                  <a:lnTo>
                    <a:pt x="8357" y="2096"/>
                  </a:lnTo>
                  <a:cubicBezTo>
                    <a:pt x="8521" y="2260"/>
                    <a:pt x="8521" y="2517"/>
                    <a:pt x="8357" y="2681"/>
                  </a:cubicBezTo>
                  <a:cubicBezTo>
                    <a:pt x="8275" y="2763"/>
                    <a:pt x="8170" y="2804"/>
                    <a:pt x="8064" y="2804"/>
                  </a:cubicBezTo>
                  <a:cubicBezTo>
                    <a:pt x="7959" y="2804"/>
                    <a:pt x="7854" y="2763"/>
                    <a:pt x="7772" y="2681"/>
                  </a:cubicBezTo>
                  <a:lnTo>
                    <a:pt x="7561" y="2455"/>
                  </a:lnTo>
                  <a:cubicBezTo>
                    <a:pt x="7397" y="2307"/>
                    <a:pt x="7397" y="2030"/>
                    <a:pt x="7561" y="1885"/>
                  </a:cubicBezTo>
                  <a:cubicBezTo>
                    <a:pt x="7641" y="1803"/>
                    <a:pt x="7746" y="1762"/>
                    <a:pt x="7852" y="1762"/>
                  </a:cubicBezTo>
                  <a:close/>
                  <a:moveTo>
                    <a:pt x="5868" y="1"/>
                  </a:moveTo>
                  <a:cubicBezTo>
                    <a:pt x="2310" y="1"/>
                    <a:pt x="196" y="1429"/>
                    <a:pt x="1" y="3949"/>
                  </a:cubicBezTo>
                  <a:lnTo>
                    <a:pt x="11755" y="3949"/>
                  </a:lnTo>
                  <a:cubicBezTo>
                    <a:pt x="11560" y="1429"/>
                    <a:pt x="9430" y="1"/>
                    <a:pt x="586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5"/>
            <p:cNvSpPr/>
            <p:nvPr/>
          </p:nvSpPr>
          <p:spPr>
            <a:xfrm>
              <a:off x="3187925" y="3194200"/>
              <a:ext cx="287250" cy="34550"/>
            </a:xfrm>
            <a:custGeom>
              <a:avLst/>
              <a:gdLst/>
              <a:ahLst/>
              <a:cxnLst/>
              <a:rect l="l" t="t" r="r" b="b"/>
              <a:pathLst>
                <a:path w="11490" h="1382" extrusionOk="0">
                  <a:moveTo>
                    <a:pt x="0" y="0"/>
                  </a:moveTo>
                  <a:cubicBezTo>
                    <a:pt x="309" y="812"/>
                    <a:pt x="1104" y="1381"/>
                    <a:pt x="2013" y="1381"/>
                  </a:cubicBezTo>
                  <a:lnTo>
                    <a:pt x="9476" y="1381"/>
                  </a:lnTo>
                  <a:cubicBezTo>
                    <a:pt x="10385" y="1381"/>
                    <a:pt x="11165" y="812"/>
                    <a:pt x="114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17" name="Google Shape;717;p35"/>
          <p:cNvGrpSpPr/>
          <p:nvPr/>
        </p:nvGrpSpPr>
        <p:grpSpPr>
          <a:xfrm>
            <a:off x="493850" y="1104650"/>
            <a:ext cx="352750" cy="351225"/>
            <a:chOff x="3658500" y="1682800"/>
            <a:chExt cx="352750" cy="351225"/>
          </a:xfrm>
        </p:grpSpPr>
        <p:sp>
          <p:nvSpPr>
            <p:cNvPr id="718" name="Google Shape;718;p35"/>
            <p:cNvSpPr/>
            <p:nvPr/>
          </p:nvSpPr>
          <p:spPr>
            <a:xfrm>
              <a:off x="3658500" y="1772725"/>
              <a:ext cx="261300" cy="261300"/>
            </a:xfrm>
            <a:custGeom>
              <a:avLst/>
              <a:gdLst/>
              <a:ahLst/>
              <a:cxnLst/>
              <a:rect l="l" t="t" r="r" b="b"/>
              <a:pathLst>
                <a:path w="10452" h="10452" extrusionOk="0">
                  <a:moveTo>
                    <a:pt x="894" y="0"/>
                  </a:moveTo>
                  <a:cubicBezTo>
                    <a:pt x="406" y="0"/>
                    <a:pt x="0" y="406"/>
                    <a:pt x="0" y="893"/>
                  </a:cubicBezTo>
                  <a:cubicBezTo>
                    <a:pt x="0" y="6176"/>
                    <a:pt x="4292" y="10451"/>
                    <a:pt x="9558" y="10451"/>
                  </a:cubicBezTo>
                  <a:cubicBezTo>
                    <a:pt x="10046" y="10451"/>
                    <a:pt x="10452" y="10046"/>
                    <a:pt x="10452" y="9558"/>
                  </a:cubicBezTo>
                  <a:lnTo>
                    <a:pt x="10452" y="9117"/>
                  </a:lnTo>
                  <a:cubicBezTo>
                    <a:pt x="10452" y="8614"/>
                    <a:pt x="10046" y="8224"/>
                    <a:pt x="9558" y="8224"/>
                  </a:cubicBezTo>
                  <a:cubicBezTo>
                    <a:pt x="5509" y="8224"/>
                    <a:pt x="2224" y="4943"/>
                    <a:pt x="2224" y="893"/>
                  </a:cubicBezTo>
                  <a:cubicBezTo>
                    <a:pt x="2224" y="406"/>
                    <a:pt x="1834" y="0"/>
                    <a:pt x="133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5"/>
            <p:cNvSpPr/>
            <p:nvPr/>
          </p:nvSpPr>
          <p:spPr>
            <a:xfrm>
              <a:off x="3788125" y="1734100"/>
              <a:ext cx="60975" cy="52000"/>
            </a:xfrm>
            <a:custGeom>
              <a:avLst/>
              <a:gdLst/>
              <a:ahLst/>
              <a:cxnLst/>
              <a:rect l="l" t="t" r="r" b="b"/>
              <a:pathLst>
                <a:path w="2439" h="2080" extrusionOk="0">
                  <a:moveTo>
                    <a:pt x="1787" y="0"/>
                  </a:moveTo>
                  <a:lnTo>
                    <a:pt x="406" y="422"/>
                  </a:lnTo>
                  <a:cubicBezTo>
                    <a:pt x="406" y="441"/>
                    <a:pt x="390" y="472"/>
                    <a:pt x="390" y="488"/>
                  </a:cubicBezTo>
                  <a:cubicBezTo>
                    <a:pt x="0" y="1202"/>
                    <a:pt x="519" y="2080"/>
                    <a:pt x="1350" y="2080"/>
                  </a:cubicBezTo>
                  <a:cubicBezTo>
                    <a:pt x="1951" y="2080"/>
                    <a:pt x="2438" y="1592"/>
                    <a:pt x="2438" y="991"/>
                  </a:cubicBezTo>
                  <a:cubicBezTo>
                    <a:pt x="2438" y="585"/>
                    <a:pt x="2208" y="211"/>
                    <a:pt x="1853" y="31"/>
                  </a:cubicBezTo>
                  <a:cubicBezTo>
                    <a:pt x="1818" y="16"/>
                    <a:pt x="1802" y="16"/>
                    <a:pt x="17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5"/>
            <p:cNvSpPr/>
            <p:nvPr/>
          </p:nvSpPr>
          <p:spPr>
            <a:xfrm>
              <a:off x="3926225" y="1813375"/>
              <a:ext cx="44775" cy="54525"/>
            </a:xfrm>
            <a:custGeom>
              <a:avLst/>
              <a:gdLst/>
              <a:ahLst/>
              <a:cxnLst/>
              <a:rect l="l" t="t" r="r" b="b"/>
              <a:pathLst>
                <a:path w="1791" h="2181" extrusionOk="0">
                  <a:moveTo>
                    <a:pt x="1092" y="1"/>
                  </a:moveTo>
                  <a:cubicBezTo>
                    <a:pt x="488" y="1"/>
                    <a:pt x="0" y="489"/>
                    <a:pt x="0" y="1089"/>
                  </a:cubicBezTo>
                  <a:cubicBezTo>
                    <a:pt x="0" y="1694"/>
                    <a:pt x="493" y="2181"/>
                    <a:pt x="1106" y="2181"/>
                  </a:cubicBezTo>
                  <a:cubicBezTo>
                    <a:pt x="1134" y="2181"/>
                    <a:pt x="1162" y="2180"/>
                    <a:pt x="1190" y="2178"/>
                  </a:cubicBezTo>
                  <a:lnTo>
                    <a:pt x="1791" y="258"/>
                  </a:lnTo>
                  <a:cubicBezTo>
                    <a:pt x="1596" y="98"/>
                    <a:pt x="1350" y="1"/>
                    <a:pt x="109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5"/>
            <p:cNvSpPr/>
            <p:nvPr/>
          </p:nvSpPr>
          <p:spPr>
            <a:xfrm>
              <a:off x="3724725" y="1682800"/>
              <a:ext cx="286525" cy="285000"/>
            </a:xfrm>
            <a:custGeom>
              <a:avLst/>
              <a:gdLst/>
              <a:ahLst/>
              <a:cxnLst/>
              <a:rect l="l" t="t" r="r" b="b"/>
              <a:pathLst>
                <a:path w="11461" h="11400" extrusionOk="0">
                  <a:moveTo>
                    <a:pt x="7167" y="2216"/>
                  </a:moveTo>
                  <a:cubicBezTo>
                    <a:pt x="7397" y="2216"/>
                    <a:pt x="7592" y="2411"/>
                    <a:pt x="7592" y="2637"/>
                  </a:cubicBezTo>
                  <a:cubicBezTo>
                    <a:pt x="7592" y="2864"/>
                    <a:pt x="7397" y="3043"/>
                    <a:pt x="7167" y="3043"/>
                  </a:cubicBezTo>
                  <a:cubicBezTo>
                    <a:pt x="6940" y="3043"/>
                    <a:pt x="6761" y="2864"/>
                    <a:pt x="6761" y="2637"/>
                  </a:cubicBezTo>
                  <a:cubicBezTo>
                    <a:pt x="6761" y="2411"/>
                    <a:pt x="6940" y="2216"/>
                    <a:pt x="7167" y="2216"/>
                  </a:cubicBezTo>
                  <a:close/>
                  <a:moveTo>
                    <a:pt x="8761" y="2222"/>
                  </a:moveTo>
                  <a:cubicBezTo>
                    <a:pt x="8867" y="2222"/>
                    <a:pt x="8973" y="2263"/>
                    <a:pt x="9055" y="2345"/>
                  </a:cubicBezTo>
                  <a:cubicBezTo>
                    <a:pt x="9215" y="2509"/>
                    <a:pt x="9215" y="2766"/>
                    <a:pt x="9055" y="2930"/>
                  </a:cubicBezTo>
                  <a:lnTo>
                    <a:pt x="8840" y="3141"/>
                  </a:lnTo>
                  <a:cubicBezTo>
                    <a:pt x="8760" y="3223"/>
                    <a:pt x="8655" y="3264"/>
                    <a:pt x="8549" y="3264"/>
                  </a:cubicBezTo>
                  <a:cubicBezTo>
                    <a:pt x="8443" y="3264"/>
                    <a:pt x="8337" y="3223"/>
                    <a:pt x="8255" y="3141"/>
                  </a:cubicBezTo>
                  <a:cubicBezTo>
                    <a:pt x="8095" y="2981"/>
                    <a:pt x="8095" y="2719"/>
                    <a:pt x="8255" y="2556"/>
                  </a:cubicBezTo>
                  <a:lnTo>
                    <a:pt x="8470" y="2345"/>
                  </a:lnTo>
                  <a:cubicBezTo>
                    <a:pt x="8550" y="2263"/>
                    <a:pt x="8655" y="2222"/>
                    <a:pt x="8761" y="2222"/>
                  </a:cubicBezTo>
                  <a:close/>
                  <a:moveTo>
                    <a:pt x="1966" y="4855"/>
                  </a:moveTo>
                  <a:cubicBezTo>
                    <a:pt x="2072" y="4855"/>
                    <a:pt x="2177" y="4896"/>
                    <a:pt x="2259" y="4978"/>
                  </a:cubicBezTo>
                  <a:cubicBezTo>
                    <a:pt x="2423" y="5142"/>
                    <a:pt x="2423" y="5399"/>
                    <a:pt x="2259" y="5563"/>
                  </a:cubicBezTo>
                  <a:lnTo>
                    <a:pt x="2033" y="5774"/>
                  </a:lnTo>
                  <a:cubicBezTo>
                    <a:pt x="1951" y="5856"/>
                    <a:pt x="1845" y="5897"/>
                    <a:pt x="1739" y="5897"/>
                  </a:cubicBezTo>
                  <a:cubicBezTo>
                    <a:pt x="1633" y="5897"/>
                    <a:pt x="1528" y="5856"/>
                    <a:pt x="1448" y="5774"/>
                  </a:cubicBezTo>
                  <a:cubicBezTo>
                    <a:pt x="1284" y="5614"/>
                    <a:pt x="1284" y="5353"/>
                    <a:pt x="1448" y="5189"/>
                  </a:cubicBezTo>
                  <a:lnTo>
                    <a:pt x="1674" y="4978"/>
                  </a:lnTo>
                  <a:cubicBezTo>
                    <a:pt x="1756" y="4896"/>
                    <a:pt x="1861" y="4855"/>
                    <a:pt x="1966" y="4855"/>
                  </a:cubicBezTo>
                  <a:close/>
                  <a:moveTo>
                    <a:pt x="5688" y="6441"/>
                  </a:moveTo>
                  <a:cubicBezTo>
                    <a:pt x="5914" y="6441"/>
                    <a:pt x="6109" y="6636"/>
                    <a:pt x="6109" y="6862"/>
                  </a:cubicBezTo>
                  <a:cubicBezTo>
                    <a:pt x="6109" y="7093"/>
                    <a:pt x="5914" y="7272"/>
                    <a:pt x="5688" y="7272"/>
                  </a:cubicBezTo>
                  <a:cubicBezTo>
                    <a:pt x="5462" y="7272"/>
                    <a:pt x="5282" y="7093"/>
                    <a:pt x="5282" y="6862"/>
                  </a:cubicBezTo>
                  <a:cubicBezTo>
                    <a:pt x="5282" y="6636"/>
                    <a:pt x="5462" y="6441"/>
                    <a:pt x="5688" y="6441"/>
                  </a:cubicBezTo>
                  <a:close/>
                  <a:moveTo>
                    <a:pt x="3281" y="6831"/>
                  </a:moveTo>
                  <a:cubicBezTo>
                    <a:pt x="3511" y="6831"/>
                    <a:pt x="3691" y="7011"/>
                    <a:pt x="3691" y="7237"/>
                  </a:cubicBezTo>
                  <a:cubicBezTo>
                    <a:pt x="3691" y="7498"/>
                    <a:pt x="3901" y="7709"/>
                    <a:pt x="4159" y="7709"/>
                  </a:cubicBezTo>
                  <a:cubicBezTo>
                    <a:pt x="4389" y="7709"/>
                    <a:pt x="4569" y="7888"/>
                    <a:pt x="4569" y="8115"/>
                  </a:cubicBezTo>
                  <a:cubicBezTo>
                    <a:pt x="4569" y="8345"/>
                    <a:pt x="4389" y="8540"/>
                    <a:pt x="4159" y="8540"/>
                  </a:cubicBezTo>
                  <a:cubicBezTo>
                    <a:pt x="3445" y="8540"/>
                    <a:pt x="2860" y="7955"/>
                    <a:pt x="2860" y="7237"/>
                  </a:cubicBezTo>
                  <a:cubicBezTo>
                    <a:pt x="2860" y="7011"/>
                    <a:pt x="3055" y="6831"/>
                    <a:pt x="3281" y="6831"/>
                  </a:cubicBezTo>
                  <a:close/>
                  <a:moveTo>
                    <a:pt x="6355" y="8140"/>
                  </a:moveTo>
                  <a:cubicBezTo>
                    <a:pt x="6461" y="8140"/>
                    <a:pt x="6566" y="8181"/>
                    <a:pt x="6648" y="8263"/>
                  </a:cubicBezTo>
                  <a:lnTo>
                    <a:pt x="6858" y="8489"/>
                  </a:lnTo>
                  <a:cubicBezTo>
                    <a:pt x="7022" y="8653"/>
                    <a:pt x="7022" y="8910"/>
                    <a:pt x="6858" y="9074"/>
                  </a:cubicBezTo>
                  <a:cubicBezTo>
                    <a:pt x="6777" y="9156"/>
                    <a:pt x="6671" y="9197"/>
                    <a:pt x="6566" y="9197"/>
                  </a:cubicBezTo>
                  <a:cubicBezTo>
                    <a:pt x="6461" y="9197"/>
                    <a:pt x="6355" y="9156"/>
                    <a:pt x="6273" y="9074"/>
                  </a:cubicBezTo>
                  <a:lnTo>
                    <a:pt x="6063" y="8848"/>
                  </a:lnTo>
                  <a:cubicBezTo>
                    <a:pt x="5899" y="8684"/>
                    <a:pt x="5899" y="8423"/>
                    <a:pt x="6063" y="8263"/>
                  </a:cubicBezTo>
                  <a:cubicBezTo>
                    <a:pt x="6145" y="8181"/>
                    <a:pt x="6250" y="8140"/>
                    <a:pt x="6355" y="8140"/>
                  </a:cubicBezTo>
                  <a:close/>
                  <a:moveTo>
                    <a:pt x="5037" y="9301"/>
                  </a:moveTo>
                  <a:cubicBezTo>
                    <a:pt x="5267" y="9301"/>
                    <a:pt x="5446" y="9480"/>
                    <a:pt x="5446" y="9710"/>
                  </a:cubicBezTo>
                  <a:cubicBezTo>
                    <a:pt x="5446" y="9936"/>
                    <a:pt x="5267" y="10116"/>
                    <a:pt x="5037" y="10116"/>
                  </a:cubicBezTo>
                  <a:cubicBezTo>
                    <a:pt x="4810" y="10116"/>
                    <a:pt x="4615" y="9936"/>
                    <a:pt x="4615" y="9710"/>
                  </a:cubicBezTo>
                  <a:cubicBezTo>
                    <a:pt x="4615" y="9480"/>
                    <a:pt x="4810" y="9301"/>
                    <a:pt x="5037" y="9301"/>
                  </a:cubicBezTo>
                  <a:close/>
                  <a:moveTo>
                    <a:pt x="10984" y="1"/>
                  </a:moveTo>
                  <a:cubicBezTo>
                    <a:pt x="10943" y="1"/>
                    <a:pt x="10900" y="7"/>
                    <a:pt x="10857" y="20"/>
                  </a:cubicBezTo>
                  <a:lnTo>
                    <a:pt x="5282" y="1760"/>
                  </a:lnTo>
                  <a:cubicBezTo>
                    <a:pt x="5606" y="2103"/>
                    <a:pt x="5786" y="2556"/>
                    <a:pt x="5786" y="3043"/>
                  </a:cubicBezTo>
                  <a:cubicBezTo>
                    <a:pt x="5786" y="4100"/>
                    <a:pt x="4924" y="4963"/>
                    <a:pt x="3886" y="4963"/>
                  </a:cubicBezTo>
                  <a:cubicBezTo>
                    <a:pt x="2715" y="4963"/>
                    <a:pt x="1818" y="3921"/>
                    <a:pt x="1982" y="2786"/>
                  </a:cubicBezTo>
                  <a:lnTo>
                    <a:pt x="1982" y="2786"/>
                  </a:lnTo>
                  <a:lnTo>
                    <a:pt x="0" y="3386"/>
                  </a:lnTo>
                  <a:cubicBezTo>
                    <a:pt x="242" y="3695"/>
                    <a:pt x="406" y="4069"/>
                    <a:pt x="406" y="4490"/>
                  </a:cubicBezTo>
                  <a:cubicBezTo>
                    <a:pt x="406" y="8083"/>
                    <a:pt x="3316" y="10994"/>
                    <a:pt x="6909" y="10994"/>
                  </a:cubicBezTo>
                  <a:cubicBezTo>
                    <a:pt x="7331" y="10994"/>
                    <a:pt x="7705" y="11154"/>
                    <a:pt x="8013" y="11399"/>
                  </a:cubicBezTo>
                  <a:lnTo>
                    <a:pt x="8988" y="8212"/>
                  </a:lnTo>
                  <a:cubicBezTo>
                    <a:pt x="8013" y="8130"/>
                    <a:pt x="7233" y="7319"/>
                    <a:pt x="7233" y="6312"/>
                  </a:cubicBezTo>
                  <a:cubicBezTo>
                    <a:pt x="7233" y="5271"/>
                    <a:pt x="8095" y="4409"/>
                    <a:pt x="9152" y="4409"/>
                  </a:cubicBezTo>
                  <a:cubicBezTo>
                    <a:pt x="9492" y="4409"/>
                    <a:pt x="9816" y="4490"/>
                    <a:pt x="10093" y="4654"/>
                  </a:cubicBezTo>
                  <a:lnTo>
                    <a:pt x="11376" y="543"/>
                  </a:lnTo>
                  <a:cubicBezTo>
                    <a:pt x="11461" y="258"/>
                    <a:pt x="11252" y="1"/>
                    <a:pt x="109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5"/>
          <p:cNvSpPr/>
          <p:nvPr/>
        </p:nvSpPr>
        <p:spPr>
          <a:xfrm flipH="1">
            <a:off x="533138" y="3567475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35"/>
          <p:cNvSpPr/>
          <p:nvPr/>
        </p:nvSpPr>
        <p:spPr>
          <a:xfrm flipH="1">
            <a:off x="533150" y="4643261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35"/>
          <p:cNvSpPr/>
          <p:nvPr/>
        </p:nvSpPr>
        <p:spPr>
          <a:xfrm flipH="1">
            <a:off x="1691575" y="446837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35"/>
          <p:cNvSpPr/>
          <p:nvPr/>
        </p:nvSpPr>
        <p:spPr>
          <a:xfrm flipH="1">
            <a:off x="1919975" y="6294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35"/>
          <p:cNvSpPr/>
          <p:nvPr/>
        </p:nvSpPr>
        <p:spPr>
          <a:xfrm flipH="1">
            <a:off x="1331813" y="2469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7" name="Google Shape;727;p35"/>
          <p:cNvSpPr/>
          <p:nvPr/>
        </p:nvSpPr>
        <p:spPr>
          <a:xfrm flipH="1">
            <a:off x="446750" y="1908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8" name="Google Shape;728;p35"/>
          <p:cNvSpPr/>
          <p:nvPr/>
        </p:nvSpPr>
        <p:spPr>
          <a:xfrm flipH="1">
            <a:off x="1073625" y="1644100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9" name="Google Shape;729;p35"/>
          <p:cNvSpPr/>
          <p:nvPr/>
        </p:nvSpPr>
        <p:spPr>
          <a:xfrm flipH="1">
            <a:off x="8424000" y="45729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Fira Sans"/>
              <a:buNone/>
              <a:defRPr sz="30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5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●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○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Char char="■"/>
              <a:defRPr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8" r:id="rId4"/>
    <p:sldLayoutId id="2147483661" r:id="rId5"/>
    <p:sldLayoutId id="2147483680" r:id="rId6"/>
    <p:sldLayoutId id="214748368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0" name="Google Shape;740;p39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5069" t="4058" r="17889"/>
          <a:stretch/>
        </p:blipFill>
        <p:spPr>
          <a:xfrm>
            <a:off x="5356150" y="150"/>
            <a:ext cx="3787848" cy="5143501"/>
          </a:xfrm>
          <a:prstGeom prst="rect">
            <a:avLst/>
          </a:prstGeom>
        </p:spPr>
      </p:pic>
      <p:grpSp>
        <p:nvGrpSpPr>
          <p:cNvPr id="741" name="Google Shape;741;p39"/>
          <p:cNvGrpSpPr/>
          <p:nvPr/>
        </p:nvGrpSpPr>
        <p:grpSpPr>
          <a:xfrm>
            <a:off x="5120274" y="-21"/>
            <a:ext cx="2307529" cy="5115635"/>
            <a:chOff x="2125263" y="621675"/>
            <a:chExt cx="197625" cy="438125"/>
          </a:xfrm>
        </p:grpSpPr>
        <p:sp>
          <p:nvSpPr>
            <p:cNvPr id="742" name="Google Shape;742;p39"/>
            <p:cNvSpPr/>
            <p:nvPr/>
          </p:nvSpPr>
          <p:spPr>
            <a:xfrm>
              <a:off x="2125263" y="621675"/>
              <a:ext cx="197625" cy="438125"/>
            </a:xfrm>
            <a:custGeom>
              <a:avLst/>
              <a:gdLst/>
              <a:ahLst/>
              <a:cxnLst/>
              <a:rect l="l" t="t" r="r" b="b"/>
              <a:pathLst>
                <a:path w="7905" h="17525" extrusionOk="0">
                  <a:moveTo>
                    <a:pt x="3233" y="14784"/>
                  </a:moveTo>
                  <a:cubicBezTo>
                    <a:pt x="3235" y="14839"/>
                    <a:pt x="3237" y="14894"/>
                    <a:pt x="3239" y="14949"/>
                  </a:cubicBezTo>
                  <a:lnTo>
                    <a:pt x="3239" y="14949"/>
                  </a:lnTo>
                  <a:cubicBezTo>
                    <a:pt x="3237" y="14894"/>
                    <a:pt x="3235" y="14839"/>
                    <a:pt x="3233" y="14784"/>
                  </a:cubicBezTo>
                  <a:close/>
                  <a:moveTo>
                    <a:pt x="3239" y="14949"/>
                  </a:moveTo>
                  <a:lnTo>
                    <a:pt x="3239" y="14949"/>
                  </a:lnTo>
                  <a:cubicBezTo>
                    <a:pt x="3240" y="14952"/>
                    <a:pt x="3240" y="14954"/>
                    <a:pt x="3240" y="14956"/>
                  </a:cubicBezTo>
                  <a:cubicBezTo>
                    <a:pt x="3240" y="15078"/>
                    <a:pt x="3255" y="15199"/>
                    <a:pt x="3264" y="15316"/>
                  </a:cubicBezTo>
                  <a:cubicBezTo>
                    <a:pt x="3278" y="15437"/>
                    <a:pt x="3289" y="15560"/>
                    <a:pt x="3307" y="15681"/>
                  </a:cubicBezTo>
                  <a:cubicBezTo>
                    <a:pt x="3307" y="15685"/>
                    <a:pt x="3312" y="15689"/>
                    <a:pt x="3313" y="15693"/>
                  </a:cubicBezTo>
                  <a:lnTo>
                    <a:pt x="3313" y="15693"/>
                  </a:lnTo>
                  <a:cubicBezTo>
                    <a:pt x="3276" y="15443"/>
                    <a:pt x="3252" y="15195"/>
                    <a:pt x="3239" y="14949"/>
                  </a:cubicBezTo>
                  <a:close/>
                  <a:moveTo>
                    <a:pt x="3313" y="15693"/>
                  </a:moveTo>
                  <a:cubicBezTo>
                    <a:pt x="3313" y="15694"/>
                    <a:pt x="3313" y="15695"/>
                    <a:pt x="3313" y="15695"/>
                  </a:cubicBezTo>
                  <a:cubicBezTo>
                    <a:pt x="3313" y="15695"/>
                    <a:pt x="3313" y="15694"/>
                    <a:pt x="3313" y="15693"/>
                  </a:cubicBezTo>
                  <a:close/>
                  <a:moveTo>
                    <a:pt x="1" y="0"/>
                  </a:moveTo>
                  <a:lnTo>
                    <a:pt x="1" y="17524"/>
                  </a:lnTo>
                  <a:lnTo>
                    <a:pt x="3435" y="17524"/>
                  </a:lnTo>
                  <a:cubicBezTo>
                    <a:pt x="3327" y="17242"/>
                    <a:pt x="3235" y="16955"/>
                    <a:pt x="3162" y="16663"/>
                  </a:cubicBezTo>
                  <a:cubicBezTo>
                    <a:pt x="2880" y="15549"/>
                    <a:pt x="2831" y="14373"/>
                    <a:pt x="3026" y="13215"/>
                  </a:cubicBezTo>
                  <a:cubicBezTo>
                    <a:pt x="3226" y="12063"/>
                    <a:pt x="3663" y="10929"/>
                    <a:pt x="4324" y="9913"/>
                  </a:cubicBezTo>
                  <a:cubicBezTo>
                    <a:pt x="4573" y="9529"/>
                    <a:pt x="4908" y="9134"/>
                    <a:pt x="5029" y="9047"/>
                  </a:cubicBezTo>
                  <a:cubicBezTo>
                    <a:pt x="5043" y="9037"/>
                    <a:pt x="5055" y="9032"/>
                    <a:pt x="5063" y="9032"/>
                  </a:cubicBezTo>
                  <a:cubicBezTo>
                    <a:pt x="5087" y="9032"/>
                    <a:pt x="5078" y="9080"/>
                    <a:pt x="5015" y="9198"/>
                  </a:cubicBezTo>
                  <a:cubicBezTo>
                    <a:pt x="4977" y="9280"/>
                    <a:pt x="4912" y="9387"/>
                    <a:pt x="4820" y="9538"/>
                  </a:cubicBezTo>
                  <a:cubicBezTo>
                    <a:pt x="4777" y="9612"/>
                    <a:pt x="4723" y="9694"/>
                    <a:pt x="4665" y="9787"/>
                  </a:cubicBezTo>
                  <a:cubicBezTo>
                    <a:pt x="4607" y="9884"/>
                    <a:pt x="4544" y="9980"/>
                    <a:pt x="4465" y="10112"/>
                  </a:cubicBezTo>
                  <a:lnTo>
                    <a:pt x="4286" y="10424"/>
                  </a:lnTo>
                  <a:cubicBezTo>
                    <a:pt x="4232" y="10530"/>
                    <a:pt x="4178" y="10638"/>
                    <a:pt x="4120" y="10745"/>
                  </a:cubicBezTo>
                  <a:cubicBezTo>
                    <a:pt x="4095" y="10797"/>
                    <a:pt x="4066" y="10851"/>
                    <a:pt x="4043" y="10905"/>
                  </a:cubicBezTo>
                  <a:lnTo>
                    <a:pt x="3969" y="11071"/>
                  </a:lnTo>
                  <a:cubicBezTo>
                    <a:pt x="3920" y="11183"/>
                    <a:pt x="3868" y="11294"/>
                    <a:pt x="3828" y="11406"/>
                  </a:cubicBezTo>
                  <a:cubicBezTo>
                    <a:pt x="3648" y="11854"/>
                    <a:pt x="3512" y="12321"/>
                    <a:pt x="3410" y="12792"/>
                  </a:cubicBezTo>
                  <a:cubicBezTo>
                    <a:pt x="3307" y="13264"/>
                    <a:pt x="3255" y="13745"/>
                    <a:pt x="3235" y="14232"/>
                  </a:cubicBezTo>
                  <a:lnTo>
                    <a:pt x="3226" y="14591"/>
                  </a:lnTo>
                  <a:cubicBezTo>
                    <a:pt x="3228" y="14656"/>
                    <a:pt x="3231" y="14720"/>
                    <a:pt x="3233" y="14784"/>
                  </a:cubicBezTo>
                  <a:lnTo>
                    <a:pt x="3233" y="14784"/>
                  </a:lnTo>
                  <a:cubicBezTo>
                    <a:pt x="3221" y="14346"/>
                    <a:pt x="3247" y="13916"/>
                    <a:pt x="3307" y="13493"/>
                  </a:cubicBezTo>
                  <a:cubicBezTo>
                    <a:pt x="3406" y="12782"/>
                    <a:pt x="3595" y="12087"/>
                    <a:pt x="3877" y="11410"/>
                  </a:cubicBezTo>
                  <a:lnTo>
                    <a:pt x="3877" y="11410"/>
                  </a:lnTo>
                  <a:cubicBezTo>
                    <a:pt x="3794" y="11625"/>
                    <a:pt x="3711" y="11839"/>
                    <a:pt x="3648" y="12052"/>
                  </a:cubicBezTo>
                  <a:cubicBezTo>
                    <a:pt x="3605" y="12184"/>
                    <a:pt x="3565" y="12315"/>
                    <a:pt x="3532" y="12442"/>
                  </a:cubicBezTo>
                  <a:cubicBezTo>
                    <a:pt x="3663" y="12009"/>
                    <a:pt x="3833" y="11585"/>
                    <a:pt x="4028" y="11177"/>
                  </a:cubicBezTo>
                  <a:cubicBezTo>
                    <a:pt x="4135" y="10939"/>
                    <a:pt x="4270" y="10710"/>
                    <a:pt x="4398" y="10482"/>
                  </a:cubicBezTo>
                  <a:lnTo>
                    <a:pt x="4611" y="10146"/>
                  </a:lnTo>
                  <a:cubicBezTo>
                    <a:pt x="4650" y="10092"/>
                    <a:pt x="4685" y="10039"/>
                    <a:pt x="4719" y="9991"/>
                  </a:cubicBezTo>
                  <a:lnTo>
                    <a:pt x="4825" y="9835"/>
                  </a:lnTo>
                  <a:cubicBezTo>
                    <a:pt x="5394" y="9017"/>
                    <a:pt x="5992" y="8249"/>
                    <a:pt x="6436" y="7452"/>
                  </a:cubicBezTo>
                  <a:lnTo>
                    <a:pt x="6436" y="7452"/>
                  </a:lnTo>
                  <a:cubicBezTo>
                    <a:pt x="6149" y="8031"/>
                    <a:pt x="5769" y="8600"/>
                    <a:pt x="5375" y="9183"/>
                  </a:cubicBezTo>
                  <a:cubicBezTo>
                    <a:pt x="5175" y="9475"/>
                    <a:pt x="4977" y="9776"/>
                    <a:pt x="4782" y="10078"/>
                  </a:cubicBezTo>
                  <a:cubicBezTo>
                    <a:pt x="4679" y="10234"/>
                    <a:pt x="4582" y="10399"/>
                    <a:pt x="4485" y="10559"/>
                  </a:cubicBezTo>
                  <a:lnTo>
                    <a:pt x="4353" y="10813"/>
                  </a:lnTo>
                  <a:cubicBezTo>
                    <a:pt x="4310" y="10900"/>
                    <a:pt x="4261" y="10978"/>
                    <a:pt x="4223" y="11066"/>
                  </a:cubicBezTo>
                  <a:cubicBezTo>
                    <a:pt x="3897" y="11756"/>
                    <a:pt x="3663" y="12490"/>
                    <a:pt x="3532" y="13249"/>
                  </a:cubicBezTo>
                  <a:cubicBezTo>
                    <a:pt x="3410" y="14007"/>
                    <a:pt x="3390" y="14786"/>
                    <a:pt x="3483" y="15549"/>
                  </a:cubicBezTo>
                  <a:lnTo>
                    <a:pt x="3527" y="15836"/>
                  </a:lnTo>
                  <a:cubicBezTo>
                    <a:pt x="3536" y="15886"/>
                    <a:pt x="3541" y="15933"/>
                    <a:pt x="3551" y="15982"/>
                  </a:cubicBezTo>
                  <a:lnTo>
                    <a:pt x="3581" y="16124"/>
                  </a:lnTo>
                  <a:lnTo>
                    <a:pt x="3639" y="16406"/>
                  </a:lnTo>
                  <a:lnTo>
                    <a:pt x="3716" y="16687"/>
                  </a:lnTo>
                  <a:lnTo>
                    <a:pt x="3756" y="16829"/>
                  </a:lnTo>
                  <a:lnTo>
                    <a:pt x="3799" y="16965"/>
                  </a:lnTo>
                  <a:lnTo>
                    <a:pt x="3891" y="17242"/>
                  </a:lnTo>
                  <a:cubicBezTo>
                    <a:pt x="3926" y="17329"/>
                    <a:pt x="3965" y="17417"/>
                    <a:pt x="4003" y="17509"/>
                  </a:cubicBezTo>
                  <a:cubicBezTo>
                    <a:pt x="4003" y="17515"/>
                    <a:pt x="4003" y="17520"/>
                    <a:pt x="4008" y="17524"/>
                  </a:cubicBezTo>
                  <a:lnTo>
                    <a:pt x="4305" y="17524"/>
                  </a:lnTo>
                  <a:cubicBezTo>
                    <a:pt x="4198" y="17271"/>
                    <a:pt x="4106" y="17019"/>
                    <a:pt x="4023" y="16761"/>
                  </a:cubicBezTo>
                  <a:cubicBezTo>
                    <a:pt x="3902" y="16342"/>
                    <a:pt x="3814" y="15919"/>
                    <a:pt x="3760" y="15491"/>
                  </a:cubicBezTo>
                  <a:cubicBezTo>
                    <a:pt x="3716" y="15064"/>
                    <a:pt x="3702" y="14631"/>
                    <a:pt x="3726" y="14198"/>
                  </a:cubicBezTo>
                  <a:cubicBezTo>
                    <a:pt x="3760" y="13769"/>
                    <a:pt x="3814" y="13342"/>
                    <a:pt x="3916" y="12923"/>
                  </a:cubicBezTo>
                  <a:lnTo>
                    <a:pt x="3916" y="12923"/>
                  </a:lnTo>
                  <a:cubicBezTo>
                    <a:pt x="3886" y="13235"/>
                    <a:pt x="3848" y="13599"/>
                    <a:pt x="3853" y="13935"/>
                  </a:cubicBezTo>
                  <a:cubicBezTo>
                    <a:pt x="3857" y="14018"/>
                    <a:pt x="3857" y="14101"/>
                    <a:pt x="3857" y="14183"/>
                  </a:cubicBezTo>
                  <a:cubicBezTo>
                    <a:pt x="3857" y="14198"/>
                    <a:pt x="3857" y="14212"/>
                    <a:pt x="3862" y="14227"/>
                  </a:cubicBezTo>
                  <a:cubicBezTo>
                    <a:pt x="3872" y="13984"/>
                    <a:pt x="3897" y="13735"/>
                    <a:pt x="3935" y="13488"/>
                  </a:cubicBezTo>
                  <a:cubicBezTo>
                    <a:pt x="3945" y="13410"/>
                    <a:pt x="3955" y="13336"/>
                    <a:pt x="3965" y="13259"/>
                  </a:cubicBezTo>
                  <a:cubicBezTo>
                    <a:pt x="3979" y="13206"/>
                    <a:pt x="3989" y="13152"/>
                    <a:pt x="3998" y="13098"/>
                  </a:cubicBezTo>
                  <a:cubicBezTo>
                    <a:pt x="4003" y="13093"/>
                    <a:pt x="4003" y="13093"/>
                    <a:pt x="4003" y="13089"/>
                  </a:cubicBezTo>
                  <a:cubicBezTo>
                    <a:pt x="4003" y="13084"/>
                    <a:pt x="4003" y="13079"/>
                    <a:pt x="4008" y="13074"/>
                  </a:cubicBezTo>
                  <a:lnTo>
                    <a:pt x="4008" y="13074"/>
                  </a:lnTo>
                  <a:cubicBezTo>
                    <a:pt x="4008" y="13074"/>
                    <a:pt x="4005" y="13074"/>
                    <a:pt x="4004" y="13076"/>
                  </a:cubicBezTo>
                  <a:lnTo>
                    <a:pt x="4004" y="13076"/>
                  </a:lnTo>
                  <a:cubicBezTo>
                    <a:pt x="4199" y="12148"/>
                    <a:pt x="4569" y="11234"/>
                    <a:pt x="5127" y="10389"/>
                  </a:cubicBezTo>
                  <a:cubicBezTo>
                    <a:pt x="6528" y="8294"/>
                    <a:pt x="7904" y="6927"/>
                    <a:pt x="7666" y="4213"/>
                  </a:cubicBezTo>
                  <a:cubicBezTo>
                    <a:pt x="7545" y="2808"/>
                    <a:pt x="7175" y="1407"/>
                    <a:pt x="71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39"/>
            <p:cNvSpPr/>
            <p:nvPr/>
          </p:nvSpPr>
          <p:spPr>
            <a:xfrm>
              <a:off x="2203213" y="974175"/>
              <a:ext cx="16925" cy="85625"/>
            </a:xfrm>
            <a:custGeom>
              <a:avLst/>
              <a:gdLst/>
              <a:ahLst/>
              <a:cxnLst/>
              <a:rect l="l" t="t" r="r" b="b"/>
              <a:pathLst>
                <a:path w="677" h="3425" extrusionOk="0">
                  <a:moveTo>
                    <a:pt x="59" y="1"/>
                  </a:moveTo>
                  <a:lnTo>
                    <a:pt x="59" y="1"/>
                  </a:lnTo>
                  <a:cubicBezTo>
                    <a:pt x="0" y="720"/>
                    <a:pt x="44" y="1386"/>
                    <a:pt x="160" y="2033"/>
                  </a:cubicBezTo>
                  <a:cubicBezTo>
                    <a:pt x="248" y="2500"/>
                    <a:pt x="380" y="2962"/>
                    <a:pt x="564" y="3424"/>
                  </a:cubicBezTo>
                  <a:lnTo>
                    <a:pt x="676" y="3424"/>
                  </a:lnTo>
                  <a:cubicBezTo>
                    <a:pt x="593" y="3229"/>
                    <a:pt x="530" y="3030"/>
                    <a:pt x="467" y="2836"/>
                  </a:cubicBezTo>
                  <a:cubicBezTo>
                    <a:pt x="433" y="2733"/>
                    <a:pt x="409" y="2627"/>
                    <a:pt x="380" y="2524"/>
                  </a:cubicBezTo>
                  <a:lnTo>
                    <a:pt x="335" y="2369"/>
                  </a:lnTo>
                  <a:cubicBezTo>
                    <a:pt x="326" y="2315"/>
                    <a:pt x="317" y="2262"/>
                    <a:pt x="302" y="2213"/>
                  </a:cubicBezTo>
                  <a:lnTo>
                    <a:pt x="238" y="1898"/>
                  </a:lnTo>
                  <a:lnTo>
                    <a:pt x="189" y="1581"/>
                  </a:lnTo>
                  <a:cubicBezTo>
                    <a:pt x="166" y="1528"/>
                    <a:pt x="142" y="1431"/>
                    <a:pt x="126" y="1303"/>
                  </a:cubicBezTo>
                  <a:cubicBezTo>
                    <a:pt x="117" y="1240"/>
                    <a:pt x="112" y="1173"/>
                    <a:pt x="102" y="1099"/>
                  </a:cubicBezTo>
                  <a:cubicBezTo>
                    <a:pt x="97" y="1065"/>
                    <a:pt x="93" y="1027"/>
                    <a:pt x="93" y="987"/>
                  </a:cubicBezTo>
                  <a:cubicBezTo>
                    <a:pt x="88" y="949"/>
                    <a:pt x="88" y="910"/>
                    <a:pt x="83" y="870"/>
                  </a:cubicBezTo>
                  <a:cubicBezTo>
                    <a:pt x="83" y="793"/>
                    <a:pt x="79" y="715"/>
                    <a:pt x="73" y="632"/>
                  </a:cubicBezTo>
                  <a:cubicBezTo>
                    <a:pt x="73" y="594"/>
                    <a:pt x="68" y="555"/>
                    <a:pt x="68" y="516"/>
                  </a:cubicBezTo>
                  <a:lnTo>
                    <a:pt x="68" y="399"/>
                  </a:lnTo>
                  <a:cubicBezTo>
                    <a:pt x="68" y="248"/>
                    <a:pt x="63" y="107"/>
                    <a:pt x="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39"/>
            <p:cNvSpPr/>
            <p:nvPr/>
          </p:nvSpPr>
          <p:spPr>
            <a:xfrm>
              <a:off x="2206963" y="1025825"/>
              <a:ext cx="1150" cy="4800"/>
            </a:xfrm>
            <a:custGeom>
              <a:avLst/>
              <a:gdLst/>
              <a:ahLst/>
              <a:cxnLst/>
              <a:rect l="l" t="t" r="r" b="b"/>
              <a:pathLst>
                <a:path w="46" h="192" extrusionOk="0">
                  <a:moveTo>
                    <a:pt x="45" y="191"/>
                  </a:moveTo>
                  <a:cubicBezTo>
                    <a:pt x="30" y="128"/>
                    <a:pt x="16" y="65"/>
                    <a:pt x="1" y="1"/>
                  </a:cubicBezTo>
                  <a:cubicBezTo>
                    <a:pt x="16" y="65"/>
                    <a:pt x="30" y="128"/>
                    <a:pt x="45" y="1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39"/>
            <p:cNvSpPr/>
            <p:nvPr/>
          </p:nvSpPr>
          <p:spPr>
            <a:xfrm>
              <a:off x="2210013" y="1038125"/>
              <a:ext cx="1250" cy="4400"/>
            </a:xfrm>
            <a:custGeom>
              <a:avLst/>
              <a:gdLst/>
              <a:ahLst/>
              <a:cxnLst/>
              <a:rect l="l" t="t" r="r" b="b"/>
              <a:pathLst>
                <a:path w="50" h="176" extrusionOk="0">
                  <a:moveTo>
                    <a:pt x="0" y="0"/>
                  </a:moveTo>
                  <a:cubicBezTo>
                    <a:pt x="5" y="20"/>
                    <a:pt x="11" y="45"/>
                    <a:pt x="16" y="63"/>
                  </a:cubicBezTo>
                  <a:cubicBezTo>
                    <a:pt x="19" y="80"/>
                    <a:pt x="24" y="96"/>
                    <a:pt x="29" y="111"/>
                  </a:cubicBezTo>
                  <a:lnTo>
                    <a:pt x="29" y="111"/>
                  </a:lnTo>
                  <a:cubicBezTo>
                    <a:pt x="19" y="74"/>
                    <a:pt x="10" y="37"/>
                    <a:pt x="0" y="0"/>
                  </a:cubicBezTo>
                  <a:close/>
                  <a:moveTo>
                    <a:pt x="29" y="111"/>
                  </a:moveTo>
                  <a:cubicBezTo>
                    <a:pt x="36" y="132"/>
                    <a:pt x="42" y="154"/>
                    <a:pt x="49" y="175"/>
                  </a:cubicBezTo>
                  <a:cubicBezTo>
                    <a:pt x="44" y="153"/>
                    <a:pt x="37" y="132"/>
                    <a:pt x="29" y="1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39"/>
            <p:cNvSpPr/>
            <p:nvPr/>
          </p:nvSpPr>
          <p:spPr>
            <a:xfrm>
              <a:off x="2212463" y="1046525"/>
              <a:ext cx="4875" cy="13275"/>
            </a:xfrm>
            <a:custGeom>
              <a:avLst/>
              <a:gdLst/>
              <a:ahLst/>
              <a:cxnLst/>
              <a:rect l="l" t="t" r="r" b="b"/>
              <a:pathLst>
                <a:path w="195" h="531" extrusionOk="0">
                  <a:moveTo>
                    <a:pt x="0" y="0"/>
                  </a:moveTo>
                  <a:cubicBezTo>
                    <a:pt x="4" y="21"/>
                    <a:pt x="12" y="42"/>
                    <a:pt x="20" y="60"/>
                  </a:cubicBezTo>
                  <a:lnTo>
                    <a:pt x="20" y="60"/>
                  </a:lnTo>
                  <a:cubicBezTo>
                    <a:pt x="13" y="40"/>
                    <a:pt x="7" y="20"/>
                    <a:pt x="0" y="0"/>
                  </a:cubicBezTo>
                  <a:close/>
                  <a:moveTo>
                    <a:pt x="20" y="60"/>
                  </a:moveTo>
                  <a:cubicBezTo>
                    <a:pt x="42" y="125"/>
                    <a:pt x="64" y="191"/>
                    <a:pt x="87" y="256"/>
                  </a:cubicBezTo>
                  <a:lnTo>
                    <a:pt x="87" y="256"/>
                  </a:lnTo>
                  <a:cubicBezTo>
                    <a:pt x="66" y="193"/>
                    <a:pt x="46" y="131"/>
                    <a:pt x="24" y="68"/>
                  </a:cubicBezTo>
                  <a:cubicBezTo>
                    <a:pt x="22" y="65"/>
                    <a:pt x="21" y="62"/>
                    <a:pt x="20" y="60"/>
                  </a:cubicBezTo>
                  <a:close/>
                  <a:moveTo>
                    <a:pt x="87" y="256"/>
                  </a:moveTo>
                  <a:lnTo>
                    <a:pt x="87" y="256"/>
                  </a:lnTo>
                  <a:cubicBezTo>
                    <a:pt x="104" y="305"/>
                    <a:pt x="121" y="355"/>
                    <a:pt x="140" y="404"/>
                  </a:cubicBezTo>
                  <a:lnTo>
                    <a:pt x="150" y="426"/>
                  </a:lnTo>
                  <a:lnTo>
                    <a:pt x="150" y="426"/>
                  </a:lnTo>
                  <a:cubicBezTo>
                    <a:pt x="128" y="369"/>
                    <a:pt x="108" y="313"/>
                    <a:pt x="87" y="256"/>
                  </a:cubicBezTo>
                  <a:close/>
                  <a:moveTo>
                    <a:pt x="150" y="426"/>
                  </a:moveTo>
                  <a:cubicBezTo>
                    <a:pt x="163" y="461"/>
                    <a:pt x="176" y="496"/>
                    <a:pt x="189" y="530"/>
                  </a:cubicBezTo>
                  <a:lnTo>
                    <a:pt x="194" y="530"/>
                  </a:lnTo>
                  <a:lnTo>
                    <a:pt x="150" y="4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47" name="Google Shape;747;p39"/>
          <p:cNvSpPr txBox="1">
            <a:spLocks noGrp="1"/>
          </p:cNvSpPr>
          <p:nvPr>
            <p:ph type="ctrTitle"/>
          </p:nvPr>
        </p:nvSpPr>
        <p:spPr>
          <a:xfrm>
            <a:off x="713099" y="1079092"/>
            <a:ext cx="5514963" cy="200379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lt1"/>
                </a:solidFill>
              </a:rPr>
              <a:t>COMMIS</a:t>
            </a:r>
            <a:br>
              <a:rPr lang="en" dirty="0">
                <a:solidFill>
                  <a:schemeClr val="lt1"/>
                </a:solidFill>
              </a:rPr>
            </a:br>
            <a:r>
              <a:rPr lang="pt-BR" sz="3600" dirty="0"/>
              <a:t>G</a:t>
            </a:r>
            <a:r>
              <a:rPr lang="en" sz="3600" dirty="0"/>
              <a:t>estao de Restaurante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748" name="Google Shape;748;p39"/>
          <p:cNvSpPr txBox="1">
            <a:spLocks noGrp="1"/>
          </p:cNvSpPr>
          <p:nvPr>
            <p:ph type="subTitle" idx="1"/>
          </p:nvPr>
        </p:nvSpPr>
        <p:spPr>
          <a:xfrm>
            <a:off x="713100" y="3683700"/>
            <a:ext cx="4982700" cy="38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Alana Cardoso | Carlos Krueger | Letícia Campos</a:t>
            </a:r>
            <a:endParaRPr dirty="0"/>
          </a:p>
        </p:txBody>
      </p:sp>
      <p:sp>
        <p:nvSpPr>
          <p:cNvPr id="749" name="Google Shape;749;p39"/>
          <p:cNvSpPr/>
          <p:nvPr/>
        </p:nvSpPr>
        <p:spPr>
          <a:xfrm>
            <a:off x="5316475" y="118295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0" name="Google Shape;750;p39"/>
          <p:cNvGrpSpPr/>
          <p:nvPr/>
        </p:nvGrpSpPr>
        <p:grpSpPr>
          <a:xfrm rot="-1455342">
            <a:off x="749201" y="480509"/>
            <a:ext cx="352292" cy="305993"/>
            <a:chOff x="6162925" y="4235275"/>
            <a:chExt cx="352300" cy="306000"/>
          </a:xfrm>
        </p:grpSpPr>
        <p:sp>
          <p:nvSpPr>
            <p:cNvPr id="751" name="Google Shape;751;p39"/>
            <p:cNvSpPr/>
            <p:nvPr/>
          </p:nvSpPr>
          <p:spPr>
            <a:xfrm>
              <a:off x="6351450" y="4468600"/>
              <a:ext cx="163775" cy="72675"/>
            </a:xfrm>
            <a:custGeom>
              <a:avLst/>
              <a:gdLst/>
              <a:ahLst/>
              <a:cxnLst/>
              <a:rect l="l" t="t" r="r" b="b"/>
              <a:pathLst>
                <a:path w="6551" h="2907" extrusionOk="0">
                  <a:moveTo>
                    <a:pt x="406" y="1"/>
                  </a:moveTo>
                  <a:cubicBezTo>
                    <a:pt x="180" y="1"/>
                    <a:pt x="1" y="176"/>
                    <a:pt x="1" y="406"/>
                  </a:cubicBezTo>
                  <a:lnTo>
                    <a:pt x="1" y="730"/>
                  </a:lnTo>
                  <a:cubicBezTo>
                    <a:pt x="1" y="1932"/>
                    <a:pt x="960" y="2907"/>
                    <a:pt x="2162" y="2907"/>
                  </a:cubicBezTo>
                  <a:lnTo>
                    <a:pt x="4389" y="2907"/>
                  </a:lnTo>
                  <a:cubicBezTo>
                    <a:pt x="5575" y="2907"/>
                    <a:pt x="6551" y="1932"/>
                    <a:pt x="6551" y="730"/>
                  </a:cubicBezTo>
                  <a:lnTo>
                    <a:pt x="6551" y="406"/>
                  </a:lnTo>
                  <a:cubicBezTo>
                    <a:pt x="6551" y="176"/>
                    <a:pt x="6371" y="1"/>
                    <a:pt x="61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39"/>
            <p:cNvSpPr/>
            <p:nvPr/>
          </p:nvSpPr>
          <p:spPr>
            <a:xfrm>
              <a:off x="6162925" y="4235275"/>
              <a:ext cx="231275" cy="110950"/>
            </a:xfrm>
            <a:custGeom>
              <a:avLst/>
              <a:gdLst/>
              <a:ahLst/>
              <a:cxnLst/>
              <a:rect l="l" t="t" r="r" b="b"/>
              <a:pathLst>
                <a:path w="9251" h="4438" extrusionOk="0">
                  <a:moveTo>
                    <a:pt x="3347" y="1"/>
                  </a:moveTo>
                  <a:cubicBezTo>
                    <a:pt x="3268" y="1"/>
                    <a:pt x="3187" y="11"/>
                    <a:pt x="3106" y="33"/>
                  </a:cubicBezTo>
                  <a:cubicBezTo>
                    <a:pt x="2650" y="166"/>
                    <a:pt x="2373" y="654"/>
                    <a:pt x="2501" y="1122"/>
                  </a:cubicBezTo>
                  <a:cubicBezTo>
                    <a:pt x="2521" y="1141"/>
                    <a:pt x="2763" y="2050"/>
                    <a:pt x="2876" y="3806"/>
                  </a:cubicBezTo>
                  <a:cubicBezTo>
                    <a:pt x="2716" y="2748"/>
                    <a:pt x="2326" y="1871"/>
                    <a:pt x="1592" y="1141"/>
                  </a:cubicBezTo>
                  <a:cubicBezTo>
                    <a:pt x="1423" y="970"/>
                    <a:pt x="1195" y="884"/>
                    <a:pt x="968" y="884"/>
                  </a:cubicBezTo>
                  <a:cubicBezTo>
                    <a:pt x="740" y="884"/>
                    <a:pt x="512" y="970"/>
                    <a:pt x="340" y="1141"/>
                  </a:cubicBezTo>
                  <a:cubicBezTo>
                    <a:pt x="1" y="1481"/>
                    <a:pt x="1" y="2035"/>
                    <a:pt x="340" y="2374"/>
                  </a:cubicBezTo>
                  <a:cubicBezTo>
                    <a:pt x="843" y="2877"/>
                    <a:pt x="1089" y="3482"/>
                    <a:pt x="1187" y="4438"/>
                  </a:cubicBezTo>
                  <a:lnTo>
                    <a:pt x="8096" y="4438"/>
                  </a:lnTo>
                  <a:cubicBezTo>
                    <a:pt x="8177" y="3462"/>
                    <a:pt x="8419" y="2862"/>
                    <a:pt x="8907" y="2374"/>
                  </a:cubicBezTo>
                  <a:cubicBezTo>
                    <a:pt x="9250" y="2035"/>
                    <a:pt x="9250" y="1481"/>
                    <a:pt x="8907" y="1141"/>
                  </a:cubicBezTo>
                  <a:cubicBezTo>
                    <a:pt x="8737" y="970"/>
                    <a:pt x="8514" y="884"/>
                    <a:pt x="8290" y="884"/>
                  </a:cubicBezTo>
                  <a:cubicBezTo>
                    <a:pt x="8066" y="884"/>
                    <a:pt x="7842" y="970"/>
                    <a:pt x="7670" y="1141"/>
                  </a:cubicBezTo>
                  <a:cubicBezTo>
                    <a:pt x="6910" y="1902"/>
                    <a:pt x="6566" y="2799"/>
                    <a:pt x="6422" y="3708"/>
                  </a:cubicBezTo>
                  <a:cubicBezTo>
                    <a:pt x="6520" y="2050"/>
                    <a:pt x="6777" y="1141"/>
                    <a:pt x="6777" y="1122"/>
                  </a:cubicBezTo>
                  <a:cubicBezTo>
                    <a:pt x="6910" y="654"/>
                    <a:pt x="6633" y="166"/>
                    <a:pt x="6176" y="33"/>
                  </a:cubicBezTo>
                  <a:cubicBezTo>
                    <a:pt x="6095" y="11"/>
                    <a:pt x="6013" y="1"/>
                    <a:pt x="5933" y="1"/>
                  </a:cubicBezTo>
                  <a:cubicBezTo>
                    <a:pt x="5547" y="1"/>
                    <a:pt x="5194" y="246"/>
                    <a:pt x="5088" y="634"/>
                  </a:cubicBezTo>
                  <a:cubicBezTo>
                    <a:pt x="5072" y="700"/>
                    <a:pt x="4744" y="1871"/>
                    <a:pt x="4647" y="4032"/>
                  </a:cubicBezTo>
                  <a:cubicBezTo>
                    <a:pt x="4549" y="1871"/>
                    <a:pt x="4210" y="700"/>
                    <a:pt x="4194" y="634"/>
                  </a:cubicBezTo>
                  <a:cubicBezTo>
                    <a:pt x="4085" y="246"/>
                    <a:pt x="3731" y="1"/>
                    <a:pt x="3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39"/>
            <p:cNvSpPr/>
            <p:nvPr/>
          </p:nvSpPr>
          <p:spPr>
            <a:xfrm>
              <a:off x="6363250" y="4392750"/>
              <a:ext cx="139000" cy="55100"/>
            </a:xfrm>
            <a:custGeom>
              <a:avLst/>
              <a:gdLst/>
              <a:ahLst/>
              <a:cxnLst/>
              <a:rect l="l" t="t" r="r" b="b"/>
              <a:pathLst>
                <a:path w="5560" h="2204" extrusionOk="0">
                  <a:moveTo>
                    <a:pt x="2767" y="0"/>
                  </a:moveTo>
                  <a:cubicBezTo>
                    <a:pt x="2693" y="0"/>
                    <a:pt x="2627" y="48"/>
                    <a:pt x="2603" y="124"/>
                  </a:cubicBezTo>
                  <a:cubicBezTo>
                    <a:pt x="2357" y="694"/>
                    <a:pt x="1951" y="756"/>
                    <a:pt x="1479" y="838"/>
                  </a:cubicBezTo>
                  <a:cubicBezTo>
                    <a:pt x="1155" y="905"/>
                    <a:pt x="796" y="951"/>
                    <a:pt x="520" y="1197"/>
                  </a:cubicBezTo>
                  <a:cubicBezTo>
                    <a:pt x="262" y="1423"/>
                    <a:pt x="98" y="1747"/>
                    <a:pt x="1" y="2204"/>
                  </a:cubicBezTo>
                  <a:lnTo>
                    <a:pt x="5560" y="2204"/>
                  </a:lnTo>
                  <a:cubicBezTo>
                    <a:pt x="5365" y="1700"/>
                    <a:pt x="4893" y="1100"/>
                    <a:pt x="4097" y="1100"/>
                  </a:cubicBezTo>
                  <a:cubicBezTo>
                    <a:pt x="3835" y="1100"/>
                    <a:pt x="3789" y="986"/>
                    <a:pt x="3656" y="741"/>
                  </a:cubicBezTo>
                  <a:cubicBezTo>
                    <a:pt x="3543" y="479"/>
                    <a:pt x="3363" y="140"/>
                    <a:pt x="2829" y="11"/>
                  </a:cubicBezTo>
                  <a:cubicBezTo>
                    <a:pt x="2808" y="4"/>
                    <a:pt x="2787" y="0"/>
                    <a:pt x="27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9"/>
            <p:cNvSpPr/>
            <p:nvPr/>
          </p:nvSpPr>
          <p:spPr>
            <a:xfrm>
              <a:off x="6172675" y="4425875"/>
              <a:ext cx="177150" cy="115400"/>
            </a:xfrm>
            <a:custGeom>
              <a:avLst/>
              <a:gdLst/>
              <a:ahLst/>
              <a:cxnLst/>
              <a:rect l="l" t="t" r="r" b="b"/>
              <a:pathLst>
                <a:path w="7086" h="4616" extrusionOk="0">
                  <a:moveTo>
                    <a:pt x="1" y="1"/>
                  </a:moveTo>
                  <a:lnTo>
                    <a:pt x="602" y="3368"/>
                  </a:lnTo>
                  <a:cubicBezTo>
                    <a:pt x="730" y="4081"/>
                    <a:pt x="1351" y="4616"/>
                    <a:pt x="2080" y="4616"/>
                  </a:cubicBezTo>
                  <a:lnTo>
                    <a:pt x="6387" y="4616"/>
                  </a:lnTo>
                  <a:cubicBezTo>
                    <a:pt x="6648" y="4616"/>
                    <a:pt x="6875" y="4554"/>
                    <a:pt x="7085" y="4440"/>
                  </a:cubicBezTo>
                  <a:cubicBezTo>
                    <a:pt x="6617" y="3918"/>
                    <a:pt x="6325" y="3204"/>
                    <a:pt x="6325" y="2439"/>
                  </a:cubicBezTo>
                  <a:lnTo>
                    <a:pt x="6325" y="2115"/>
                  </a:lnTo>
                  <a:cubicBezTo>
                    <a:pt x="6325" y="1756"/>
                    <a:pt x="6485" y="1433"/>
                    <a:pt x="6730" y="1202"/>
                  </a:cubicBezTo>
                  <a:cubicBezTo>
                    <a:pt x="6812" y="750"/>
                    <a:pt x="6859" y="391"/>
                    <a:pt x="703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9"/>
            <p:cNvSpPr/>
            <p:nvPr/>
          </p:nvSpPr>
          <p:spPr>
            <a:xfrm>
              <a:off x="6163325" y="4366975"/>
              <a:ext cx="230875" cy="38250"/>
            </a:xfrm>
            <a:custGeom>
              <a:avLst/>
              <a:gdLst/>
              <a:ahLst/>
              <a:cxnLst/>
              <a:rect l="l" t="t" r="r" b="b"/>
              <a:pathLst>
                <a:path w="9235" h="1530" extrusionOk="0">
                  <a:moveTo>
                    <a:pt x="437" y="1"/>
                  </a:moveTo>
                  <a:cubicBezTo>
                    <a:pt x="195" y="1"/>
                    <a:pt x="0" y="227"/>
                    <a:pt x="32" y="488"/>
                  </a:cubicBezTo>
                  <a:lnTo>
                    <a:pt x="227" y="1530"/>
                  </a:lnTo>
                  <a:lnTo>
                    <a:pt x="8064" y="1530"/>
                  </a:lnTo>
                  <a:cubicBezTo>
                    <a:pt x="8403" y="1284"/>
                    <a:pt x="8762" y="1171"/>
                    <a:pt x="9070" y="1105"/>
                  </a:cubicBezTo>
                  <a:lnTo>
                    <a:pt x="9184" y="488"/>
                  </a:lnTo>
                  <a:cubicBezTo>
                    <a:pt x="9234" y="227"/>
                    <a:pt x="9039" y="1"/>
                    <a:pt x="8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6" name="Google Shape;756;p39"/>
          <p:cNvSpPr/>
          <p:nvPr/>
        </p:nvSpPr>
        <p:spPr>
          <a:xfrm>
            <a:off x="5316475" y="43348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7" name="Google Shape;757;p39"/>
          <p:cNvSpPr/>
          <p:nvPr/>
        </p:nvSpPr>
        <p:spPr>
          <a:xfrm>
            <a:off x="8212325" y="11411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58" name="Google Shape;758;p39"/>
          <p:cNvGrpSpPr/>
          <p:nvPr/>
        </p:nvGrpSpPr>
        <p:grpSpPr>
          <a:xfrm rot="1047825">
            <a:off x="7474749" y="319360"/>
            <a:ext cx="250373" cy="351297"/>
            <a:chOff x="6214525" y="3543075"/>
            <a:chExt cx="250375" cy="351300"/>
          </a:xfrm>
        </p:grpSpPr>
        <p:sp>
          <p:nvSpPr>
            <p:cNvPr id="759" name="Google Shape;759;p39"/>
            <p:cNvSpPr/>
            <p:nvPr/>
          </p:nvSpPr>
          <p:spPr>
            <a:xfrm>
              <a:off x="6256750" y="3868325"/>
              <a:ext cx="165825" cy="26050"/>
            </a:xfrm>
            <a:custGeom>
              <a:avLst/>
              <a:gdLst/>
              <a:ahLst/>
              <a:cxnLst/>
              <a:rect l="l" t="t" r="r" b="b"/>
              <a:pathLst>
                <a:path w="6633" h="1042" extrusionOk="0">
                  <a:moveTo>
                    <a:pt x="1" y="0"/>
                  </a:moveTo>
                  <a:lnTo>
                    <a:pt x="67" y="652"/>
                  </a:lnTo>
                  <a:cubicBezTo>
                    <a:pt x="83" y="862"/>
                    <a:pt x="262" y="1042"/>
                    <a:pt x="473" y="1042"/>
                  </a:cubicBezTo>
                  <a:lnTo>
                    <a:pt x="6161" y="1042"/>
                  </a:lnTo>
                  <a:cubicBezTo>
                    <a:pt x="6375" y="1042"/>
                    <a:pt x="6551" y="862"/>
                    <a:pt x="6570" y="652"/>
                  </a:cubicBezTo>
                  <a:lnTo>
                    <a:pt x="66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39"/>
            <p:cNvSpPr/>
            <p:nvPr/>
          </p:nvSpPr>
          <p:spPr>
            <a:xfrm>
              <a:off x="6214525" y="3631425"/>
              <a:ext cx="250375" cy="216225"/>
            </a:xfrm>
            <a:custGeom>
              <a:avLst/>
              <a:gdLst/>
              <a:ahLst/>
              <a:cxnLst/>
              <a:rect l="l" t="t" r="r" b="b"/>
              <a:pathLst>
                <a:path w="10015" h="8649" extrusionOk="0">
                  <a:moveTo>
                    <a:pt x="5006" y="3480"/>
                  </a:moveTo>
                  <a:cubicBezTo>
                    <a:pt x="5236" y="3480"/>
                    <a:pt x="5411" y="3659"/>
                    <a:pt x="5411" y="3886"/>
                  </a:cubicBezTo>
                  <a:cubicBezTo>
                    <a:pt x="5411" y="4112"/>
                    <a:pt x="5236" y="4291"/>
                    <a:pt x="5006" y="4291"/>
                  </a:cubicBezTo>
                  <a:cubicBezTo>
                    <a:pt x="4779" y="4291"/>
                    <a:pt x="4600" y="4112"/>
                    <a:pt x="4600" y="3886"/>
                  </a:cubicBezTo>
                  <a:cubicBezTo>
                    <a:pt x="4600" y="3659"/>
                    <a:pt x="4779" y="3480"/>
                    <a:pt x="5006" y="3480"/>
                  </a:cubicBezTo>
                  <a:close/>
                  <a:moveTo>
                    <a:pt x="2485" y="3917"/>
                  </a:moveTo>
                  <a:cubicBezTo>
                    <a:pt x="2716" y="3917"/>
                    <a:pt x="2895" y="4096"/>
                    <a:pt x="2895" y="4327"/>
                  </a:cubicBezTo>
                  <a:cubicBezTo>
                    <a:pt x="2895" y="4553"/>
                    <a:pt x="2716" y="4732"/>
                    <a:pt x="2485" y="4732"/>
                  </a:cubicBezTo>
                  <a:cubicBezTo>
                    <a:pt x="2259" y="4732"/>
                    <a:pt x="2080" y="4553"/>
                    <a:pt x="2080" y="4327"/>
                  </a:cubicBezTo>
                  <a:cubicBezTo>
                    <a:pt x="2080" y="4096"/>
                    <a:pt x="2259" y="3917"/>
                    <a:pt x="2485" y="3917"/>
                  </a:cubicBezTo>
                  <a:close/>
                  <a:moveTo>
                    <a:pt x="7526" y="3917"/>
                  </a:moveTo>
                  <a:cubicBezTo>
                    <a:pt x="7752" y="3917"/>
                    <a:pt x="7931" y="4096"/>
                    <a:pt x="7931" y="4327"/>
                  </a:cubicBezTo>
                  <a:cubicBezTo>
                    <a:pt x="7931" y="4553"/>
                    <a:pt x="7752" y="4732"/>
                    <a:pt x="7526" y="4732"/>
                  </a:cubicBezTo>
                  <a:cubicBezTo>
                    <a:pt x="7299" y="4732"/>
                    <a:pt x="7120" y="4553"/>
                    <a:pt x="7120" y="4327"/>
                  </a:cubicBezTo>
                  <a:cubicBezTo>
                    <a:pt x="7120" y="4096"/>
                    <a:pt x="7299" y="3917"/>
                    <a:pt x="7526" y="3917"/>
                  </a:cubicBezTo>
                  <a:close/>
                  <a:moveTo>
                    <a:pt x="3851" y="4795"/>
                  </a:moveTo>
                  <a:cubicBezTo>
                    <a:pt x="4081" y="4795"/>
                    <a:pt x="4260" y="4974"/>
                    <a:pt x="4260" y="5204"/>
                  </a:cubicBezTo>
                  <a:cubicBezTo>
                    <a:pt x="4260" y="5431"/>
                    <a:pt x="4081" y="5610"/>
                    <a:pt x="3851" y="5610"/>
                  </a:cubicBezTo>
                  <a:cubicBezTo>
                    <a:pt x="3625" y="5610"/>
                    <a:pt x="3445" y="5431"/>
                    <a:pt x="3445" y="5204"/>
                  </a:cubicBezTo>
                  <a:cubicBezTo>
                    <a:pt x="3445" y="4974"/>
                    <a:pt x="3625" y="4795"/>
                    <a:pt x="3851" y="4795"/>
                  </a:cubicBezTo>
                  <a:close/>
                  <a:moveTo>
                    <a:pt x="6160" y="4795"/>
                  </a:moveTo>
                  <a:cubicBezTo>
                    <a:pt x="6387" y="4795"/>
                    <a:pt x="6566" y="4974"/>
                    <a:pt x="6566" y="5204"/>
                  </a:cubicBezTo>
                  <a:cubicBezTo>
                    <a:pt x="6566" y="5431"/>
                    <a:pt x="6387" y="5610"/>
                    <a:pt x="6160" y="5610"/>
                  </a:cubicBezTo>
                  <a:cubicBezTo>
                    <a:pt x="5934" y="5610"/>
                    <a:pt x="5739" y="5431"/>
                    <a:pt x="5739" y="5204"/>
                  </a:cubicBezTo>
                  <a:cubicBezTo>
                    <a:pt x="5739" y="4974"/>
                    <a:pt x="5934" y="4795"/>
                    <a:pt x="6160" y="4795"/>
                  </a:cubicBezTo>
                  <a:close/>
                  <a:moveTo>
                    <a:pt x="2700" y="5887"/>
                  </a:moveTo>
                  <a:cubicBezTo>
                    <a:pt x="2926" y="5887"/>
                    <a:pt x="3121" y="6063"/>
                    <a:pt x="3121" y="6293"/>
                  </a:cubicBezTo>
                  <a:cubicBezTo>
                    <a:pt x="3121" y="6519"/>
                    <a:pt x="2926" y="6714"/>
                    <a:pt x="2700" y="6714"/>
                  </a:cubicBezTo>
                  <a:cubicBezTo>
                    <a:pt x="2485" y="6714"/>
                    <a:pt x="2290" y="6519"/>
                    <a:pt x="2290" y="6293"/>
                  </a:cubicBezTo>
                  <a:cubicBezTo>
                    <a:pt x="2290" y="6063"/>
                    <a:pt x="2485" y="5887"/>
                    <a:pt x="2700" y="5887"/>
                  </a:cubicBezTo>
                  <a:close/>
                  <a:moveTo>
                    <a:pt x="5006" y="5887"/>
                  </a:moveTo>
                  <a:cubicBezTo>
                    <a:pt x="5236" y="5887"/>
                    <a:pt x="5411" y="6063"/>
                    <a:pt x="5411" y="6293"/>
                  </a:cubicBezTo>
                  <a:cubicBezTo>
                    <a:pt x="5411" y="6519"/>
                    <a:pt x="5236" y="6714"/>
                    <a:pt x="5006" y="6714"/>
                  </a:cubicBezTo>
                  <a:cubicBezTo>
                    <a:pt x="4779" y="6714"/>
                    <a:pt x="4600" y="6519"/>
                    <a:pt x="4600" y="6293"/>
                  </a:cubicBezTo>
                  <a:cubicBezTo>
                    <a:pt x="4600" y="6063"/>
                    <a:pt x="4779" y="5887"/>
                    <a:pt x="5006" y="5887"/>
                  </a:cubicBezTo>
                  <a:close/>
                  <a:moveTo>
                    <a:pt x="7299" y="5887"/>
                  </a:moveTo>
                  <a:cubicBezTo>
                    <a:pt x="7526" y="5887"/>
                    <a:pt x="7721" y="6063"/>
                    <a:pt x="7721" y="6293"/>
                  </a:cubicBezTo>
                  <a:cubicBezTo>
                    <a:pt x="7721" y="6519"/>
                    <a:pt x="7526" y="6714"/>
                    <a:pt x="7299" y="6714"/>
                  </a:cubicBezTo>
                  <a:cubicBezTo>
                    <a:pt x="7069" y="6714"/>
                    <a:pt x="6894" y="6519"/>
                    <a:pt x="6894" y="6293"/>
                  </a:cubicBezTo>
                  <a:cubicBezTo>
                    <a:pt x="6894" y="6063"/>
                    <a:pt x="7069" y="5887"/>
                    <a:pt x="7299" y="5887"/>
                  </a:cubicBezTo>
                  <a:close/>
                  <a:moveTo>
                    <a:pt x="3851" y="6975"/>
                  </a:moveTo>
                  <a:cubicBezTo>
                    <a:pt x="4081" y="6975"/>
                    <a:pt x="4260" y="7170"/>
                    <a:pt x="4260" y="7397"/>
                  </a:cubicBezTo>
                  <a:cubicBezTo>
                    <a:pt x="4260" y="7623"/>
                    <a:pt x="4081" y="7802"/>
                    <a:pt x="3851" y="7802"/>
                  </a:cubicBezTo>
                  <a:cubicBezTo>
                    <a:pt x="3625" y="7802"/>
                    <a:pt x="3445" y="7623"/>
                    <a:pt x="3445" y="7397"/>
                  </a:cubicBezTo>
                  <a:cubicBezTo>
                    <a:pt x="3445" y="7170"/>
                    <a:pt x="3625" y="6975"/>
                    <a:pt x="3851" y="6975"/>
                  </a:cubicBezTo>
                  <a:close/>
                  <a:moveTo>
                    <a:pt x="6160" y="6975"/>
                  </a:moveTo>
                  <a:cubicBezTo>
                    <a:pt x="6387" y="6975"/>
                    <a:pt x="6566" y="7170"/>
                    <a:pt x="6566" y="7397"/>
                  </a:cubicBezTo>
                  <a:cubicBezTo>
                    <a:pt x="6566" y="7623"/>
                    <a:pt x="6387" y="7802"/>
                    <a:pt x="6160" y="7802"/>
                  </a:cubicBezTo>
                  <a:cubicBezTo>
                    <a:pt x="5934" y="7802"/>
                    <a:pt x="5739" y="7623"/>
                    <a:pt x="5739" y="7397"/>
                  </a:cubicBezTo>
                  <a:cubicBezTo>
                    <a:pt x="5739" y="7170"/>
                    <a:pt x="5934" y="6975"/>
                    <a:pt x="6160" y="6975"/>
                  </a:cubicBezTo>
                  <a:close/>
                  <a:moveTo>
                    <a:pt x="406" y="0"/>
                  </a:moveTo>
                  <a:cubicBezTo>
                    <a:pt x="180" y="0"/>
                    <a:pt x="0" y="180"/>
                    <a:pt x="0" y="406"/>
                  </a:cubicBezTo>
                  <a:cubicBezTo>
                    <a:pt x="0" y="636"/>
                    <a:pt x="180" y="816"/>
                    <a:pt x="406" y="816"/>
                  </a:cubicBezTo>
                  <a:lnTo>
                    <a:pt x="488" y="816"/>
                  </a:lnTo>
                  <a:lnTo>
                    <a:pt x="652" y="2001"/>
                  </a:lnTo>
                  <a:cubicBezTo>
                    <a:pt x="683" y="2197"/>
                    <a:pt x="863" y="2356"/>
                    <a:pt x="1058" y="2356"/>
                  </a:cubicBezTo>
                  <a:lnTo>
                    <a:pt x="1120" y="2356"/>
                  </a:lnTo>
                  <a:lnTo>
                    <a:pt x="1627" y="8649"/>
                  </a:lnTo>
                  <a:lnTo>
                    <a:pt x="8388" y="8649"/>
                  </a:lnTo>
                  <a:lnTo>
                    <a:pt x="8891" y="2356"/>
                  </a:lnTo>
                  <a:lnTo>
                    <a:pt x="8942" y="2356"/>
                  </a:lnTo>
                  <a:cubicBezTo>
                    <a:pt x="9152" y="2356"/>
                    <a:pt x="9332" y="2197"/>
                    <a:pt x="9348" y="2001"/>
                  </a:cubicBezTo>
                  <a:lnTo>
                    <a:pt x="9527" y="816"/>
                  </a:lnTo>
                  <a:lnTo>
                    <a:pt x="9605" y="816"/>
                  </a:lnTo>
                  <a:cubicBezTo>
                    <a:pt x="9835" y="816"/>
                    <a:pt x="10015" y="636"/>
                    <a:pt x="10015" y="406"/>
                  </a:cubicBezTo>
                  <a:cubicBezTo>
                    <a:pt x="10015" y="180"/>
                    <a:pt x="9835" y="0"/>
                    <a:pt x="960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39"/>
            <p:cNvSpPr/>
            <p:nvPr/>
          </p:nvSpPr>
          <p:spPr>
            <a:xfrm>
              <a:off x="6362875" y="3543075"/>
              <a:ext cx="54825" cy="67700"/>
            </a:xfrm>
            <a:custGeom>
              <a:avLst/>
              <a:gdLst/>
              <a:ahLst/>
              <a:cxnLst/>
              <a:rect l="l" t="t" r="r" b="b"/>
              <a:pathLst>
                <a:path w="2193" h="2708" extrusionOk="0">
                  <a:moveTo>
                    <a:pt x="918" y="1"/>
                  </a:moveTo>
                  <a:cubicBezTo>
                    <a:pt x="803" y="1"/>
                    <a:pt x="694" y="77"/>
                    <a:pt x="667" y="187"/>
                  </a:cubicBezTo>
                  <a:lnTo>
                    <a:pt x="0" y="2707"/>
                  </a:lnTo>
                  <a:lnTo>
                    <a:pt x="1576" y="2707"/>
                  </a:lnTo>
                  <a:lnTo>
                    <a:pt x="2146" y="577"/>
                  </a:lnTo>
                  <a:cubicBezTo>
                    <a:pt x="2192" y="448"/>
                    <a:pt x="2111" y="300"/>
                    <a:pt x="1982" y="269"/>
                  </a:cubicBezTo>
                  <a:lnTo>
                    <a:pt x="975" y="8"/>
                  </a:lnTo>
                  <a:cubicBezTo>
                    <a:pt x="956" y="3"/>
                    <a:pt x="937" y="1"/>
                    <a:pt x="9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1" name="Google Shape;981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555" t="12510" r="38433"/>
          <a:stretch/>
        </p:blipFill>
        <p:spPr>
          <a:xfrm rot="10800000" flipH="1">
            <a:off x="6031875" y="652175"/>
            <a:ext cx="3112125" cy="4491325"/>
          </a:xfrm>
          <a:prstGeom prst="rect">
            <a:avLst/>
          </a:prstGeom>
        </p:spPr>
      </p:pic>
      <p:grpSp>
        <p:nvGrpSpPr>
          <p:cNvPr id="982" name="Google Shape;982;p46"/>
          <p:cNvGrpSpPr/>
          <p:nvPr/>
        </p:nvGrpSpPr>
        <p:grpSpPr>
          <a:xfrm flipH="1">
            <a:off x="5590877" y="82"/>
            <a:ext cx="3553116" cy="5143501"/>
            <a:chOff x="193775" y="3512375"/>
            <a:chExt cx="341475" cy="494325"/>
          </a:xfrm>
        </p:grpSpPr>
        <p:sp>
          <p:nvSpPr>
            <p:cNvPr id="983" name="Google Shape;983;p46"/>
            <p:cNvSpPr/>
            <p:nvPr/>
          </p:nvSpPr>
          <p:spPr>
            <a:xfrm>
              <a:off x="213525" y="3628850"/>
              <a:ext cx="147100" cy="18675"/>
            </a:xfrm>
            <a:custGeom>
              <a:avLst/>
              <a:gdLst/>
              <a:ahLst/>
              <a:cxnLst/>
              <a:rect l="l" t="t" r="r" b="b"/>
              <a:pathLst>
                <a:path w="5884" h="747" extrusionOk="0">
                  <a:moveTo>
                    <a:pt x="3046" y="1"/>
                  </a:moveTo>
                  <a:cubicBezTo>
                    <a:pt x="2899" y="1"/>
                    <a:pt x="2753" y="6"/>
                    <a:pt x="2606" y="17"/>
                  </a:cubicBezTo>
                  <a:cubicBezTo>
                    <a:pt x="2157" y="62"/>
                    <a:pt x="1702" y="149"/>
                    <a:pt x="1274" y="275"/>
                  </a:cubicBezTo>
                  <a:cubicBezTo>
                    <a:pt x="840" y="402"/>
                    <a:pt x="412" y="556"/>
                    <a:pt x="0" y="741"/>
                  </a:cubicBezTo>
                  <a:cubicBezTo>
                    <a:pt x="236" y="643"/>
                    <a:pt x="478" y="549"/>
                    <a:pt x="719" y="473"/>
                  </a:cubicBezTo>
                  <a:cubicBezTo>
                    <a:pt x="960" y="391"/>
                    <a:pt x="1203" y="319"/>
                    <a:pt x="1449" y="259"/>
                  </a:cubicBezTo>
                  <a:cubicBezTo>
                    <a:pt x="1948" y="138"/>
                    <a:pt x="2454" y="62"/>
                    <a:pt x="2963" y="50"/>
                  </a:cubicBezTo>
                  <a:cubicBezTo>
                    <a:pt x="3004" y="49"/>
                    <a:pt x="3045" y="49"/>
                    <a:pt x="3086" y="49"/>
                  </a:cubicBezTo>
                  <a:cubicBezTo>
                    <a:pt x="4060" y="49"/>
                    <a:pt x="5030" y="289"/>
                    <a:pt x="5883" y="747"/>
                  </a:cubicBezTo>
                  <a:cubicBezTo>
                    <a:pt x="5410" y="473"/>
                    <a:pt x="4883" y="265"/>
                    <a:pt x="4330" y="144"/>
                  </a:cubicBezTo>
                  <a:cubicBezTo>
                    <a:pt x="3915" y="49"/>
                    <a:pt x="3482" y="1"/>
                    <a:pt x="304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4" name="Google Shape;984;p46"/>
            <p:cNvSpPr/>
            <p:nvPr/>
          </p:nvSpPr>
          <p:spPr>
            <a:xfrm>
              <a:off x="193775" y="3643675"/>
              <a:ext cx="12625" cy="7025"/>
            </a:xfrm>
            <a:custGeom>
              <a:avLst/>
              <a:gdLst/>
              <a:ahLst/>
              <a:cxnLst/>
              <a:rect l="l" t="t" r="r" b="b"/>
              <a:pathLst>
                <a:path w="505" h="281" extrusionOk="0">
                  <a:moveTo>
                    <a:pt x="504" y="1"/>
                  </a:moveTo>
                  <a:lnTo>
                    <a:pt x="504" y="1"/>
                  </a:lnTo>
                  <a:cubicBezTo>
                    <a:pt x="335" y="72"/>
                    <a:pt x="165" y="148"/>
                    <a:pt x="0" y="237"/>
                  </a:cubicBezTo>
                  <a:lnTo>
                    <a:pt x="0" y="280"/>
                  </a:lnTo>
                  <a:cubicBezTo>
                    <a:pt x="11" y="275"/>
                    <a:pt x="22" y="270"/>
                    <a:pt x="33" y="259"/>
                  </a:cubicBezTo>
                  <a:cubicBezTo>
                    <a:pt x="109" y="214"/>
                    <a:pt x="187" y="171"/>
                    <a:pt x="269" y="127"/>
                  </a:cubicBezTo>
                  <a:cubicBezTo>
                    <a:pt x="346" y="83"/>
                    <a:pt x="423" y="44"/>
                    <a:pt x="5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5" name="Google Shape;985;p46"/>
            <p:cNvSpPr/>
            <p:nvPr/>
          </p:nvSpPr>
          <p:spPr>
            <a:xfrm>
              <a:off x="193775" y="3647375"/>
              <a:ext cx="19775" cy="10200"/>
            </a:xfrm>
            <a:custGeom>
              <a:avLst/>
              <a:gdLst/>
              <a:ahLst/>
              <a:cxnLst/>
              <a:rect l="l" t="t" r="r" b="b"/>
              <a:pathLst>
                <a:path w="791" h="408" extrusionOk="0">
                  <a:moveTo>
                    <a:pt x="790" y="0"/>
                  </a:moveTo>
                  <a:cubicBezTo>
                    <a:pt x="522" y="116"/>
                    <a:pt x="258" y="248"/>
                    <a:pt x="0" y="385"/>
                  </a:cubicBezTo>
                  <a:lnTo>
                    <a:pt x="0" y="407"/>
                  </a:lnTo>
                  <a:cubicBezTo>
                    <a:pt x="258" y="259"/>
                    <a:pt x="522" y="122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6"/>
            <p:cNvSpPr/>
            <p:nvPr/>
          </p:nvSpPr>
          <p:spPr>
            <a:xfrm>
              <a:off x="420125" y="3676175"/>
              <a:ext cx="2625" cy="3200"/>
            </a:xfrm>
            <a:custGeom>
              <a:avLst/>
              <a:gdLst/>
              <a:ahLst/>
              <a:cxnLst/>
              <a:rect l="l" t="t" r="r" b="b"/>
              <a:pathLst>
                <a:path w="105" h="128" extrusionOk="0">
                  <a:moveTo>
                    <a:pt x="0" y="1"/>
                  </a:moveTo>
                  <a:cubicBezTo>
                    <a:pt x="22" y="28"/>
                    <a:pt x="44" y="56"/>
                    <a:pt x="66" y="84"/>
                  </a:cubicBezTo>
                  <a:cubicBezTo>
                    <a:pt x="71" y="89"/>
                    <a:pt x="76" y="93"/>
                    <a:pt x="80" y="98"/>
                  </a:cubicBezTo>
                  <a:lnTo>
                    <a:pt x="80" y="98"/>
                  </a:lnTo>
                  <a:cubicBezTo>
                    <a:pt x="55" y="68"/>
                    <a:pt x="29" y="35"/>
                    <a:pt x="0" y="1"/>
                  </a:cubicBezTo>
                  <a:close/>
                  <a:moveTo>
                    <a:pt x="80" y="98"/>
                  </a:moveTo>
                  <a:lnTo>
                    <a:pt x="80" y="98"/>
                  </a:lnTo>
                  <a:cubicBezTo>
                    <a:pt x="83" y="102"/>
                    <a:pt x="86" y="106"/>
                    <a:pt x="89" y="109"/>
                  </a:cubicBezTo>
                  <a:lnTo>
                    <a:pt x="89" y="109"/>
                  </a:lnTo>
                  <a:cubicBezTo>
                    <a:pt x="86" y="106"/>
                    <a:pt x="83" y="102"/>
                    <a:pt x="80" y="98"/>
                  </a:cubicBezTo>
                  <a:close/>
                  <a:moveTo>
                    <a:pt x="89" y="109"/>
                  </a:moveTo>
                  <a:cubicBezTo>
                    <a:pt x="95" y="116"/>
                    <a:pt x="99" y="122"/>
                    <a:pt x="104" y="127"/>
                  </a:cubicBezTo>
                  <a:cubicBezTo>
                    <a:pt x="99" y="121"/>
                    <a:pt x="94" y="115"/>
                    <a:pt x="89" y="1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46"/>
            <p:cNvSpPr/>
            <p:nvPr/>
          </p:nvSpPr>
          <p:spPr>
            <a:xfrm>
              <a:off x="232175" y="3615275"/>
              <a:ext cx="217725" cy="115125"/>
            </a:xfrm>
            <a:custGeom>
              <a:avLst/>
              <a:gdLst/>
              <a:ahLst/>
              <a:cxnLst/>
              <a:rect l="l" t="t" r="r" b="b"/>
              <a:pathLst>
                <a:path w="8709" h="4605" extrusionOk="0">
                  <a:moveTo>
                    <a:pt x="6855" y="1741"/>
                  </a:moveTo>
                  <a:cubicBezTo>
                    <a:pt x="6884" y="1767"/>
                    <a:pt x="6912" y="1794"/>
                    <a:pt x="6940" y="1820"/>
                  </a:cubicBezTo>
                  <a:lnTo>
                    <a:pt x="6940" y="1820"/>
                  </a:lnTo>
                  <a:lnTo>
                    <a:pt x="6931" y="1811"/>
                  </a:lnTo>
                  <a:cubicBezTo>
                    <a:pt x="6906" y="1787"/>
                    <a:pt x="6881" y="1764"/>
                    <a:pt x="6855" y="1741"/>
                  </a:cubicBezTo>
                  <a:close/>
                  <a:moveTo>
                    <a:pt x="6940" y="1820"/>
                  </a:moveTo>
                  <a:lnTo>
                    <a:pt x="7088" y="1965"/>
                  </a:lnTo>
                  <a:lnTo>
                    <a:pt x="7088" y="1965"/>
                  </a:lnTo>
                  <a:cubicBezTo>
                    <a:pt x="7040" y="1916"/>
                    <a:pt x="6990" y="1868"/>
                    <a:pt x="6940" y="1820"/>
                  </a:cubicBezTo>
                  <a:close/>
                  <a:moveTo>
                    <a:pt x="7088" y="1965"/>
                  </a:moveTo>
                  <a:cubicBezTo>
                    <a:pt x="7141" y="2018"/>
                    <a:pt x="7192" y="2071"/>
                    <a:pt x="7242" y="2125"/>
                  </a:cubicBezTo>
                  <a:lnTo>
                    <a:pt x="7242" y="2125"/>
                  </a:lnTo>
                  <a:cubicBezTo>
                    <a:pt x="7215" y="2095"/>
                    <a:pt x="7188" y="2065"/>
                    <a:pt x="7161" y="2036"/>
                  </a:cubicBezTo>
                  <a:lnTo>
                    <a:pt x="7088" y="1965"/>
                  </a:lnTo>
                  <a:close/>
                  <a:moveTo>
                    <a:pt x="7242" y="2125"/>
                  </a:moveTo>
                  <a:cubicBezTo>
                    <a:pt x="7285" y="2172"/>
                    <a:pt x="7328" y="2221"/>
                    <a:pt x="7371" y="2267"/>
                  </a:cubicBezTo>
                  <a:lnTo>
                    <a:pt x="7371" y="2267"/>
                  </a:lnTo>
                  <a:cubicBezTo>
                    <a:pt x="7328" y="2219"/>
                    <a:pt x="7285" y="2171"/>
                    <a:pt x="7242" y="2125"/>
                  </a:cubicBezTo>
                  <a:close/>
                  <a:moveTo>
                    <a:pt x="7371" y="2267"/>
                  </a:moveTo>
                  <a:lnTo>
                    <a:pt x="7371" y="2267"/>
                  </a:lnTo>
                  <a:cubicBezTo>
                    <a:pt x="7387" y="2285"/>
                    <a:pt x="7403" y="2304"/>
                    <a:pt x="7419" y="2322"/>
                  </a:cubicBezTo>
                  <a:cubicBezTo>
                    <a:pt x="7409" y="2305"/>
                    <a:pt x="7392" y="2289"/>
                    <a:pt x="7376" y="2272"/>
                  </a:cubicBezTo>
                  <a:cubicBezTo>
                    <a:pt x="7374" y="2270"/>
                    <a:pt x="7372" y="2268"/>
                    <a:pt x="7371" y="2267"/>
                  </a:cubicBezTo>
                  <a:close/>
                  <a:moveTo>
                    <a:pt x="2124" y="6"/>
                  </a:moveTo>
                  <a:cubicBezTo>
                    <a:pt x="1916" y="12"/>
                    <a:pt x="1701" y="0"/>
                    <a:pt x="1477" y="23"/>
                  </a:cubicBezTo>
                  <a:cubicBezTo>
                    <a:pt x="1422" y="28"/>
                    <a:pt x="1361" y="33"/>
                    <a:pt x="1306" y="39"/>
                  </a:cubicBezTo>
                  <a:cubicBezTo>
                    <a:pt x="1247" y="45"/>
                    <a:pt x="1191" y="50"/>
                    <a:pt x="1131" y="61"/>
                  </a:cubicBezTo>
                  <a:cubicBezTo>
                    <a:pt x="1016" y="78"/>
                    <a:pt x="895" y="104"/>
                    <a:pt x="769" y="127"/>
                  </a:cubicBezTo>
                  <a:cubicBezTo>
                    <a:pt x="528" y="187"/>
                    <a:pt x="270" y="269"/>
                    <a:pt x="1" y="385"/>
                  </a:cubicBezTo>
                  <a:cubicBezTo>
                    <a:pt x="358" y="281"/>
                    <a:pt x="713" y="193"/>
                    <a:pt x="1093" y="127"/>
                  </a:cubicBezTo>
                  <a:cubicBezTo>
                    <a:pt x="1141" y="122"/>
                    <a:pt x="1186" y="111"/>
                    <a:pt x="1235" y="104"/>
                  </a:cubicBezTo>
                  <a:lnTo>
                    <a:pt x="1378" y="83"/>
                  </a:lnTo>
                  <a:lnTo>
                    <a:pt x="1663" y="50"/>
                  </a:lnTo>
                  <a:cubicBezTo>
                    <a:pt x="1762" y="45"/>
                    <a:pt x="1855" y="39"/>
                    <a:pt x="1954" y="33"/>
                  </a:cubicBezTo>
                  <a:cubicBezTo>
                    <a:pt x="2047" y="28"/>
                    <a:pt x="2146" y="23"/>
                    <a:pt x="2245" y="23"/>
                  </a:cubicBezTo>
                  <a:cubicBezTo>
                    <a:pt x="3018" y="23"/>
                    <a:pt x="3798" y="149"/>
                    <a:pt x="4533" y="418"/>
                  </a:cubicBezTo>
                  <a:cubicBezTo>
                    <a:pt x="4714" y="484"/>
                    <a:pt x="4895" y="565"/>
                    <a:pt x="5071" y="643"/>
                  </a:cubicBezTo>
                  <a:cubicBezTo>
                    <a:pt x="5158" y="681"/>
                    <a:pt x="5246" y="730"/>
                    <a:pt x="5335" y="775"/>
                  </a:cubicBezTo>
                  <a:lnTo>
                    <a:pt x="5461" y="841"/>
                  </a:lnTo>
                  <a:cubicBezTo>
                    <a:pt x="5504" y="862"/>
                    <a:pt x="5548" y="889"/>
                    <a:pt x="5586" y="917"/>
                  </a:cubicBezTo>
                  <a:lnTo>
                    <a:pt x="5839" y="1066"/>
                  </a:lnTo>
                  <a:lnTo>
                    <a:pt x="6080" y="1230"/>
                  </a:lnTo>
                  <a:cubicBezTo>
                    <a:pt x="6119" y="1257"/>
                    <a:pt x="6158" y="1284"/>
                    <a:pt x="6201" y="1317"/>
                  </a:cubicBezTo>
                  <a:lnTo>
                    <a:pt x="6310" y="1406"/>
                  </a:lnTo>
                  <a:cubicBezTo>
                    <a:pt x="6388" y="1466"/>
                    <a:pt x="6470" y="1520"/>
                    <a:pt x="6541" y="1586"/>
                  </a:cubicBezTo>
                  <a:cubicBezTo>
                    <a:pt x="6684" y="1712"/>
                    <a:pt x="6832" y="1839"/>
                    <a:pt x="6969" y="1981"/>
                  </a:cubicBezTo>
                  <a:cubicBezTo>
                    <a:pt x="7107" y="2113"/>
                    <a:pt x="7232" y="2262"/>
                    <a:pt x="7364" y="2404"/>
                  </a:cubicBezTo>
                  <a:cubicBezTo>
                    <a:pt x="7425" y="2482"/>
                    <a:pt x="7485" y="2558"/>
                    <a:pt x="7546" y="2634"/>
                  </a:cubicBezTo>
                  <a:lnTo>
                    <a:pt x="7634" y="2745"/>
                  </a:lnTo>
                  <a:cubicBezTo>
                    <a:pt x="7667" y="2783"/>
                    <a:pt x="7688" y="2827"/>
                    <a:pt x="7721" y="2865"/>
                  </a:cubicBezTo>
                  <a:lnTo>
                    <a:pt x="7886" y="3101"/>
                  </a:lnTo>
                  <a:lnTo>
                    <a:pt x="8040" y="3348"/>
                  </a:lnTo>
                  <a:cubicBezTo>
                    <a:pt x="8078" y="3381"/>
                    <a:pt x="8133" y="3457"/>
                    <a:pt x="8187" y="3551"/>
                  </a:cubicBezTo>
                  <a:cubicBezTo>
                    <a:pt x="8215" y="3601"/>
                    <a:pt x="8248" y="3655"/>
                    <a:pt x="8281" y="3710"/>
                  </a:cubicBezTo>
                  <a:cubicBezTo>
                    <a:pt x="8298" y="3743"/>
                    <a:pt x="8314" y="3771"/>
                    <a:pt x="8331" y="3804"/>
                  </a:cubicBezTo>
                  <a:cubicBezTo>
                    <a:pt x="8346" y="3831"/>
                    <a:pt x="8364" y="3864"/>
                    <a:pt x="8374" y="3897"/>
                  </a:cubicBezTo>
                  <a:cubicBezTo>
                    <a:pt x="8407" y="3957"/>
                    <a:pt x="8440" y="4022"/>
                    <a:pt x="8473" y="4088"/>
                  </a:cubicBezTo>
                  <a:cubicBezTo>
                    <a:pt x="8483" y="4121"/>
                    <a:pt x="8501" y="4154"/>
                    <a:pt x="8516" y="4182"/>
                  </a:cubicBezTo>
                  <a:cubicBezTo>
                    <a:pt x="8533" y="4215"/>
                    <a:pt x="8544" y="4248"/>
                    <a:pt x="8561" y="4281"/>
                  </a:cubicBezTo>
                  <a:cubicBezTo>
                    <a:pt x="8610" y="4407"/>
                    <a:pt x="8665" y="4516"/>
                    <a:pt x="8709" y="4605"/>
                  </a:cubicBezTo>
                  <a:cubicBezTo>
                    <a:pt x="8501" y="3990"/>
                    <a:pt x="8232" y="3457"/>
                    <a:pt x="7903" y="2964"/>
                  </a:cubicBezTo>
                  <a:cubicBezTo>
                    <a:pt x="7588" y="2498"/>
                    <a:pt x="7223" y="2073"/>
                    <a:pt x="6774" y="1672"/>
                  </a:cubicBezTo>
                  <a:lnTo>
                    <a:pt x="6774" y="1672"/>
                  </a:lnTo>
                  <a:cubicBezTo>
                    <a:pt x="6801" y="1695"/>
                    <a:pt x="6828" y="1718"/>
                    <a:pt x="6855" y="1741"/>
                  </a:cubicBezTo>
                  <a:lnTo>
                    <a:pt x="6855" y="1741"/>
                  </a:lnTo>
                  <a:cubicBezTo>
                    <a:pt x="6612" y="1518"/>
                    <a:pt x="6350" y="1310"/>
                    <a:pt x="6069" y="1120"/>
                  </a:cubicBezTo>
                  <a:cubicBezTo>
                    <a:pt x="5586" y="796"/>
                    <a:pt x="5054" y="532"/>
                    <a:pt x="4494" y="347"/>
                  </a:cubicBezTo>
                  <a:cubicBezTo>
                    <a:pt x="3935" y="165"/>
                    <a:pt x="3347" y="56"/>
                    <a:pt x="2761" y="33"/>
                  </a:cubicBezTo>
                  <a:cubicBezTo>
                    <a:pt x="2706" y="28"/>
                    <a:pt x="2651" y="28"/>
                    <a:pt x="2597" y="23"/>
                  </a:cubicBezTo>
                  <a:cubicBezTo>
                    <a:pt x="2547" y="23"/>
                    <a:pt x="2491" y="23"/>
                    <a:pt x="2443" y="18"/>
                  </a:cubicBezTo>
                  <a:cubicBezTo>
                    <a:pt x="2333" y="18"/>
                    <a:pt x="2228" y="6"/>
                    <a:pt x="2124" y="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46"/>
            <p:cNvSpPr/>
            <p:nvPr/>
          </p:nvSpPr>
          <p:spPr>
            <a:xfrm>
              <a:off x="426975" y="3684975"/>
              <a:ext cx="2650" cy="3575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1"/>
                  </a:moveTo>
                  <a:cubicBezTo>
                    <a:pt x="33" y="49"/>
                    <a:pt x="66" y="94"/>
                    <a:pt x="105" y="143"/>
                  </a:cubicBezTo>
                  <a:cubicBezTo>
                    <a:pt x="72" y="94"/>
                    <a:pt x="33" y="49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46"/>
            <p:cNvSpPr/>
            <p:nvPr/>
          </p:nvSpPr>
          <p:spPr>
            <a:xfrm>
              <a:off x="193775" y="3512375"/>
              <a:ext cx="341475" cy="494325"/>
            </a:xfrm>
            <a:custGeom>
              <a:avLst/>
              <a:gdLst/>
              <a:ahLst/>
              <a:cxnLst/>
              <a:rect l="l" t="t" r="r" b="b"/>
              <a:pathLst>
                <a:path w="13659" h="19773" extrusionOk="0">
                  <a:moveTo>
                    <a:pt x="0" y="1"/>
                  </a:moveTo>
                  <a:lnTo>
                    <a:pt x="0" y="5071"/>
                  </a:lnTo>
                  <a:cubicBezTo>
                    <a:pt x="373" y="4874"/>
                    <a:pt x="763" y="4693"/>
                    <a:pt x="1158" y="4539"/>
                  </a:cubicBezTo>
                  <a:cubicBezTo>
                    <a:pt x="1378" y="4458"/>
                    <a:pt x="1597" y="4380"/>
                    <a:pt x="1821" y="4309"/>
                  </a:cubicBezTo>
                  <a:cubicBezTo>
                    <a:pt x="2047" y="4238"/>
                    <a:pt x="2266" y="4177"/>
                    <a:pt x="2507" y="4128"/>
                  </a:cubicBezTo>
                  <a:cubicBezTo>
                    <a:pt x="2738" y="4068"/>
                    <a:pt x="2980" y="4035"/>
                    <a:pt x="3221" y="3997"/>
                  </a:cubicBezTo>
                  <a:cubicBezTo>
                    <a:pt x="3462" y="3969"/>
                    <a:pt x="3705" y="3941"/>
                    <a:pt x="3946" y="3936"/>
                  </a:cubicBezTo>
                  <a:cubicBezTo>
                    <a:pt x="3971" y="3936"/>
                    <a:pt x="3996" y="3936"/>
                    <a:pt x="4021" y="3936"/>
                  </a:cubicBezTo>
                  <a:cubicBezTo>
                    <a:pt x="4518" y="3936"/>
                    <a:pt x="5013" y="3985"/>
                    <a:pt x="5498" y="4095"/>
                  </a:cubicBezTo>
                  <a:cubicBezTo>
                    <a:pt x="6009" y="4210"/>
                    <a:pt x="6503" y="4392"/>
                    <a:pt x="6964" y="4622"/>
                  </a:cubicBezTo>
                  <a:cubicBezTo>
                    <a:pt x="7896" y="5088"/>
                    <a:pt x="8714" y="5774"/>
                    <a:pt x="9340" y="6598"/>
                  </a:cubicBezTo>
                  <a:cubicBezTo>
                    <a:pt x="9971" y="7421"/>
                    <a:pt x="10437" y="8375"/>
                    <a:pt x="10685" y="9401"/>
                  </a:cubicBezTo>
                  <a:cubicBezTo>
                    <a:pt x="10931" y="10427"/>
                    <a:pt x="10969" y="11519"/>
                    <a:pt x="10783" y="12600"/>
                  </a:cubicBezTo>
                  <a:cubicBezTo>
                    <a:pt x="10717" y="13001"/>
                    <a:pt x="10579" y="13451"/>
                    <a:pt x="10508" y="13560"/>
                  </a:cubicBezTo>
                  <a:cubicBezTo>
                    <a:pt x="10498" y="13580"/>
                    <a:pt x="10488" y="13590"/>
                    <a:pt x="10481" y="13590"/>
                  </a:cubicBezTo>
                  <a:cubicBezTo>
                    <a:pt x="10465" y="13590"/>
                    <a:pt x="10457" y="13543"/>
                    <a:pt x="10465" y="13434"/>
                  </a:cubicBezTo>
                  <a:cubicBezTo>
                    <a:pt x="10470" y="13352"/>
                    <a:pt x="10487" y="13236"/>
                    <a:pt x="10508" y="13084"/>
                  </a:cubicBezTo>
                  <a:cubicBezTo>
                    <a:pt x="10520" y="13006"/>
                    <a:pt x="10530" y="12919"/>
                    <a:pt x="10546" y="12820"/>
                  </a:cubicBezTo>
                  <a:cubicBezTo>
                    <a:pt x="10558" y="12721"/>
                    <a:pt x="10579" y="12616"/>
                    <a:pt x="10596" y="12484"/>
                  </a:cubicBezTo>
                  <a:lnTo>
                    <a:pt x="10634" y="12162"/>
                  </a:lnTo>
                  <a:cubicBezTo>
                    <a:pt x="10645" y="12051"/>
                    <a:pt x="10652" y="11947"/>
                    <a:pt x="10657" y="11838"/>
                  </a:cubicBezTo>
                  <a:cubicBezTo>
                    <a:pt x="10662" y="11782"/>
                    <a:pt x="10662" y="11727"/>
                    <a:pt x="10667" y="11673"/>
                  </a:cubicBezTo>
                  <a:lnTo>
                    <a:pt x="10667" y="11509"/>
                  </a:lnTo>
                  <a:cubicBezTo>
                    <a:pt x="10667" y="11405"/>
                    <a:pt x="10673" y="11294"/>
                    <a:pt x="10667" y="11185"/>
                  </a:cubicBezTo>
                  <a:cubicBezTo>
                    <a:pt x="10652" y="10751"/>
                    <a:pt x="10602" y="10318"/>
                    <a:pt x="10520" y="9890"/>
                  </a:cubicBezTo>
                  <a:cubicBezTo>
                    <a:pt x="10432" y="9462"/>
                    <a:pt x="10305" y="9045"/>
                    <a:pt x="10151" y="8639"/>
                  </a:cubicBezTo>
                  <a:lnTo>
                    <a:pt x="10031" y="8331"/>
                  </a:lnTo>
                  <a:cubicBezTo>
                    <a:pt x="9981" y="8232"/>
                    <a:pt x="9938" y="8133"/>
                    <a:pt x="9888" y="8034"/>
                  </a:cubicBezTo>
                  <a:cubicBezTo>
                    <a:pt x="9844" y="7936"/>
                    <a:pt x="9789" y="7842"/>
                    <a:pt x="9740" y="7750"/>
                  </a:cubicBezTo>
                  <a:cubicBezTo>
                    <a:pt x="9685" y="7651"/>
                    <a:pt x="9636" y="7552"/>
                    <a:pt x="9576" y="7464"/>
                  </a:cubicBezTo>
                  <a:cubicBezTo>
                    <a:pt x="9570" y="7459"/>
                    <a:pt x="9565" y="7454"/>
                    <a:pt x="9565" y="7454"/>
                  </a:cubicBezTo>
                  <a:lnTo>
                    <a:pt x="9565" y="7454"/>
                  </a:lnTo>
                  <a:cubicBezTo>
                    <a:pt x="9927" y="8034"/>
                    <a:pt x="10179" y="8644"/>
                    <a:pt x="10355" y="9270"/>
                  </a:cubicBezTo>
                  <a:cubicBezTo>
                    <a:pt x="10525" y="9895"/>
                    <a:pt x="10619" y="10537"/>
                    <a:pt x="10624" y="11195"/>
                  </a:cubicBezTo>
                  <a:cubicBezTo>
                    <a:pt x="10612" y="10992"/>
                    <a:pt x="10607" y="10784"/>
                    <a:pt x="10579" y="10587"/>
                  </a:cubicBezTo>
                  <a:cubicBezTo>
                    <a:pt x="10574" y="10460"/>
                    <a:pt x="10558" y="10339"/>
                    <a:pt x="10541" y="10219"/>
                  </a:cubicBezTo>
                  <a:lnTo>
                    <a:pt x="10541" y="10219"/>
                  </a:lnTo>
                  <a:cubicBezTo>
                    <a:pt x="10591" y="10630"/>
                    <a:pt x="10596" y="11036"/>
                    <a:pt x="10579" y="11443"/>
                  </a:cubicBezTo>
                  <a:cubicBezTo>
                    <a:pt x="10574" y="11684"/>
                    <a:pt x="10546" y="11919"/>
                    <a:pt x="10520" y="12155"/>
                  </a:cubicBezTo>
                  <a:lnTo>
                    <a:pt x="10465" y="12507"/>
                  </a:lnTo>
                  <a:cubicBezTo>
                    <a:pt x="10454" y="12567"/>
                    <a:pt x="10442" y="12623"/>
                    <a:pt x="10432" y="12677"/>
                  </a:cubicBezTo>
                  <a:lnTo>
                    <a:pt x="10399" y="12841"/>
                  </a:lnTo>
                  <a:cubicBezTo>
                    <a:pt x="10217" y="13720"/>
                    <a:pt x="9998" y="14565"/>
                    <a:pt x="9910" y="15388"/>
                  </a:cubicBezTo>
                  <a:cubicBezTo>
                    <a:pt x="9943" y="14806"/>
                    <a:pt x="10059" y="14196"/>
                    <a:pt x="10174" y="13571"/>
                  </a:cubicBezTo>
                  <a:cubicBezTo>
                    <a:pt x="10234" y="13259"/>
                    <a:pt x="10295" y="12940"/>
                    <a:pt x="10349" y="12623"/>
                  </a:cubicBezTo>
                  <a:cubicBezTo>
                    <a:pt x="10376" y="12458"/>
                    <a:pt x="10399" y="12287"/>
                    <a:pt x="10421" y="12117"/>
                  </a:cubicBezTo>
                  <a:lnTo>
                    <a:pt x="10442" y="11859"/>
                  </a:lnTo>
                  <a:cubicBezTo>
                    <a:pt x="10447" y="11777"/>
                    <a:pt x="10459" y="11689"/>
                    <a:pt x="10459" y="11607"/>
                  </a:cubicBezTo>
                  <a:cubicBezTo>
                    <a:pt x="10480" y="10921"/>
                    <a:pt x="10415" y="10230"/>
                    <a:pt x="10256" y="9554"/>
                  </a:cubicBezTo>
                  <a:cubicBezTo>
                    <a:pt x="10085" y="8885"/>
                    <a:pt x="9822" y="8232"/>
                    <a:pt x="9472" y="7629"/>
                  </a:cubicBezTo>
                  <a:lnTo>
                    <a:pt x="9335" y="7409"/>
                  </a:lnTo>
                  <a:cubicBezTo>
                    <a:pt x="9312" y="7371"/>
                    <a:pt x="9290" y="7338"/>
                    <a:pt x="9269" y="7300"/>
                  </a:cubicBezTo>
                  <a:lnTo>
                    <a:pt x="9191" y="7190"/>
                  </a:lnTo>
                  <a:lnTo>
                    <a:pt x="9038" y="6981"/>
                  </a:lnTo>
                  <a:lnTo>
                    <a:pt x="8879" y="6773"/>
                  </a:lnTo>
                  <a:lnTo>
                    <a:pt x="8796" y="6674"/>
                  </a:lnTo>
                  <a:lnTo>
                    <a:pt x="8709" y="6575"/>
                  </a:lnTo>
                  <a:lnTo>
                    <a:pt x="8533" y="6378"/>
                  </a:lnTo>
                  <a:cubicBezTo>
                    <a:pt x="8472" y="6317"/>
                    <a:pt x="8413" y="6257"/>
                    <a:pt x="8347" y="6196"/>
                  </a:cubicBezTo>
                  <a:cubicBezTo>
                    <a:pt x="8286" y="6137"/>
                    <a:pt x="8226" y="6071"/>
                    <a:pt x="8160" y="6015"/>
                  </a:cubicBezTo>
                  <a:cubicBezTo>
                    <a:pt x="7638" y="5549"/>
                    <a:pt x="7051" y="5159"/>
                    <a:pt x="6410" y="4891"/>
                  </a:cubicBezTo>
                  <a:cubicBezTo>
                    <a:pt x="6327" y="4858"/>
                    <a:pt x="6250" y="4825"/>
                    <a:pt x="6167" y="4792"/>
                  </a:cubicBezTo>
                  <a:lnTo>
                    <a:pt x="5921" y="4709"/>
                  </a:lnTo>
                  <a:lnTo>
                    <a:pt x="5800" y="4666"/>
                  </a:lnTo>
                  <a:lnTo>
                    <a:pt x="5673" y="4633"/>
                  </a:lnTo>
                  <a:lnTo>
                    <a:pt x="5422" y="4562"/>
                  </a:lnTo>
                  <a:cubicBezTo>
                    <a:pt x="5339" y="4544"/>
                    <a:pt x="5257" y="4529"/>
                    <a:pt x="5169" y="4512"/>
                  </a:cubicBezTo>
                  <a:cubicBezTo>
                    <a:pt x="5087" y="4496"/>
                    <a:pt x="5004" y="4473"/>
                    <a:pt x="4916" y="4463"/>
                  </a:cubicBezTo>
                  <a:cubicBezTo>
                    <a:pt x="4746" y="4446"/>
                    <a:pt x="4576" y="4413"/>
                    <a:pt x="4407" y="4407"/>
                  </a:cubicBezTo>
                  <a:cubicBezTo>
                    <a:pt x="4269" y="4399"/>
                    <a:pt x="4132" y="4394"/>
                    <a:pt x="3995" y="4394"/>
                  </a:cubicBezTo>
                  <a:cubicBezTo>
                    <a:pt x="3453" y="4394"/>
                    <a:pt x="2916" y="4462"/>
                    <a:pt x="2403" y="4589"/>
                  </a:cubicBezTo>
                  <a:cubicBezTo>
                    <a:pt x="2497" y="4572"/>
                    <a:pt x="2590" y="4556"/>
                    <a:pt x="2684" y="4544"/>
                  </a:cubicBezTo>
                  <a:cubicBezTo>
                    <a:pt x="2733" y="4534"/>
                    <a:pt x="2783" y="4523"/>
                    <a:pt x="2826" y="4517"/>
                  </a:cubicBezTo>
                  <a:cubicBezTo>
                    <a:pt x="2875" y="4512"/>
                    <a:pt x="2925" y="4506"/>
                    <a:pt x="2974" y="4501"/>
                  </a:cubicBezTo>
                  <a:cubicBezTo>
                    <a:pt x="3072" y="4490"/>
                    <a:pt x="3178" y="4479"/>
                    <a:pt x="3277" y="4468"/>
                  </a:cubicBezTo>
                  <a:cubicBezTo>
                    <a:pt x="3381" y="4463"/>
                    <a:pt x="3479" y="4458"/>
                    <a:pt x="3583" y="4451"/>
                  </a:cubicBezTo>
                  <a:cubicBezTo>
                    <a:pt x="3721" y="4446"/>
                    <a:pt x="3859" y="4442"/>
                    <a:pt x="3998" y="4442"/>
                  </a:cubicBezTo>
                  <a:cubicBezTo>
                    <a:pt x="4281" y="4442"/>
                    <a:pt x="4566" y="4457"/>
                    <a:pt x="4845" y="4501"/>
                  </a:cubicBezTo>
                  <a:cubicBezTo>
                    <a:pt x="5268" y="4562"/>
                    <a:pt x="5673" y="4655"/>
                    <a:pt x="6042" y="4797"/>
                  </a:cubicBezTo>
                  <a:cubicBezTo>
                    <a:pt x="6091" y="4813"/>
                    <a:pt x="6134" y="4830"/>
                    <a:pt x="6179" y="4853"/>
                  </a:cubicBezTo>
                  <a:cubicBezTo>
                    <a:pt x="6223" y="4868"/>
                    <a:pt x="6266" y="4891"/>
                    <a:pt x="6311" y="4907"/>
                  </a:cubicBezTo>
                  <a:cubicBezTo>
                    <a:pt x="6398" y="4945"/>
                    <a:pt x="6481" y="4984"/>
                    <a:pt x="6562" y="5028"/>
                  </a:cubicBezTo>
                  <a:cubicBezTo>
                    <a:pt x="6722" y="5116"/>
                    <a:pt x="6876" y="5192"/>
                    <a:pt x="7008" y="5291"/>
                  </a:cubicBezTo>
                  <a:cubicBezTo>
                    <a:pt x="6481" y="4990"/>
                    <a:pt x="5916" y="4764"/>
                    <a:pt x="5323" y="4627"/>
                  </a:cubicBezTo>
                  <a:cubicBezTo>
                    <a:pt x="4860" y="4524"/>
                    <a:pt x="4383" y="4471"/>
                    <a:pt x="3906" y="4471"/>
                  </a:cubicBezTo>
                  <a:cubicBezTo>
                    <a:pt x="3773" y="4471"/>
                    <a:pt x="3640" y="4476"/>
                    <a:pt x="3507" y="4484"/>
                  </a:cubicBezTo>
                  <a:lnTo>
                    <a:pt x="3277" y="4501"/>
                  </a:lnTo>
                  <a:cubicBezTo>
                    <a:pt x="3204" y="4506"/>
                    <a:pt x="3128" y="4517"/>
                    <a:pt x="3051" y="4529"/>
                  </a:cubicBezTo>
                  <a:lnTo>
                    <a:pt x="2826" y="4556"/>
                  </a:lnTo>
                  <a:cubicBezTo>
                    <a:pt x="2750" y="4572"/>
                    <a:pt x="2677" y="4589"/>
                    <a:pt x="2601" y="4600"/>
                  </a:cubicBezTo>
                  <a:lnTo>
                    <a:pt x="2376" y="4643"/>
                  </a:lnTo>
                  <a:cubicBezTo>
                    <a:pt x="2305" y="4660"/>
                    <a:pt x="2228" y="4681"/>
                    <a:pt x="2157" y="4699"/>
                  </a:cubicBezTo>
                  <a:cubicBezTo>
                    <a:pt x="2085" y="4714"/>
                    <a:pt x="2008" y="4737"/>
                    <a:pt x="1937" y="4759"/>
                  </a:cubicBezTo>
                  <a:cubicBezTo>
                    <a:pt x="1866" y="4775"/>
                    <a:pt x="1788" y="4797"/>
                    <a:pt x="1717" y="4820"/>
                  </a:cubicBezTo>
                  <a:cubicBezTo>
                    <a:pt x="1142" y="4995"/>
                    <a:pt x="577" y="5231"/>
                    <a:pt x="33" y="5511"/>
                  </a:cubicBezTo>
                  <a:cubicBezTo>
                    <a:pt x="22" y="5522"/>
                    <a:pt x="11" y="5527"/>
                    <a:pt x="0" y="5532"/>
                  </a:cubicBezTo>
                  <a:lnTo>
                    <a:pt x="0" y="5620"/>
                  </a:lnTo>
                  <a:cubicBezTo>
                    <a:pt x="603" y="5291"/>
                    <a:pt x="1246" y="5028"/>
                    <a:pt x="1904" y="4841"/>
                  </a:cubicBezTo>
                  <a:lnTo>
                    <a:pt x="1904" y="4841"/>
                  </a:lnTo>
                  <a:cubicBezTo>
                    <a:pt x="1229" y="5038"/>
                    <a:pt x="582" y="5324"/>
                    <a:pt x="0" y="5659"/>
                  </a:cubicBezTo>
                  <a:lnTo>
                    <a:pt x="0" y="5735"/>
                  </a:lnTo>
                  <a:cubicBezTo>
                    <a:pt x="313" y="5565"/>
                    <a:pt x="643" y="5412"/>
                    <a:pt x="977" y="5274"/>
                  </a:cubicBezTo>
                  <a:cubicBezTo>
                    <a:pt x="1367" y="5121"/>
                    <a:pt x="1762" y="4990"/>
                    <a:pt x="2168" y="4886"/>
                  </a:cubicBezTo>
                  <a:cubicBezTo>
                    <a:pt x="2266" y="4863"/>
                    <a:pt x="2371" y="4830"/>
                    <a:pt x="2469" y="4813"/>
                  </a:cubicBezTo>
                  <a:lnTo>
                    <a:pt x="2776" y="4754"/>
                  </a:lnTo>
                  <a:cubicBezTo>
                    <a:pt x="2831" y="4742"/>
                    <a:pt x="2882" y="4737"/>
                    <a:pt x="2930" y="4726"/>
                  </a:cubicBezTo>
                  <a:lnTo>
                    <a:pt x="3090" y="4709"/>
                  </a:lnTo>
                  <a:cubicBezTo>
                    <a:pt x="3188" y="4693"/>
                    <a:pt x="3292" y="4681"/>
                    <a:pt x="3396" y="4676"/>
                  </a:cubicBezTo>
                  <a:lnTo>
                    <a:pt x="3687" y="4655"/>
                  </a:lnTo>
                  <a:cubicBezTo>
                    <a:pt x="3737" y="4652"/>
                    <a:pt x="3786" y="4652"/>
                    <a:pt x="3835" y="4652"/>
                  </a:cubicBezTo>
                  <a:cubicBezTo>
                    <a:pt x="3884" y="4652"/>
                    <a:pt x="3932" y="4652"/>
                    <a:pt x="3979" y="4648"/>
                  </a:cubicBezTo>
                  <a:lnTo>
                    <a:pt x="4126" y="4648"/>
                  </a:lnTo>
                  <a:lnTo>
                    <a:pt x="4270" y="4660"/>
                  </a:lnTo>
                  <a:cubicBezTo>
                    <a:pt x="4368" y="4666"/>
                    <a:pt x="4467" y="4666"/>
                    <a:pt x="4566" y="4676"/>
                  </a:cubicBezTo>
                  <a:cubicBezTo>
                    <a:pt x="4949" y="4714"/>
                    <a:pt x="5334" y="4792"/>
                    <a:pt x="5713" y="4901"/>
                  </a:cubicBezTo>
                  <a:cubicBezTo>
                    <a:pt x="6086" y="5023"/>
                    <a:pt x="6448" y="5170"/>
                    <a:pt x="6793" y="5352"/>
                  </a:cubicBezTo>
                  <a:cubicBezTo>
                    <a:pt x="7134" y="5537"/>
                    <a:pt x="7463" y="5757"/>
                    <a:pt x="7765" y="6005"/>
                  </a:cubicBezTo>
                  <a:cubicBezTo>
                    <a:pt x="8066" y="6251"/>
                    <a:pt x="8347" y="6525"/>
                    <a:pt x="8598" y="6821"/>
                  </a:cubicBezTo>
                  <a:cubicBezTo>
                    <a:pt x="8846" y="7124"/>
                    <a:pt x="9071" y="7442"/>
                    <a:pt x="9269" y="7783"/>
                  </a:cubicBezTo>
                  <a:cubicBezTo>
                    <a:pt x="9454" y="8117"/>
                    <a:pt x="9619" y="8474"/>
                    <a:pt x="9756" y="8836"/>
                  </a:cubicBezTo>
                  <a:cubicBezTo>
                    <a:pt x="9882" y="9204"/>
                    <a:pt x="9987" y="9577"/>
                    <a:pt x="10047" y="9961"/>
                  </a:cubicBezTo>
                  <a:cubicBezTo>
                    <a:pt x="9965" y="9692"/>
                    <a:pt x="9867" y="9379"/>
                    <a:pt x="9740" y="9100"/>
                  </a:cubicBezTo>
                  <a:cubicBezTo>
                    <a:pt x="9713" y="9034"/>
                    <a:pt x="9680" y="8962"/>
                    <a:pt x="9652" y="8896"/>
                  </a:cubicBezTo>
                  <a:cubicBezTo>
                    <a:pt x="9647" y="8885"/>
                    <a:pt x="9641" y="8875"/>
                    <a:pt x="9631" y="8858"/>
                  </a:cubicBezTo>
                  <a:lnTo>
                    <a:pt x="9631" y="8858"/>
                  </a:lnTo>
                  <a:cubicBezTo>
                    <a:pt x="9713" y="9072"/>
                    <a:pt x="9778" y="9286"/>
                    <a:pt x="9839" y="9500"/>
                  </a:cubicBezTo>
                  <a:lnTo>
                    <a:pt x="9888" y="9698"/>
                  </a:lnTo>
                  <a:cubicBezTo>
                    <a:pt x="9900" y="9746"/>
                    <a:pt x="9910" y="9797"/>
                    <a:pt x="9915" y="9845"/>
                  </a:cubicBezTo>
                  <a:cubicBezTo>
                    <a:pt x="9921" y="9845"/>
                    <a:pt x="9921" y="9850"/>
                    <a:pt x="9921" y="9857"/>
                  </a:cubicBezTo>
                  <a:lnTo>
                    <a:pt x="9921" y="9868"/>
                  </a:lnTo>
                  <a:cubicBezTo>
                    <a:pt x="10097" y="10701"/>
                    <a:pt x="10113" y="11590"/>
                    <a:pt x="9948" y="12484"/>
                  </a:cubicBezTo>
                  <a:cubicBezTo>
                    <a:pt x="9537" y="14723"/>
                    <a:pt x="8884" y="16343"/>
                    <a:pt x="10047" y="18504"/>
                  </a:cubicBezTo>
                  <a:cubicBezTo>
                    <a:pt x="10278" y="18932"/>
                    <a:pt x="10541" y="19355"/>
                    <a:pt x="10804" y="19773"/>
                  </a:cubicBezTo>
                  <a:lnTo>
                    <a:pt x="13658" y="19773"/>
                  </a:lnTo>
                  <a:lnTo>
                    <a:pt x="136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0" name="Google Shape;990;p46"/>
          <p:cNvSpPr txBox="1">
            <a:spLocks noGrp="1"/>
          </p:cNvSpPr>
          <p:nvPr>
            <p:ph type="title"/>
          </p:nvPr>
        </p:nvSpPr>
        <p:spPr>
          <a:xfrm>
            <a:off x="589336" y="821519"/>
            <a:ext cx="5753667" cy="10576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200" dirty="0"/>
              <a:t>CONTEXTUALIZAÇÃO</a:t>
            </a:r>
            <a:br>
              <a:rPr lang="en" sz="3200" dirty="0"/>
            </a:br>
            <a:r>
              <a:rPr lang="en" dirty="0"/>
              <a:t> </a:t>
            </a:r>
            <a:r>
              <a:rPr lang="en" dirty="0">
                <a:solidFill>
                  <a:schemeClr val="lt1"/>
                </a:solidFill>
              </a:rPr>
              <a:t>DO PROJETO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91" name="Google Shape;991;p46"/>
          <p:cNvSpPr txBox="1">
            <a:spLocks noGrp="1"/>
          </p:cNvSpPr>
          <p:nvPr>
            <p:ph type="subTitle" idx="1"/>
          </p:nvPr>
        </p:nvSpPr>
        <p:spPr>
          <a:xfrm>
            <a:off x="631058" y="2057981"/>
            <a:ext cx="4345800" cy="20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5B595B"/>
              </a:buClr>
              <a:buSzPts val="1100"/>
              <a:buFont typeface="Arial"/>
              <a:buNone/>
            </a:pPr>
            <a:r>
              <a:rPr lang="en-US" sz="1600" dirty="0"/>
              <a:t>Sistema </a:t>
            </a:r>
            <a:r>
              <a:rPr lang="en-US" sz="1600" dirty="0" err="1"/>
              <a:t>integrado</a:t>
            </a:r>
            <a:r>
              <a:rPr lang="en-US" sz="1600" dirty="0"/>
              <a:t> </a:t>
            </a:r>
            <a:r>
              <a:rPr lang="en-US" sz="1600" dirty="0" err="1"/>
              <a:t>em</a:t>
            </a:r>
            <a:r>
              <a:rPr lang="en-US" sz="1600" dirty="0"/>
              <a:t> C com: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/>
              <a:t>Gestão</a:t>
            </a:r>
            <a:r>
              <a:rPr lang="en-US" sz="1600" dirty="0"/>
              <a:t> de estoque;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/>
              <a:t>Registro</a:t>
            </a:r>
            <a:r>
              <a:rPr lang="en-US" sz="1600" dirty="0"/>
              <a:t> de </a:t>
            </a:r>
            <a:r>
              <a:rPr lang="en-US" sz="1600" dirty="0" err="1"/>
              <a:t>pedidos</a:t>
            </a:r>
            <a:r>
              <a:rPr lang="en-US" sz="1600" dirty="0"/>
              <a:t>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/>
              <a:t>Cardápio</a:t>
            </a:r>
            <a:r>
              <a:rPr lang="en-US" sz="1600" dirty="0"/>
              <a:t> digital;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sz="1600" dirty="0" err="1"/>
              <a:t>Estatísticas</a:t>
            </a:r>
            <a:r>
              <a:rPr lang="en-US" sz="1600" dirty="0"/>
              <a:t> de </a:t>
            </a:r>
            <a:r>
              <a:rPr lang="en-US" sz="1600" dirty="0" err="1"/>
              <a:t>venda</a:t>
            </a:r>
            <a:r>
              <a:rPr lang="en-US" sz="1600" dirty="0"/>
              <a:t>.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endParaRPr sz="1600" dirty="0"/>
          </a:p>
        </p:txBody>
      </p:sp>
      <p:sp>
        <p:nvSpPr>
          <p:cNvPr id="992" name="Google Shape;992;p46"/>
          <p:cNvSpPr/>
          <p:nvPr/>
        </p:nvSpPr>
        <p:spPr>
          <a:xfrm flipH="1">
            <a:off x="7547625" y="3494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93" name="Google Shape;993;p46"/>
          <p:cNvGrpSpPr/>
          <p:nvPr/>
        </p:nvGrpSpPr>
        <p:grpSpPr>
          <a:xfrm rot="-1834538">
            <a:off x="5946917" y="4074066"/>
            <a:ext cx="351142" cy="328016"/>
            <a:chOff x="4647925" y="2933700"/>
            <a:chExt cx="351125" cy="328000"/>
          </a:xfrm>
        </p:grpSpPr>
        <p:sp>
          <p:nvSpPr>
            <p:cNvPr id="994" name="Google Shape;994;p46"/>
            <p:cNvSpPr/>
            <p:nvPr/>
          </p:nvSpPr>
          <p:spPr>
            <a:xfrm>
              <a:off x="4725950" y="3103875"/>
              <a:ext cx="273100" cy="157825"/>
            </a:xfrm>
            <a:custGeom>
              <a:avLst/>
              <a:gdLst/>
              <a:ahLst/>
              <a:cxnLst/>
              <a:rect l="l" t="t" r="r" b="b"/>
              <a:pathLst>
                <a:path w="10924" h="6313" extrusionOk="0">
                  <a:moveTo>
                    <a:pt x="5462" y="1760"/>
                  </a:moveTo>
                  <a:cubicBezTo>
                    <a:pt x="6960" y="1760"/>
                    <a:pt x="8310" y="2720"/>
                    <a:pt x="8926" y="4199"/>
                  </a:cubicBezTo>
                  <a:cubicBezTo>
                    <a:pt x="9008" y="4409"/>
                    <a:pt x="8911" y="4655"/>
                    <a:pt x="8700" y="4733"/>
                  </a:cubicBezTo>
                  <a:cubicBezTo>
                    <a:pt x="8646" y="4757"/>
                    <a:pt x="8591" y="4769"/>
                    <a:pt x="8536" y="4769"/>
                  </a:cubicBezTo>
                  <a:cubicBezTo>
                    <a:pt x="8374" y="4769"/>
                    <a:pt x="8223" y="4668"/>
                    <a:pt x="8162" y="4522"/>
                  </a:cubicBezTo>
                  <a:cubicBezTo>
                    <a:pt x="7674" y="3336"/>
                    <a:pt x="6617" y="2572"/>
                    <a:pt x="5462" y="2572"/>
                  </a:cubicBezTo>
                  <a:cubicBezTo>
                    <a:pt x="4311" y="2572"/>
                    <a:pt x="3254" y="3336"/>
                    <a:pt x="2782" y="4522"/>
                  </a:cubicBezTo>
                  <a:cubicBezTo>
                    <a:pt x="2710" y="4677"/>
                    <a:pt x="2569" y="4771"/>
                    <a:pt x="2414" y="4771"/>
                  </a:cubicBezTo>
                  <a:cubicBezTo>
                    <a:pt x="2358" y="4771"/>
                    <a:pt x="2300" y="4759"/>
                    <a:pt x="2244" y="4733"/>
                  </a:cubicBezTo>
                  <a:cubicBezTo>
                    <a:pt x="2033" y="4655"/>
                    <a:pt x="1920" y="4409"/>
                    <a:pt x="2017" y="4199"/>
                  </a:cubicBezTo>
                  <a:cubicBezTo>
                    <a:pt x="2618" y="2720"/>
                    <a:pt x="3983" y="1760"/>
                    <a:pt x="5462" y="1760"/>
                  </a:cubicBezTo>
                  <a:close/>
                  <a:moveTo>
                    <a:pt x="5469" y="1"/>
                  </a:moveTo>
                  <a:cubicBezTo>
                    <a:pt x="5163" y="1"/>
                    <a:pt x="4853" y="94"/>
                    <a:pt x="4584" y="282"/>
                  </a:cubicBezTo>
                  <a:cubicBezTo>
                    <a:pt x="4438" y="237"/>
                    <a:pt x="4290" y="215"/>
                    <a:pt x="4143" y="215"/>
                  </a:cubicBezTo>
                  <a:cubicBezTo>
                    <a:pt x="3653" y="215"/>
                    <a:pt x="3183" y="456"/>
                    <a:pt x="2895" y="883"/>
                  </a:cubicBezTo>
                  <a:cubicBezTo>
                    <a:pt x="2874" y="882"/>
                    <a:pt x="2852" y="881"/>
                    <a:pt x="2831" y="881"/>
                  </a:cubicBezTo>
                  <a:cubicBezTo>
                    <a:pt x="2109" y="881"/>
                    <a:pt x="1494" y="1391"/>
                    <a:pt x="1350" y="2100"/>
                  </a:cubicBezTo>
                  <a:cubicBezTo>
                    <a:pt x="734" y="2361"/>
                    <a:pt x="359" y="3028"/>
                    <a:pt x="457" y="3711"/>
                  </a:cubicBezTo>
                  <a:cubicBezTo>
                    <a:pt x="180" y="4003"/>
                    <a:pt x="0" y="4394"/>
                    <a:pt x="0" y="4799"/>
                  </a:cubicBezTo>
                  <a:cubicBezTo>
                    <a:pt x="0" y="5630"/>
                    <a:pt x="683" y="6313"/>
                    <a:pt x="1514" y="6313"/>
                  </a:cubicBezTo>
                  <a:lnTo>
                    <a:pt x="9414" y="6313"/>
                  </a:lnTo>
                  <a:cubicBezTo>
                    <a:pt x="10241" y="6313"/>
                    <a:pt x="10924" y="5630"/>
                    <a:pt x="10924" y="4799"/>
                  </a:cubicBezTo>
                  <a:cubicBezTo>
                    <a:pt x="10924" y="4394"/>
                    <a:pt x="10764" y="4003"/>
                    <a:pt x="10471" y="3711"/>
                  </a:cubicBezTo>
                  <a:cubicBezTo>
                    <a:pt x="10584" y="3028"/>
                    <a:pt x="10194" y="2361"/>
                    <a:pt x="9578" y="2100"/>
                  </a:cubicBezTo>
                  <a:cubicBezTo>
                    <a:pt x="9449" y="1406"/>
                    <a:pt x="8833" y="881"/>
                    <a:pt x="8096" y="881"/>
                  </a:cubicBezTo>
                  <a:cubicBezTo>
                    <a:pt x="8075" y="881"/>
                    <a:pt x="8054" y="882"/>
                    <a:pt x="8033" y="883"/>
                  </a:cubicBezTo>
                  <a:cubicBezTo>
                    <a:pt x="7743" y="454"/>
                    <a:pt x="7269" y="221"/>
                    <a:pt x="6774" y="221"/>
                  </a:cubicBezTo>
                  <a:cubicBezTo>
                    <a:pt x="6630" y="221"/>
                    <a:pt x="6483" y="241"/>
                    <a:pt x="6340" y="282"/>
                  </a:cubicBezTo>
                  <a:cubicBezTo>
                    <a:pt x="6080" y="94"/>
                    <a:pt x="5776" y="1"/>
                    <a:pt x="5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5" name="Google Shape;995;p46"/>
            <p:cNvSpPr/>
            <p:nvPr/>
          </p:nvSpPr>
          <p:spPr>
            <a:xfrm>
              <a:off x="4647925" y="2933700"/>
              <a:ext cx="273100" cy="157725"/>
            </a:xfrm>
            <a:custGeom>
              <a:avLst/>
              <a:gdLst/>
              <a:ahLst/>
              <a:cxnLst/>
              <a:rect l="l" t="t" r="r" b="b"/>
              <a:pathLst>
                <a:path w="10924" h="6309" extrusionOk="0">
                  <a:moveTo>
                    <a:pt x="5462" y="1756"/>
                  </a:moveTo>
                  <a:cubicBezTo>
                    <a:pt x="6944" y="1756"/>
                    <a:pt x="8310" y="2716"/>
                    <a:pt x="8911" y="4210"/>
                  </a:cubicBezTo>
                  <a:cubicBezTo>
                    <a:pt x="9008" y="4420"/>
                    <a:pt x="8895" y="4666"/>
                    <a:pt x="8680" y="4748"/>
                  </a:cubicBezTo>
                  <a:cubicBezTo>
                    <a:pt x="8630" y="4768"/>
                    <a:pt x="8579" y="4777"/>
                    <a:pt x="8529" y="4777"/>
                  </a:cubicBezTo>
                  <a:cubicBezTo>
                    <a:pt x="8369" y="4777"/>
                    <a:pt x="8220" y="4681"/>
                    <a:pt x="8146" y="4518"/>
                  </a:cubicBezTo>
                  <a:cubicBezTo>
                    <a:pt x="7674" y="3348"/>
                    <a:pt x="6617" y="2587"/>
                    <a:pt x="5462" y="2587"/>
                  </a:cubicBezTo>
                  <a:cubicBezTo>
                    <a:pt x="4311" y="2587"/>
                    <a:pt x="3254" y="3348"/>
                    <a:pt x="2766" y="4518"/>
                  </a:cubicBezTo>
                  <a:cubicBezTo>
                    <a:pt x="2704" y="4681"/>
                    <a:pt x="2546" y="4777"/>
                    <a:pt x="2382" y="4777"/>
                  </a:cubicBezTo>
                  <a:cubicBezTo>
                    <a:pt x="2330" y="4777"/>
                    <a:pt x="2278" y="4768"/>
                    <a:pt x="2228" y="4748"/>
                  </a:cubicBezTo>
                  <a:cubicBezTo>
                    <a:pt x="2017" y="4666"/>
                    <a:pt x="1920" y="4420"/>
                    <a:pt x="2002" y="4210"/>
                  </a:cubicBezTo>
                  <a:cubicBezTo>
                    <a:pt x="2618" y="2716"/>
                    <a:pt x="3968" y="1756"/>
                    <a:pt x="5462" y="1756"/>
                  </a:cubicBezTo>
                  <a:close/>
                  <a:moveTo>
                    <a:pt x="5464" y="0"/>
                  </a:moveTo>
                  <a:cubicBezTo>
                    <a:pt x="5155" y="0"/>
                    <a:pt x="4846" y="98"/>
                    <a:pt x="4584" y="293"/>
                  </a:cubicBezTo>
                  <a:cubicBezTo>
                    <a:pt x="4434" y="247"/>
                    <a:pt x="4281" y="224"/>
                    <a:pt x="4130" y="224"/>
                  </a:cubicBezTo>
                  <a:cubicBezTo>
                    <a:pt x="3645" y="224"/>
                    <a:pt x="3181" y="456"/>
                    <a:pt x="2895" y="878"/>
                  </a:cubicBezTo>
                  <a:cubicBezTo>
                    <a:pt x="2874" y="877"/>
                    <a:pt x="2853" y="877"/>
                    <a:pt x="2833" y="877"/>
                  </a:cubicBezTo>
                  <a:cubicBezTo>
                    <a:pt x="2110" y="877"/>
                    <a:pt x="1479" y="1401"/>
                    <a:pt x="1350" y="2099"/>
                  </a:cubicBezTo>
                  <a:cubicBezTo>
                    <a:pt x="734" y="2372"/>
                    <a:pt x="344" y="3024"/>
                    <a:pt x="457" y="3722"/>
                  </a:cubicBezTo>
                  <a:cubicBezTo>
                    <a:pt x="164" y="3999"/>
                    <a:pt x="0" y="4389"/>
                    <a:pt x="0" y="4795"/>
                  </a:cubicBezTo>
                  <a:cubicBezTo>
                    <a:pt x="0" y="5641"/>
                    <a:pt x="683" y="6309"/>
                    <a:pt x="1514" y="6309"/>
                  </a:cubicBezTo>
                  <a:lnTo>
                    <a:pt x="9414" y="6309"/>
                  </a:lnTo>
                  <a:cubicBezTo>
                    <a:pt x="10241" y="6309"/>
                    <a:pt x="10924" y="5641"/>
                    <a:pt x="10924" y="4795"/>
                  </a:cubicBezTo>
                  <a:cubicBezTo>
                    <a:pt x="10924" y="4389"/>
                    <a:pt x="10748" y="3999"/>
                    <a:pt x="10455" y="3722"/>
                  </a:cubicBezTo>
                  <a:cubicBezTo>
                    <a:pt x="10569" y="3024"/>
                    <a:pt x="10194" y="2372"/>
                    <a:pt x="9578" y="2099"/>
                  </a:cubicBezTo>
                  <a:cubicBezTo>
                    <a:pt x="9434" y="1401"/>
                    <a:pt x="8814" y="877"/>
                    <a:pt x="8095" y="877"/>
                  </a:cubicBezTo>
                  <a:cubicBezTo>
                    <a:pt x="8074" y="877"/>
                    <a:pt x="8054" y="877"/>
                    <a:pt x="8033" y="878"/>
                  </a:cubicBezTo>
                  <a:cubicBezTo>
                    <a:pt x="7747" y="456"/>
                    <a:pt x="7283" y="224"/>
                    <a:pt x="6797" y="224"/>
                  </a:cubicBezTo>
                  <a:cubicBezTo>
                    <a:pt x="6645" y="224"/>
                    <a:pt x="6491" y="247"/>
                    <a:pt x="6340" y="293"/>
                  </a:cubicBezTo>
                  <a:cubicBezTo>
                    <a:pt x="6080" y="98"/>
                    <a:pt x="5772" y="0"/>
                    <a:pt x="546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96" name="Google Shape;996;p46"/>
          <p:cNvGrpSpPr/>
          <p:nvPr/>
        </p:nvGrpSpPr>
        <p:grpSpPr>
          <a:xfrm rot="1652541">
            <a:off x="8357583" y="529683"/>
            <a:ext cx="308797" cy="351317"/>
            <a:chOff x="5014800" y="238125"/>
            <a:chExt cx="731500" cy="832225"/>
          </a:xfrm>
        </p:grpSpPr>
        <p:sp>
          <p:nvSpPr>
            <p:cNvPr id="997" name="Google Shape;997;p46"/>
            <p:cNvSpPr/>
            <p:nvPr/>
          </p:nvSpPr>
          <p:spPr>
            <a:xfrm>
              <a:off x="5207825" y="996800"/>
              <a:ext cx="345450" cy="73550"/>
            </a:xfrm>
            <a:custGeom>
              <a:avLst/>
              <a:gdLst/>
              <a:ahLst/>
              <a:cxnLst/>
              <a:rect l="l" t="t" r="r" b="b"/>
              <a:pathLst>
                <a:path w="13818" h="2942" extrusionOk="0">
                  <a:moveTo>
                    <a:pt x="1642" y="0"/>
                  </a:moveTo>
                  <a:lnTo>
                    <a:pt x="375" y="1283"/>
                  </a:lnTo>
                  <a:cubicBezTo>
                    <a:pt x="82" y="1560"/>
                    <a:pt x="0" y="1986"/>
                    <a:pt x="164" y="2341"/>
                  </a:cubicBezTo>
                  <a:cubicBezTo>
                    <a:pt x="308" y="2715"/>
                    <a:pt x="667" y="2941"/>
                    <a:pt x="1057" y="2941"/>
                  </a:cubicBezTo>
                  <a:lnTo>
                    <a:pt x="12761" y="2941"/>
                  </a:lnTo>
                  <a:cubicBezTo>
                    <a:pt x="13151" y="2941"/>
                    <a:pt x="13510" y="2715"/>
                    <a:pt x="13654" y="2341"/>
                  </a:cubicBezTo>
                  <a:cubicBezTo>
                    <a:pt x="13818" y="1986"/>
                    <a:pt x="13736" y="1560"/>
                    <a:pt x="13443" y="1283"/>
                  </a:cubicBezTo>
                  <a:lnTo>
                    <a:pt x="12176" y="0"/>
                  </a:lnTo>
                  <a:cubicBezTo>
                    <a:pt x="10533" y="636"/>
                    <a:pt x="8762" y="991"/>
                    <a:pt x="6909" y="991"/>
                  </a:cubicBezTo>
                  <a:cubicBezTo>
                    <a:pt x="5056" y="991"/>
                    <a:pt x="3285" y="636"/>
                    <a:pt x="16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8" name="Google Shape;998;p46"/>
            <p:cNvSpPr/>
            <p:nvPr/>
          </p:nvSpPr>
          <p:spPr>
            <a:xfrm>
              <a:off x="5014800" y="581125"/>
              <a:ext cx="438900" cy="97550"/>
            </a:xfrm>
            <a:custGeom>
              <a:avLst/>
              <a:gdLst/>
              <a:ahLst/>
              <a:cxnLst/>
              <a:rect l="l" t="t" r="r" b="b"/>
              <a:pathLst>
                <a:path w="17556" h="3902" extrusionOk="0">
                  <a:moveTo>
                    <a:pt x="1951" y="0"/>
                  </a:moveTo>
                  <a:cubicBezTo>
                    <a:pt x="878" y="0"/>
                    <a:pt x="1" y="878"/>
                    <a:pt x="1" y="1951"/>
                  </a:cubicBezTo>
                  <a:lnTo>
                    <a:pt x="1" y="2926"/>
                  </a:lnTo>
                  <a:cubicBezTo>
                    <a:pt x="1" y="3461"/>
                    <a:pt x="438" y="3901"/>
                    <a:pt x="976" y="3901"/>
                  </a:cubicBezTo>
                  <a:lnTo>
                    <a:pt x="17556" y="3901"/>
                  </a:lnTo>
                  <a:lnTo>
                    <a:pt x="17556" y="976"/>
                  </a:lnTo>
                  <a:cubicBezTo>
                    <a:pt x="17556" y="437"/>
                    <a:pt x="17115" y="0"/>
                    <a:pt x="1658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9" name="Google Shape;999;p46"/>
            <p:cNvSpPr/>
            <p:nvPr/>
          </p:nvSpPr>
          <p:spPr>
            <a:xfrm>
              <a:off x="5599975" y="581125"/>
              <a:ext cx="146325" cy="97550"/>
            </a:xfrm>
            <a:custGeom>
              <a:avLst/>
              <a:gdLst/>
              <a:ahLst/>
              <a:cxnLst/>
              <a:rect l="l" t="t" r="r" b="b"/>
              <a:pathLst>
                <a:path w="5853" h="3902" extrusionOk="0">
                  <a:moveTo>
                    <a:pt x="976" y="0"/>
                  </a:moveTo>
                  <a:cubicBezTo>
                    <a:pt x="437" y="0"/>
                    <a:pt x="1" y="437"/>
                    <a:pt x="1" y="976"/>
                  </a:cubicBezTo>
                  <a:lnTo>
                    <a:pt x="1" y="3901"/>
                  </a:lnTo>
                  <a:lnTo>
                    <a:pt x="4877" y="3901"/>
                  </a:lnTo>
                  <a:cubicBezTo>
                    <a:pt x="5411" y="3901"/>
                    <a:pt x="5852" y="3461"/>
                    <a:pt x="5852" y="2926"/>
                  </a:cubicBezTo>
                  <a:lnTo>
                    <a:pt x="5852" y="1951"/>
                  </a:lnTo>
                  <a:cubicBezTo>
                    <a:pt x="5852" y="878"/>
                    <a:pt x="4974" y="0"/>
                    <a:pt x="390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0" name="Google Shape;1000;p46"/>
            <p:cNvSpPr/>
            <p:nvPr/>
          </p:nvSpPr>
          <p:spPr>
            <a:xfrm>
              <a:off x="5072550" y="727425"/>
              <a:ext cx="616000" cy="245400"/>
            </a:xfrm>
            <a:custGeom>
              <a:avLst/>
              <a:gdLst/>
              <a:ahLst/>
              <a:cxnLst/>
              <a:rect l="l" t="t" r="r" b="b"/>
              <a:pathLst>
                <a:path w="24640" h="9816" extrusionOk="0">
                  <a:moveTo>
                    <a:pt x="0" y="0"/>
                  </a:moveTo>
                  <a:cubicBezTo>
                    <a:pt x="1315" y="5590"/>
                    <a:pt x="6340" y="9815"/>
                    <a:pt x="12320" y="9815"/>
                  </a:cubicBezTo>
                  <a:cubicBezTo>
                    <a:pt x="18300" y="9815"/>
                    <a:pt x="23325" y="5590"/>
                    <a:pt x="24640" y="0"/>
                  </a:cubicBezTo>
                  <a:lnTo>
                    <a:pt x="20918" y="0"/>
                  </a:lnTo>
                  <a:cubicBezTo>
                    <a:pt x="20512" y="1135"/>
                    <a:pt x="19440" y="1951"/>
                    <a:pt x="18172" y="1951"/>
                  </a:cubicBezTo>
                  <a:cubicBezTo>
                    <a:pt x="16904" y="1951"/>
                    <a:pt x="15831" y="1135"/>
                    <a:pt x="1542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1" name="Google Shape;1001;p46"/>
            <p:cNvSpPr/>
            <p:nvPr/>
          </p:nvSpPr>
          <p:spPr>
            <a:xfrm>
              <a:off x="5567900" y="238125"/>
              <a:ext cx="132075" cy="112550"/>
            </a:xfrm>
            <a:custGeom>
              <a:avLst/>
              <a:gdLst/>
              <a:ahLst/>
              <a:cxnLst/>
              <a:rect l="l" t="t" r="r" b="b"/>
              <a:pathLst>
                <a:path w="5283" h="4502" extrusionOk="0">
                  <a:moveTo>
                    <a:pt x="4209" y="0"/>
                  </a:moveTo>
                  <a:cubicBezTo>
                    <a:pt x="3962" y="0"/>
                    <a:pt x="3714" y="98"/>
                    <a:pt x="3527" y="293"/>
                  </a:cubicBezTo>
                  <a:lnTo>
                    <a:pt x="0" y="3870"/>
                  </a:lnTo>
                  <a:cubicBezTo>
                    <a:pt x="16" y="3932"/>
                    <a:pt x="31" y="3983"/>
                    <a:pt x="47" y="4049"/>
                  </a:cubicBezTo>
                  <a:cubicBezTo>
                    <a:pt x="780" y="4112"/>
                    <a:pt x="1479" y="4260"/>
                    <a:pt x="2130" y="4502"/>
                  </a:cubicBezTo>
                  <a:lnTo>
                    <a:pt x="4892" y="1674"/>
                  </a:lnTo>
                  <a:cubicBezTo>
                    <a:pt x="5282" y="1283"/>
                    <a:pt x="5282" y="667"/>
                    <a:pt x="4892" y="293"/>
                  </a:cubicBezTo>
                  <a:cubicBezTo>
                    <a:pt x="4705" y="98"/>
                    <a:pt x="4457" y="0"/>
                    <a:pt x="420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2" name="Google Shape;1002;p46"/>
            <p:cNvSpPr/>
            <p:nvPr/>
          </p:nvSpPr>
          <p:spPr>
            <a:xfrm>
              <a:off x="5242350" y="238125"/>
              <a:ext cx="276400" cy="202000"/>
            </a:xfrm>
            <a:custGeom>
              <a:avLst/>
              <a:gdLst/>
              <a:ahLst/>
              <a:cxnLst/>
              <a:rect l="l" t="t" r="r" b="b"/>
              <a:pathLst>
                <a:path w="11056" h="8080" extrusionOk="0">
                  <a:moveTo>
                    <a:pt x="5528" y="0"/>
                  </a:moveTo>
                  <a:cubicBezTo>
                    <a:pt x="2942" y="0"/>
                    <a:pt x="765" y="1771"/>
                    <a:pt x="0" y="4096"/>
                  </a:cubicBezTo>
                  <a:cubicBezTo>
                    <a:pt x="2391" y="4502"/>
                    <a:pt x="4404" y="6000"/>
                    <a:pt x="5528" y="8079"/>
                  </a:cubicBezTo>
                  <a:cubicBezTo>
                    <a:pt x="6648" y="6000"/>
                    <a:pt x="8664" y="4502"/>
                    <a:pt x="11056" y="4096"/>
                  </a:cubicBezTo>
                  <a:cubicBezTo>
                    <a:pt x="10291" y="1771"/>
                    <a:pt x="8111" y="0"/>
                    <a:pt x="552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3" name="Google Shape;1003;p46"/>
            <p:cNvSpPr/>
            <p:nvPr/>
          </p:nvSpPr>
          <p:spPr>
            <a:xfrm>
              <a:off x="5404925" y="386075"/>
              <a:ext cx="292600" cy="341375"/>
            </a:xfrm>
            <a:custGeom>
              <a:avLst/>
              <a:gdLst/>
              <a:ahLst/>
              <a:cxnLst/>
              <a:rect l="l" t="t" r="r" b="b"/>
              <a:pathLst>
                <a:path w="11704" h="13655" extrusionOk="0">
                  <a:moveTo>
                    <a:pt x="5852" y="0"/>
                  </a:moveTo>
                  <a:cubicBezTo>
                    <a:pt x="2618" y="0"/>
                    <a:pt x="0" y="2618"/>
                    <a:pt x="0" y="5852"/>
                  </a:cubicBezTo>
                  <a:lnTo>
                    <a:pt x="976" y="5852"/>
                  </a:lnTo>
                  <a:cubicBezTo>
                    <a:pt x="2583" y="5852"/>
                    <a:pt x="3901" y="7166"/>
                    <a:pt x="3901" y="8778"/>
                  </a:cubicBezTo>
                  <a:lnTo>
                    <a:pt x="3901" y="12679"/>
                  </a:lnTo>
                  <a:cubicBezTo>
                    <a:pt x="3901" y="13213"/>
                    <a:pt x="4338" y="13654"/>
                    <a:pt x="4877" y="13654"/>
                  </a:cubicBezTo>
                  <a:cubicBezTo>
                    <a:pt x="5411" y="13654"/>
                    <a:pt x="5852" y="13213"/>
                    <a:pt x="5852" y="12679"/>
                  </a:cubicBezTo>
                  <a:lnTo>
                    <a:pt x="5852" y="8778"/>
                  </a:lnTo>
                  <a:cubicBezTo>
                    <a:pt x="5852" y="7166"/>
                    <a:pt x="7167" y="5852"/>
                    <a:pt x="8778" y="5852"/>
                  </a:cubicBezTo>
                  <a:lnTo>
                    <a:pt x="11704" y="5852"/>
                  </a:lnTo>
                  <a:cubicBezTo>
                    <a:pt x="11704" y="2618"/>
                    <a:pt x="9086" y="0"/>
                    <a:pt x="5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6"/>
            <p:cNvSpPr/>
            <p:nvPr/>
          </p:nvSpPr>
          <p:spPr>
            <a:xfrm>
              <a:off x="5063575" y="386075"/>
              <a:ext cx="292600" cy="146300"/>
            </a:xfrm>
            <a:custGeom>
              <a:avLst/>
              <a:gdLst/>
              <a:ahLst/>
              <a:cxnLst/>
              <a:rect l="l" t="t" r="r" b="b"/>
              <a:pathLst>
                <a:path w="11704" h="5852" extrusionOk="0">
                  <a:moveTo>
                    <a:pt x="5852" y="0"/>
                  </a:moveTo>
                  <a:cubicBezTo>
                    <a:pt x="2618" y="0"/>
                    <a:pt x="0" y="2618"/>
                    <a:pt x="0" y="5852"/>
                  </a:cubicBezTo>
                  <a:lnTo>
                    <a:pt x="11704" y="5852"/>
                  </a:lnTo>
                  <a:cubicBezTo>
                    <a:pt x="11704" y="2618"/>
                    <a:pt x="9086" y="0"/>
                    <a:pt x="585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714034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45"/>
          <p:cNvSpPr/>
          <p:nvPr/>
        </p:nvSpPr>
        <p:spPr>
          <a:xfrm>
            <a:off x="1582748" y="1570938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6" name="Google Shape;936;p45"/>
          <p:cNvSpPr/>
          <p:nvPr/>
        </p:nvSpPr>
        <p:spPr>
          <a:xfrm>
            <a:off x="6985652" y="1570938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45"/>
          <p:cNvSpPr/>
          <p:nvPr/>
        </p:nvSpPr>
        <p:spPr>
          <a:xfrm>
            <a:off x="4293275" y="1570938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45"/>
          <p:cNvSpPr/>
          <p:nvPr/>
        </p:nvSpPr>
        <p:spPr>
          <a:xfrm>
            <a:off x="1813423" y="1774641"/>
            <a:ext cx="152100" cy="152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45"/>
          <p:cNvSpPr/>
          <p:nvPr/>
        </p:nvSpPr>
        <p:spPr>
          <a:xfrm>
            <a:off x="4424875" y="1703525"/>
            <a:ext cx="294300" cy="2943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45"/>
          <p:cNvSpPr/>
          <p:nvPr/>
        </p:nvSpPr>
        <p:spPr>
          <a:xfrm>
            <a:off x="7151407" y="1735675"/>
            <a:ext cx="230100" cy="230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45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 QUE FOI </a:t>
            </a:r>
            <a:r>
              <a:rPr lang="en" dirty="0">
                <a:solidFill>
                  <a:schemeClr val="lt1"/>
                </a:solidFill>
              </a:rPr>
              <a:t>FEITO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942" name="Google Shape;942;p45"/>
          <p:cNvSpPr txBox="1"/>
          <p:nvPr/>
        </p:nvSpPr>
        <p:spPr>
          <a:xfrm>
            <a:off x="689304" y="2385190"/>
            <a:ext cx="2219008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Estoque</a:t>
            </a:r>
            <a:endParaRPr sz="24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3" name="Google Shape;943;p45"/>
          <p:cNvSpPr txBox="1"/>
          <p:nvPr/>
        </p:nvSpPr>
        <p:spPr>
          <a:xfrm>
            <a:off x="628439" y="2737203"/>
            <a:ext cx="2411494" cy="93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Cadastro, busca e atualização de itens;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Exportação para CSV</a:t>
            </a:r>
            <a:r>
              <a:rPr lang="en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.</a:t>
            </a:r>
            <a:endParaRPr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944" name="Google Shape;944;p45"/>
          <p:cNvSpPr txBox="1"/>
          <p:nvPr/>
        </p:nvSpPr>
        <p:spPr>
          <a:xfrm>
            <a:off x="3624497" y="2385190"/>
            <a:ext cx="1901100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Pedidos</a:t>
            </a:r>
            <a:endParaRPr sz="24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5" name="Google Shape;945;p45"/>
          <p:cNvSpPr txBox="1"/>
          <p:nvPr/>
        </p:nvSpPr>
        <p:spPr>
          <a:xfrm>
            <a:off x="3452088" y="2737203"/>
            <a:ext cx="2534174" cy="1610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Registro por mesa;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Acompanhamento e atualização de status (em andamento/finalizado);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SzPts val="1100"/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Estatística de vendas</a:t>
            </a:r>
            <a:endParaRPr sz="1600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sp>
        <p:nvSpPr>
          <p:cNvPr id="946" name="Google Shape;946;p45"/>
          <p:cNvSpPr txBox="1"/>
          <p:nvPr/>
        </p:nvSpPr>
        <p:spPr>
          <a:xfrm>
            <a:off x="6052518" y="2379487"/>
            <a:ext cx="2469136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Cardápio</a:t>
            </a:r>
            <a:endParaRPr sz="2400" b="1" dirty="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947" name="Google Shape;947;p45"/>
          <p:cNvSpPr txBox="1"/>
          <p:nvPr/>
        </p:nvSpPr>
        <p:spPr>
          <a:xfrm>
            <a:off x="6356860" y="2774343"/>
            <a:ext cx="2219008" cy="10518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Cadastro de pratos;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Seções (bebidas, sobremesas, etc);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rPr>
              <a:t>Paginação.</a:t>
            </a:r>
            <a:endParaRPr sz="1600" dirty="0">
              <a:solidFill>
                <a:schemeClr val="dk1"/>
              </a:solidFill>
              <a:latin typeface="Actor"/>
              <a:ea typeface="Actor"/>
              <a:cs typeface="Actor"/>
              <a:sym typeface="Actor"/>
            </a:endParaRPr>
          </a:p>
        </p:txBody>
      </p:sp>
      <p:cxnSp>
        <p:nvCxnSpPr>
          <p:cNvPr id="948" name="Google Shape;948;p45"/>
          <p:cNvCxnSpPr>
            <a:stCxn id="940" idx="2"/>
            <a:endCxn id="939" idx="6"/>
          </p:cNvCxnSpPr>
          <p:nvPr/>
        </p:nvCxnSpPr>
        <p:spPr>
          <a:xfrm flipH="1" flipV="1">
            <a:off x="4719175" y="1850675"/>
            <a:ext cx="2432232" cy="5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45"/>
          <p:cNvCxnSpPr>
            <a:stCxn id="939" idx="2"/>
            <a:endCxn id="938" idx="6"/>
          </p:cNvCxnSpPr>
          <p:nvPr/>
        </p:nvCxnSpPr>
        <p:spPr>
          <a:xfrm flipH="1">
            <a:off x="1965523" y="1850675"/>
            <a:ext cx="2459352" cy="1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50" name="Google Shape;950;p45"/>
          <p:cNvCxnSpPr>
            <a:stCxn id="938" idx="2"/>
          </p:cNvCxnSpPr>
          <p:nvPr/>
        </p:nvCxnSpPr>
        <p:spPr>
          <a:xfrm rot="10800000">
            <a:off x="-753977" y="1850691"/>
            <a:ext cx="256740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1" name="Google Shape;951;p45"/>
          <p:cNvGrpSpPr/>
          <p:nvPr/>
        </p:nvGrpSpPr>
        <p:grpSpPr>
          <a:xfrm>
            <a:off x="7106089" y="1686675"/>
            <a:ext cx="355600" cy="328000"/>
            <a:chOff x="4163600" y="4224300"/>
            <a:chExt cx="355600" cy="328000"/>
          </a:xfrm>
        </p:grpSpPr>
        <p:sp>
          <p:nvSpPr>
            <p:cNvPr id="952" name="Google Shape;952;p45"/>
            <p:cNvSpPr/>
            <p:nvPr/>
          </p:nvSpPr>
          <p:spPr>
            <a:xfrm>
              <a:off x="4163600" y="4462850"/>
              <a:ext cx="355600" cy="89450"/>
            </a:xfrm>
            <a:custGeom>
              <a:avLst/>
              <a:gdLst/>
              <a:ahLst/>
              <a:cxnLst/>
              <a:rect l="l" t="t" r="r" b="b"/>
              <a:pathLst>
                <a:path w="14224" h="3578" extrusionOk="0">
                  <a:moveTo>
                    <a:pt x="504" y="0"/>
                  </a:moveTo>
                  <a:cubicBezTo>
                    <a:pt x="195" y="0"/>
                    <a:pt x="0" y="328"/>
                    <a:pt x="129" y="586"/>
                  </a:cubicBezTo>
                  <a:cubicBezTo>
                    <a:pt x="145" y="636"/>
                    <a:pt x="375" y="1058"/>
                    <a:pt x="1022" y="1514"/>
                  </a:cubicBezTo>
                  <a:cubicBezTo>
                    <a:pt x="1787" y="2064"/>
                    <a:pt x="2844" y="2439"/>
                    <a:pt x="4143" y="2649"/>
                  </a:cubicBezTo>
                  <a:lnTo>
                    <a:pt x="4292" y="3254"/>
                  </a:lnTo>
                  <a:cubicBezTo>
                    <a:pt x="4338" y="3449"/>
                    <a:pt x="4502" y="3578"/>
                    <a:pt x="4697" y="3578"/>
                  </a:cubicBezTo>
                  <a:lnTo>
                    <a:pt x="9523" y="3578"/>
                  </a:lnTo>
                  <a:cubicBezTo>
                    <a:pt x="9718" y="3578"/>
                    <a:pt x="9882" y="3449"/>
                    <a:pt x="9933" y="3254"/>
                  </a:cubicBezTo>
                  <a:lnTo>
                    <a:pt x="10077" y="2649"/>
                  </a:lnTo>
                  <a:cubicBezTo>
                    <a:pt x="11376" y="2439"/>
                    <a:pt x="12433" y="2064"/>
                    <a:pt x="13198" y="1514"/>
                  </a:cubicBezTo>
                  <a:cubicBezTo>
                    <a:pt x="13849" y="1058"/>
                    <a:pt x="14076" y="636"/>
                    <a:pt x="14091" y="586"/>
                  </a:cubicBezTo>
                  <a:cubicBezTo>
                    <a:pt x="14224" y="328"/>
                    <a:pt x="14029" y="0"/>
                    <a:pt x="137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45"/>
            <p:cNvSpPr/>
            <p:nvPr/>
          </p:nvSpPr>
          <p:spPr>
            <a:xfrm>
              <a:off x="4283850" y="4224300"/>
              <a:ext cx="115000" cy="218275"/>
            </a:xfrm>
            <a:custGeom>
              <a:avLst/>
              <a:gdLst/>
              <a:ahLst/>
              <a:cxnLst/>
              <a:rect l="l" t="t" r="r" b="b"/>
              <a:pathLst>
                <a:path w="4600" h="8731" extrusionOk="0">
                  <a:moveTo>
                    <a:pt x="2357" y="4553"/>
                  </a:moveTo>
                  <a:cubicBezTo>
                    <a:pt x="2587" y="4553"/>
                    <a:pt x="2763" y="4732"/>
                    <a:pt x="2763" y="4959"/>
                  </a:cubicBezTo>
                  <a:lnTo>
                    <a:pt x="2763" y="5513"/>
                  </a:lnTo>
                  <a:cubicBezTo>
                    <a:pt x="2616" y="5438"/>
                    <a:pt x="2458" y="5401"/>
                    <a:pt x="2300" y="5401"/>
                  </a:cubicBezTo>
                  <a:cubicBezTo>
                    <a:pt x="2142" y="5401"/>
                    <a:pt x="1984" y="5438"/>
                    <a:pt x="1838" y="5513"/>
                  </a:cubicBezTo>
                  <a:lnTo>
                    <a:pt x="1838" y="4959"/>
                  </a:lnTo>
                  <a:cubicBezTo>
                    <a:pt x="1838" y="4732"/>
                    <a:pt x="2017" y="4553"/>
                    <a:pt x="2244" y="4553"/>
                  </a:cubicBezTo>
                  <a:close/>
                  <a:moveTo>
                    <a:pt x="3235" y="6472"/>
                  </a:moveTo>
                  <a:cubicBezTo>
                    <a:pt x="3465" y="6472"/>
                    <a:pt x="3640" y="6667"/>
                    <a:pt x="3640" y="6894"/>
                  </a:cubicBezTo>
                  <a:cubicBezTo>
                    <a:pt x="3640" y="7120"/>
                    <a:pt x="3465" y="7299"/>
                    <a:pt x="3235" y="7299"/>
                  </a:cubicBezTo>
                  <a:cubicBezTo>
                    <a:pt x="3008" y="7299"/>
                    <a:pt x="2829" y="7120"/>
                    <a:pt x="2829" y="6894"/>
                  </a:cubicBezTo>
                  <a:cubicBezTo>
                    <a:pt x="2829" y="6667"/>
                    <a:pt x="3008" y="6472"/>
                    <a:pt x="3235" y="6472"/>
                  </a:cubicBezTo>
                  <a:close/>
                  <a:moveTo>
                    <a:pt x="1366" y="7412"/>
                  </a:moveTo>
                  <a:cubicBezTo>
                    <a:pt x="1592" y="7412"/>
                    <a:pt x="1772" y="7592"/>
                    <a:pt x="1772" y="7822"/>
                  </a:cubicBezTo>
                  <a:cubicBezTo>
                    <a:pt x="1772" y="8048"/>
                    <a:pt x="1592" y="8228"/>
                    <a:pt x="1366" y="8228"/>
                  </a:cubicBezTo>
                  <a:cubicBezTo>
                    <a:pt x="1140" y="8228"/>
                    <a:pt x="960" y="8048"/>
                    <a:pt x="960" y="7822"/>
                  </a:cubicBezTo>
                  <a:cubicBezTo>
                    <a:pt x="960" y="7592"/>
                    <a:pt x="1140" y="7412"/>
                    <a:pt x="1366" y="7412"/>
                  </a:cubicBezTo>
                  <a:close/>
                  <a:moveTo>
                    <a:pt x="2310" y="0"/>
                  </a:moveTo>
                  <a:cubicBezTo>
                    <a:pt x="2080" y="0"/>
                    <a:pt x="1885" y="180"/>
                    <a:pt x="1885" y="410"/>
                  </a:cubicBezTo>
                  <a:lnTo>
                    <a:pt x="1885" y="3788"/>
                  </a:lnTo>
                  <a:cubicBezTo>
                    <a:pt x="1382" y="3936"/>
                    <a:pt x="1007" y="4409"/>
                    <a:pt x="1007" y="4959"/>
                  </a:cubicBezTo>
                  <a:lnTo>
                    <a:pt x="1007" y="5852"/>
                  </a:lnTo>
                  <a:cubicBezTo>
                    <a:pt x="652" y="6047"/>
                    <a:pt x="422" y="6406"/>
                    <a:pt x="422" y="6827"/>
                  </a:cubicBezTo>
                  <a:cubicBezTo>
                    <a:pt x="0" y="7252"/>
                    <a:pt x="0" y="7951"/>
                    <a:pt x="422" y="8372"/>
                  </a:cubicBezTo>
                  <a:cubicBezTo>
                    <a:pt x="422" y="8485"/>
                    <a:pt x="441" y="8618"/>
                    <a:pt x="488" y="8731"/>
                  </a:cubicBezTo>
                  <a:lnTo>
                    <a:pt x="4112" y="8731"/>
                  </a:lnTo>
                  <a:cubicBezTo>
                    <a:pt x="4163" y="8618"/>
                    <a:pt x="4179" y="8485"/>
                    <a:pt x="4179" y="8372"/>
                  </a:cubicBezTo>
                  <a:cubicBezTo>
                    <a:pt x="4600" y="7951"/>
                    <a:pt x="4600" y="7252"/>
                    <a:pt x="4179" y="6827"/>
                  </a:cubicBezTo>
                  <a:cubicBezTo>
                    <a:pt x="4179" y="6406"/>
                    <a:pt x="3952" y="6047"/>
                    <a:pt x="3593" y="5852"/>
                  </a:cubicBezTo>
                  <a:lnTo>
                    <a:pt x="3593" y="4959"/>
                  </a:lnTo>
                  <a:cubicBezTo>
                    <a:pt x="3593" y="4409"/>
                    <a:pt x="3219" y="3936"/>
                    <a:pt x="2716" y="3788"/>
                  </a:cubicBezTo>
                  <a:lnTo>
                    <a:pt x="2716" y="410"/>
                  </a:lnTo>
                  <a:cubicBezTo>
                    <a:pt x="2716" y="180"/>
                    <a:pt x="2536" y="0"/>
                    <a:pt x="23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45"/>
            <p:cNvSpPr/>
            <p:nvPr/>
          </p:nvSpPr>
          <p:spPr>
            <a:xfrm>
              <a:off x="4406150" y="4364825"/>
              <a:ext cx="94325" cy="77750"/>
            </a:xfrm>
            <a:custGeom>
              <a:avLst/>
              <a:gdLst/>
              <a:ahLst/>
              <a:cxnLst/>
              <a:rect l="l" t="t" r="r" b="b"/>
              <a:pathLst>
                <a:path w="3773" h="3110" extrusionOk="0">
                  <a:moveTo>
                    <a:pt x="2181" y="1077"/>
                  </a:moveTo>
                  <a:cubicBezTo>
                    <a:pt x="2408" y="1077"/>
                    <a:pt x="2587" y="1257"/>
                    <a:pt x="2587" y="1483"/>
                  </a:cubicBezTo>
                  <a:cubicBezTo>
                    <a:pt x="2587" y="1713"/>
                    <a:pt x="2408" y="1889"/>
                    <a:pt x="2181" y="1889"/>
                  </a:cubicBezTo>
                  <a:cubicBezTo>
                    <a:pt x="1951" y="1889"/>
                    <a:pt x="1772" y="1713"/>
                    <a:pt x="1772" y="1483"/>
                  </a:cubicBezTo>
                  <a:cubicBezTo>
                    <a:pt x="1772" y="1257"/>
                    <a:pt x="1951" y="1077"/>
                    <a:pt x="2181" y="1077"/>
                  </a:cubicBezTo>
                  <a:close/>
                  <a:moveTo>
                    <a:pt x="1473" y="1"/>
                  </a:moveTo>
                  <a:cubicBezTo>
                    <a:pt x="1192" y="1"/>
                    <a:pt x="911" y="110"/>
                    <a:pt x="699" y="328"/>
                  </a:cubicBezTo>
                  <a:cubicBezTo>
                    <a:pt x="441" y="328"/>
                    <a:pt x="196" y="410"/>
                    <a:pt x="1" y="574"/>
                  </a:cubicBezTo>
                  <a:cubicBezTo>
                    <a:pt x="36" y="672"/>
                    <a:pt x="67" y="769"/>
                    <a:pt x="82" y="867"/>
                  </a:cubicBezTo>
                  <a:cubicBezTo>
                    <a:pt x="539" y="1518"/>
                    <a:pt x="554" y="2412"/>
                    <a:pt x="82" y="3079"/>
                  </a:cubicBezTo>
                  <a:cubicBezTo>
                    <a:pt x="82" y="3094"/>
                    <a:pt x="82" y="3094"/>
                    <a:pt x="67" y="3110"/>
                  </a:cubicBezTo>
                  <a:lnTo>
                    <a:pt x="3332" y="3110"/>
                  </a:lnTo>
                  <a:cubicBezTo>
                    <a:pt x="3332" y="3059"/>
                    <a:pt x="3352" y="3012"/>
                    <a:pt x="3352" y="2981"/>
                  </a:cubicBezTo>
                  <a:cubicBezTo>
                    <a:pt x="3773" y="2540"/>
                    <a:pt x="3773" y="1858"/>
                    <a:pt x="3352" y="1421"/>
                  </a:cubicBezTo>
                  <a:cubicBezTo>
                    <a:pt x="3352" y="816"/>
                    <a:pt x="2844" y="328"/>
                    <a:pt x="2244" y="328"/>
                  </a:cubicBezTo>
                  <a:cubicBezTo>
                    <a:pt x="2033" y="110"/>
                    <a:pt x="1753" y="1"/>
                    <a:pt x="14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45"/>
            <p:cNvSpPr/>
            <p:nvPr/>
          </p:nvSpPr>
          <p:spPr>
            <a:xfrm>
              <a:off x="4182225" y="4364825"/>
              <a:ext cx="94325" cy="77750"/>
            </a:xfrm>
            <a:custGeom>
              <a:avLst/>
              <a:gdLst/>
              <a:ahLst/>
              <a:cxnLst/>
              <a:rect l="l" t="t" r="r" b="b"/>
              <a:pathLst>
                <a:path w="3773" h="3110" extrusionOk="0">
                  <a:moveTo>
                    <a:pt x="1596" y="1077"/>
                  </a:moveTo>
                  <a:cubicBezTo>
                    <a:pt x="1822" y="1077"/>
                    <a:pt x="2002" y="1257"/>
                    <a:pt x="2002" y="1483"/>
                  </a:cubicBezTo>
                  <a:cubicBezTo>
                    <a:pt x="2002" y="1713"/>
                    <a:pt x="1822" y="1889"/>
                    <a:pt x="1596" y="1889"/>
                  </a:cubicBezTo>
                  <a:cubicBezTo>
                    <a:pt x="1366" y="1889"/>
                    <a:pt x="1190" y="1713"/>
                    <a:pt x="1190" y="1483"/>
                  </a:cubicBezTo>
                  <a:cubicBezTo>
                    <a:pt x="1190" y="1257"/>
                    <a:pt x="1366" y="1077"/>
                    <a:pt x="1596" y="1077"/>
                  </a:cubicBezTo>
                  <a:close/>
                  <a:moveTo>
                    <a:pt x="2304" y="1"/>
                  </a:moveTo>
                  <a:cubicBezTo>
                    <a:pt x="2021" y="1"/>
                    <a:pt x="1740" y="110"/>
                    <a:pt x="1530" y="328"/>
                  </a:cubicBezTo>
                  <a:cubicBezTo>
                    <a:pt x="929" y="328"/>
                    <a:pt x="441" y="816"/>
                    <a:pt x="441" y="1421"/>
                  </a:cubicBezTo>
                  <a:cubicBezTo>
                    <a:pt x="1" y="1858"/>
                    <a:pt x="1" y="2540"/>
                    <a:pt x="441" y="2981"/>
                  </a:cubicBezTo>
                  <a:lnTo>
                    <a:pt x="441" y="3110"/>
                  </a:lnTo>
                  <a:lnTo>
                    <a:pt x="3707" y="3110"/>
                  </a:lnTo>
                  <a:cubicBezTo>
                    <a:pt x="3707" y="3094"/>
                    <a:pt x="3691" y="3094"/>
                    <a:pt x="3691" y="3079"/>
                  </a:cubicBezTo>
                  <a:cubicBezTo>
                    <a:pt x="3238" y="2427"/>
                    <a:pt x="3219" y="1550"/>
                    <a:pt x="3691" y="867"/>
                  </a:cubicBezTo>
                  <a:cubicBezTo>
                    <a:pt x="3726" y="769"/>
                    <a:pt x="3742" y="672"/>
                    <a:pt x="3773" y="574"/>
                  </a:cubicBezTo>
                  <a:cubicBezTo>
                    <a:pt x="3578" y="410"/>
                    <a:pt x="3336" y="328"/>
                    <a:pt x="3090" y="328"/>
                  </a:cubicBezTo>
                  <a:cubicBezTo>
                    <a:pt x="2872" y="110"/>
                    <a:pt x="2587" y="1"/>
                    <a:pt x="23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56" name="Google Shape;956;p45"/>
          <p:cNvGrpSpPr/>
          <p:nvPr/>
        </p:nvGrpSpPr>
        <p:grpSpPr>
          <a:xfrm>
            <a:off x="1751686" y="1675113"/>
            <a:ext cx="275525" cy="351125"/>
            <a:chOff x="3696250" y="3543075"/>
            <a:chExt cx="275525" cy="351125"/>
          </a:xfrm>
        </p:grpSpPr>
        <p:sp>
          <p:nvSpPr>
            <p:cNvPr id="957" name="Google Shape;957;p45"/>
            <p:cNvSpPr/>
            <p:nvPr/>
          </p:nvSpPr>
          <p:spPr>
            <a:xfrm>
              <a:off x="3740125" y="3698125"/>
              <a:ext cx="187775" cy="196075"/>
            </a:xfrm>
            <a:custGeom>
              <a:avLst/>
              <a:gdLst/>
              <a:ahLst/>
              <a:cxnLst/>
              <a:rect l="l" t="t" r="r" b="b"/>
              <a:pathLst>
                <a:path w="7511" h="7843" extrusionOk="0">
                  <a:moveTo>
                    <a:pt x="3757" y="1"/>
                  </a:moveTo>
                  <a:cubicBezTo>
                    <a:pt x="1417" y="1"/>
                    <a:pt x="227" y="1038"/>
                    <a:pt x="180" y="1073"/>
                  </a:cubicBezTo>
                  <a:cubicBezTo>
                    <a:pt x="32" y="1202"/>
                    <a:pt x="1" y="1413"/>
                    <a:pt x="98" y="1577"/>
                  </a:cubicBezTo>
                  <a:lnTo>
                    <a:pt x="3399" y="7623"/>
                  </a:lnTo>
                  <a:cubicBezTo>
                    <a:pt x="3480" y="7770"/>
                    <a:pt x="3623" y="7843"/>
                    <a:pt x="3763" y="7843"/>
                  </a:cubicBezTo>
                  <a:cubicBezTo>
                    <a:pt x="3903" y="7843"/>
                    <a:pt x="4040" y="7770"/>
                    <a:pt x="4112" y="7623"/>
                  </a:cubicBezTo>
                  <a:lnTo>
                    <a:pt x="7428" y="1577"/>
                  </a:lnTo>
                  <a:cubicBezTo>
                    <a:pt x="7510" y="1413"/>
                    <a:pt x="7479" y="1202"/>
                    <a:pt x="7331" y="1073"/>
                  </a:cubicBezTo>
                  <a:cubicBezTo>
                    <a:pt x="7284" y="1038"/>
                    <a:pt x="6114" y="1"/>
                    <a:pt x="3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45"/>
            <p:cNvSpPr/>
            <p:nvPr/>
          </p:nvSpPr>
          <p:spPr>
            <a:xfrm>
              <a:off x="3697500" y="3543075"/>
              <a:ext cx="273500" cy="71300"/>
            </a:xfrm>
            <a:custGeom>
              <a:avLst/>
              <a:gdLst/>
              <a:ahLst/>
              <a:cxnLst/>
              <a:rect l="l" t="t" r="r" b="b"/>
              <a:pathLst>
                <a:path w="10940" h="2852" extrusionOk="0">
                  <a:moveTo>
                    <a:pt x="5469" y="1"/>
                  </a:moveTo>
                  <a:cubicBezTo>
                    <a:pt x="3998" y="1"/>
                    <a:pt x="2527" y="431"/>
                    <a:pt x="1284" y="1291"/>
                  </a:cubicBezTo>
                  <a:cubicBezTo>
                    <a:pt x="633" y="1747"/>
                    <a:pt x="196" y="2204"/>
                    <a:pt x="1" y="2446"/>
                  </a:cubicBezTo>
                  <a:cubicBezTo>
                    <a:pt x="910" y="2477"/>
                    <a:pt x="1737" y="2610"/>
                    <a:pt x="2470" y="2851"/>
                  </a:cubicBezTo>
                  <a:cubicBezTo>
                    <a:pt x="2632" y="2165"/>
                    <a:pt x="3242" y="1702"/>
                    <a:pt x="3917" y="1702"/>
                  </a:cubicBezTo>
                  <a:cubicBezTo>
                    <a:pt x="4056" y="1702"/>
                    <a:pt x="4198" y="1722"/>
                    <a:pt x="4339" y="1763"/>
                  </a:cubicBezTo>
                  <a:cubicBezTo>
                    <a:pt x="4639" y="1429"/>
                    <a:pt x="5050" y="1263"/>
                    <a:pt x="5461" y="1263"/>
                  </a:cubicBezTo>
                  <a:cubicBezTo>
                    <a:pt x="5871" y="1263"/>
                    <a:pt x="6282" y="1429"/>
                    <a:pt x="6582" y="1763"/>
                  </a:cubicBezTo>
                  <a:cubicBezTo>
                    <a:pt x="6724" y="1722"/>
                    <a:pt x="6866" y="1702"/>
                    <a:pt x="7005" y="1702"/>
                  </a:cubicBezTo>
                  <a:cubicBezTo>
                    <a:pt x="7682" y="1702"/>
                    <a:pt x="8292" y="2165"/>
                    <a:pt x="8466" y="2851"/>
                  </a:cubicBezTo>
                  <a:cubicBezTo>
                    <a:pt x="9200" y="2610"/>
                    <a:pt x="10011" y="2477"/>
                    <a:pt x="10940" y="2446"/>
                  </a:cubicBezTo>
                  <a:cubicBezTo>
                    <a:pt x="10729" y="2204"/>
                    <a:pt x="10304" y="1747"/>
                    <a:pt x="9656" y="1291"/>
                  </a:cubicBezTo>
                  <a:cubicBezTo>
                    <a:pt x="8412" y="431"/>
                    <a:pt x="6940" y="1"/>
                    <a:pt x="54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45"/>
            <p:cNvSpPr/>
            <p:nvPr/>
          </p:nvSpPr>
          <p:spPr>
            <a:xfrm>
              <a:off x="3778750" y="3595150"/>
              <a:ext cx="110925" cy="77750"/>
            </a:xfrm>
            <a:custGeom>
              <a:avLst/>
              <a:gdLst/>
              <a:ahLst/>
              <a:cxnLst/>
              <a:rect l="l" t="t" r="r" b="b"/>
              <a:pathLst>
                <a:path w="4437" h="3110" extrusionOk="0">
                  <a:moveTo>
                    <a:pt x="2218" y="1"/>
                  </a:moveTo>
                  <a:cubicBezTo>
                    <a:pt x="1978" y="1"/>
                    <a:pt x="1738" y="127"/>
                    <a:pt x="1608" y="378"/>
                  </a:cubicBezTo>
                  <a:cubicBezTo>
                    <a:pt x="1531" y="520"/>
                    <a:pt x="1390" y="597"/>
                    <a:pt x="1239" y="597"/>
                  </a:cubicBezTo>
                  <a:cubicBezTo>
                    <a:pt x="1167" y="597"/>
                    <a:pt x="1092" y="579"/>
                    <a:pt x="1023" y="542"/>
                  </a:cubicBezTo>
                  <a:cubicBezTo>
                    <a:pt x="915" y="475"/>
                    <a:pt x="797" y="445"/>
                    <a:pt x="681" y="445"/>
                  </a:cubicBezTo>
                  <a:cubicBezTo>
                    <a:pt x="345" y="445"/>
                    <a:pt x="24" y="702"/>
                    <a:pt x="1" y="1077"/>
                  </a:cubicBezTo>
                  <a:cubicBezTo>
                    <a:pt x="909" y="1517"/>
                    <a:pt x="1658" y="2185"/>
                    <a:pt x="2212" y="3109"/>
                  </a:cubicBezTo>
                  <a:cubicBezTo>
                    <a:pt x="2731" y="2247"/>
                    <a:pt x="3461" y="1549"/>
                    <a:pt x="4436" y="1077"/>
                  </a:cubicBezTo>
                  <a:cubicBezTo>
                    <a:pt x="4401" y="702"/>
                    <a:pt x="4086" y="445"/>
                    <a:pt x="3747" y="445"/>
                  </a:cubicBezTo>
                  <a:cubicBezTo>
                    <a:pt x="3630" y="445"/>
                    <a:pt x="3510" y="475"/>
                    <a:pt x="3398" y="542"/>
                  </a:cubicBezTo>
                  <a:cubicBezTo>
                    <a:pt x="3335" y="579"/>
                    <a:pt x="3263" y="597"/>
                    <a:pt x="3191" y="597"/>
                  </a:cubicBezTo>
                  <a:cubicBezTo>
                    <a:pt x="3042" y="597"/>
                    <a:pt x="2895" y="520"/>
                    <a:pt x="2829" y="378"/>
                  </a:cubicBezTo>
                  <a:cubicBezTo>
                    <a:pt x="2698" y="127"/>
                    <a:pt x="2458" y="1"/>
                    <a:pt x="2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45"/>
            <p:cNvSpPr/>
            <p:nvPr/>
          </p:nvSpPr>
          <p:spPr>
            <a:xfrm>
              <a:off x="3696250" y="3624975"/>
              <a:ext cx="117050" cy="78825"/>
            </a:xfrm>
            <a:custGeom>
              <a:avLst/>
              <a:gdLst/>
              <a:ahLst/>
              <a:cxnLst/>
              <a:rect l="l" t="t" r="r" b="b"/>
              <a:pathLst>
                <a:path w="4682" h="3153" extrusionOk="0">
                  <a:moveTo>
                    <a:pt x="0" y="1"/>
                  </a:moveTo>
                  <a:lnTo>
                    <a:pt x="1689" y="3153"/>
                  </a:lnTo>
                  <a:cubicBezTo>
                    <a:pt x="2161" y="2845"/>
                    <a:pt x="3152" y="2291"/>
                    <a:pt x="4682" y="2146"/>
                  </a:cubicBezTo>
                  <a:cubicBezTo>
                    <a:pt x="3640" y="586"/>
                    <a:pt x="1884" y="3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45"/>
            <p:cNvSpPr/>
            <p:nvPr/>
          </p:nvSpPr>
          <p:spPr>
            <a:xfrm>
              <a:off x="3854725" y="3624975"/>
              <a:ext cx="117050" cy="78825"/>
            </a:xfrm>
            <a:custGeom>
              <a:avLst/>
              <a:gdLst/>
              <a:ahLst/>
              <a:cxnLst/>
              <a:rect l="l" t="t" r="r" b="b"/>
              <a:pathLst>
                <a:path w="4682" h="3153" extrusionOk="0">
                  <a:moveTo>
                    <a:pt x="4682" y="1"/>
                  </a:moveTo>
                  <a:lnTo>
                    <a:pt x="4682" y="1"/>
                  </a:lnTo>
                  <a:cubicBezTo>
                    <a:pt x="2813" y="32"/>
                    <a:pt x="1058" y="586"/>
                    <a:pt x="0" y="2146"/>
                  </a:cubicBezTo>
                  <a:cubicBezTo>
                    <a:pt x="1530" y="2291"/>
                    <a:pt x="2536" y="2845"/>
                    <a:pt x="3008" y="3153"/>
                  </a:cubicBezTo>
                  <a:lnTo>
                    <a:pt x="468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62" name="Google Shape;962;p45"/>
          <p:cNvGrpSpPr/>
          <p:nvPr/>
        </p:nvGrpSpPr>
        <p:grpSpPr>
          <a:xfrm>
            <a:off x="4411700" y="1675113"/>
            <a:ext cx="320600" cy="351125"/>
            <a:chOff x="3171250" y="4212600"/>
            <a:chExt cx="320600" cy="351125"/>
          </a:xfrm>
        </p:grpSpPr>
        <p:sp>
          <p:nvSpPr>
            <p:cNvPr id="963" name="Google Shape;963;p45"/>
            <p:cNvSpPr/>
            <p:nvPr/>
          </p:nvSpPr>
          <p:spPr>
            <a:xfrm>
              <a:off x="3232600" y="4212600"/>
              <a:ext cx="197500" cy="76775"/>
            </a:xfrm>
            <a:custGeom>
              <a:avLst/>
              <a:gdLst/>
              <a:ahLst/>
              <a:cxnLst/>
              <a:rect l="l" t="t" r="r" b="b"/>
              <a:pathLst>
                <a:path w="7900" h="3071" extrusionOk="0">
                  <a:moveTo>
                    <a:pt x="3948" y="0"/>
                  </a:moveTo>
                  <a:cubicBezTo>
                    <a:pt x="1771" y="0"/>
                    <a:pt x="0" y="698"/>
                    <a:pt x="0" y="1541"/>
                  </a:cubicBezTo>
                  <a:cubicBezTo>
                    <a:pt x="0" y="2388"/>
                    <a:pt x="1771" y="3070"/>
                    <a:pt x="3948" y="3070"/>
                  </a:cubicBezTo>
                  <a:cubicBezTo>
                    <a:pt x="6144" y="3070"/>
                    <a:pt x="7900" y="2388"/>
                    <a:pt x="7900" y="1541"/>
                  </a:cubicBezTo>
                  <a:cubicBezTo>
                    <a:pt x="7900" y="698"/>
                    <a:pt x="6144" y="0"/>
                    <a:pt x="394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45"/>
            <p:cNvSpPr/>
            <p:nvPr/>
          </p:nvSpPr>
          <p:spPr>
            <a:xfrm>
              <a:off x="3171250" y="4275975"/>
              <a:ext cx="320600" cy="287750"/>
            </a:xfrm>
            <a:custGeom>
              <a:avLst/>
              <a:gdLst/>
              <a:ahLst/>
              <a:cxnLst/>
              <a:rect l="l" t="t" r="r" b="b"/>
              <a:pathLst>
                <a:path w="12824" h="11510" extrusionOk="0">
                  <a:moveTo>
                    <a:pt x="10791" y="3266"/>
                  </a:moveTo>
                  <a:cubicBezTo>
                    <a:pt x="10924" y="3414"/>
                    <a:pt x="11083" y="3527"/>
                    <a:pt x="11263" y="3590"/>
                  </a:cubicBezTo>
                  <a:lnTo>
                    <a:pt x="11263" y="7706"/>
                  </a:lnTo>
                  <a:lnTo>
                    <a:pt x="10338" y="7706"/>
                  </a:lnTo>
                  <a:lnTo>
                    <a:pt x="10338" y="7378"/>
                  </a:lnTo>
                  <a:cubicBezTo>
                    <a:pt x="10467" y="7315"/>
                    <a:pt x="10549" y="7167"/>
                    <a:pt x="10549" y="7023"/>
                  </a:cubicBezTo>
                  <a:cubicBezTo>
                    <a:pt x="10549" y="6793"/>
                    <a:pt x="10370" y="6598"/>
                    <a:pt x="10143" y="6598"/>
                  </a:cubicBezTo>
                  <a:lnTo>
                    <a:pt x="9702" y="6598"/>
                  </a:lnTo>
                  <a:cubicBezTo>
                    <a:pt x="9476" y="6598"/>
                    <a:pt x="9297" y="6793"/>
                    <a:pt x="9297" y="7023"/>
                  </a:cubicBezTo>
                  <a:cubicBezTo>
                    <a:pt x="9297" y="7167"/>
                    <a:pt x="9379" y="7315"/>
                    <a:pt x="9507" y="7378"/>
                  </a:cubicBezTo>
                  <a:lnTo>
                    <a:pt x="9507" y="7706"/>
                  </a:lnTo>
                  <a:lnTo>
                    <a:pt x="8353" y="7706"/>
                  </a:lnTo>
                  <a:lnTo>
                    <a:pt x="8353" y="7378"/>
                  </a:lnTo>
                  <a:cubicBezTo>
                    <a:pt x="8485" y="7315"/>
                    <a:pt x="8583" y="7167"/>
                    <a:pt x="8583" y="7023"/>
                  </a:cubicBezTo>
                  <a:cubicBezTo>
                    <a:pt x="8583" y="6793"/>
                    <a:pt x="8388" y="6598"/>
                    <a:pt x="8158" y="6598"/>
                  </a:cubicBezTo>
                  <a:lnTo>
                    <a:pt x="7721" y="6598"/>
                  </a:lnTo>
                  <a:cubicBezTo>
                    <a:pt x="7494" y="6598"/>
                    <a:pt x="7315" y="6793"/>
                    <a:pt x="7315" y="7023"/>
                  </a:cubicBezTo>
                  <a:cubicBezTo>
                    <a:pt x="7315" y="7167"/>
                    <a:pt x="7412" y="7315"/>
                    <a:pt x="7541" y="7378"/>
                  </a:cubicBezTo>
                  <a:lnTo>
                    <a:pt x="7541" y="7706"/>
                  </a:lnTo>
                  <a:lnTo>
                    <a:pt x="5950" y="7706"/>
                  </a:lnTo>
                  <a:lnTo>
                    <a:pt x="5950" y="6843"/>
                  </a:lnTo>
                  <a:cubicBezTo>
                    <a:pt x="5950" y="6613"/>
                    <a:pt x="5755" y="6438"/>
                    <a:pt x="5524" y="6438"/>
                  </a:cubicBezTo>
                  <a:lnTo>
                    <a:pt x="3964" y="6438"/>
                  </a:lnTo>
                  <a:lnTo>
                    <a:pt x="3964" y="6192"/>
                  </a:lnTo>
                  <a:cubicBezTo>
                    <a:pt x="3964" y="5966"/>
                    <a:pt x="3788" y="5786"/>
                    <a:pt x="3558" y="5786"/>
                  </a:cubicBezTo>
                  <a:cubicBezTo>
                    <a:pt x="3332" y="5786"/>
                    <a:pt x="3152" y="5966"/>
                    <a:pt x="3152" y="6192"/>
                  </a:cubicBezTo>
                  <a:lnTo>
                    <a:pt x="3152" y="6438"/>
                  </a:lnTo>
                  <a:lnTo>
                    <a:pt x="2680" y="6438"/>
                  </a:lnTo>
                  <a:cubicBezTo>
                    <a:pt x="2454" y="6438"/>
                    <a:pt x="2275" y="6613"/>
                    <a:pt x="2275" y="6843"/>
                  </a:cubicBezTo>
                  <a:lnTo>
                    <a:pt x="2275" y="7706"/>
                  </a:lnTo>
                  <a:lnTo>
                    <a:pt x="1561" y="7706"/>
                  </a:lnTo>
                  <a:lnTo>
                    <a:pt x="1561" y="3590"/>
                  </a:lnTo>
                  <a:cubicBezTo>
                    <a:pt x="1740" y="3527"/>
                    <a:pt x="1900" y="3414"/>
                    <a:pt x="2013" y="3266"/>
                  </a:cubicBezTo>
                  <a:cubicBezTo>
                    <a:pt x="2249" y="3535"/>
                    <a:pt x="2575" y="3670"/>
                    <a:pt x="2898" y="3670"/>
                  </a:cubicBezTo>
                  <a:cubicBezTo>
                    <a:pt x="3222" y="3670"/>
                    <a:pt x="3543" y="3535"/>
                    <a:pt x="3769" y="3266"/>
                  </a:cubicBezTo>
                  <a:cubicBezTo>
                    <a:pt x="4005" y="3535"/>
                    <a:pt x="4331" y="3670"/>
                    <a:pt x="4654" y="3670"/>
                  </a:cubicBezTo>
                  <a:cubicBezTo>
                    <a:pt x="4977" y="3670"/>
                    <a:pt x="5298" y="3535"/>
                    <a:pt x="5524" y="3266"/>
                  </a:cubicBezTo>
                  <a:cubicBezTo>
                    <a:pt x="5760" y="3535"/>
                    <a:pt x="6086" y="3670"/>
                    <a:pt x="6409" y="3670"/>
                  </a:cubicBezTo>
                  <a:cubicBezTo>
                    <a:pt x="6733" y="3670"/>
                    <a:pt x="7054" y="3535"/>
                    <a:pt x="7280" y="3266"/>
                  </a:cubicBezTo>
                  <a:cubicBezTo>
                    <a:pt x="7516" y="3535"/>
                    <a:pt x="7842" y="3670"/>
                    <a:pt x="8165" y="3670"/>
                  </a:cubicBezTo>
                  <a:cubicBezTo>
                    <a:pt x="8488" y="3670"/>
                    <a:pt x="8809" y="3535"/>
                    <a:pt x="9035" y="3266"/>
                  </a:cubicBezTo>
                  <a:cubicBezTo>
                    <a:pt x="9271" y="3535"/>
                    <a:pt x="9597" y="3670"/>
                    <a:pt x="9920" y="3670"/>
                  </a:cubicBezTo>
                  <a:cubicBezTo>
                    <a:pt x="10244" y="3670"/>
                    <a:pt x="10565" y="3535"/>
                    <a:pt x="10791" y="3266"/>
                  </a:cubicBezTo>
                  <a:close/>
                  <a:moveTo>
                    <a:pt x="1690" y="9200"/>
                  </a:moveTo>
                  <a:cubicBezTo>
                    <a:pt x="1916" y="9200"/>
                    <a:pt x="2095" y="9379"/>
                    <a:pt x="2095" y="9605"/>
                  </a:cubicBezTo>
                  <a:cubicBezTo>
                    <a:pt x="2095" y="9832"/>
                    <a:pt x="1916" y="10011"/>
                    <a:pt x="1690" y="10011"/>
                  </a:cubicBezTo>
                  <a:cubicBezTo>
                    <a:pt x="1463" y="10011"/>
                    <a:pt x="1284" y="9832"/>
                    <a:pt x="1284" y="9605"/>
                  </a:cubicBezTo>
                  <a:cubicBezTo>
                    <a:pt x="1284" y="9379"/>
                    <a:pt x="1463" y="9200"/>
                    <a:pt x="1690" y="9200"/>
                  </a:cubicBezTo>
                  <a:close/>
                  <a:moveTo>
                    <a:pt x="11134" y="9200"/>
                  </a:moveTo>
                  <a:cubicBezTo>
                    <a:pt x="11360" y="9200"/>
                    <a:pt x="11540" y="9379"/>
                    <a:pt x="11540" y="9605"/>
                  </a:cubicBezTo>
                  <a:cubicBezTo>
                    <a:pt x="11540" y="9832"/>
                    <a:pt x="11360" y="10011"/>
                    <a:pt x="11134" y="10011"/>
                  </a:cubicBezTo>
                  <a:cubicBezTo>
                    <a:pt x="10908" y="10011"/>
                    <a:pt x="10713" y="9832"/>
                    <a:pt x="10713" y="9605"/>
                  </a:cubicBezTo>
                  <a:cubicBezTo>
                    <a:pt x="10713" y="9379"/>
                    <a:pt x="10908" y="9200"/>
                    <a:pt x="11134" y="9200"/>
                  </a:cubicBezTo>
                  <a:close/>
                  <a:moveTo>
                    <a:pt x="2013" y="1"/>
                  </a:moveTo>
                  <a:lnTo>
                    <a:pt x="160" y="730"/>
                  </a:lnTo>
                  <a:cubicBezTo>
                    <a:pt x="63" y="762"/>
                    <a:pt x="0" y="859"/>
                    <a:pt x="0" y="976"/>
                  </a:cubicBezTo>
                  <a:lnTo>
                    <a:pt x="0" y="2517"/>
                  </a:lnTo>
                  <a:cubicBezTo>
                    <a:pt x="0" y="3005"/>
                    <a:pt x="293" y="3430"/>
                    <a:pt x="730" y="3590"/>
                  </a:cubicBezTo>
                  <a:lnTo>
                    <a:pt x="730" y="7706"/>
                  </a:lnTo>
                  <a:lnTo>
                    <a:pt x="488" y="7706"/>
                  </a:lnTo>
                  <a:cubicBezTo>
                    <a:pt x="258" y="7706"/>
                    <a:pt x="82" y="7881"/>
                    <a:pt x="82" y="8111"/>
                  </a:cubicBezTo>
                  <a:lnTo>
                    <a:pt x="82" y="11100"/>
                  </a:lnTo>
                  <a:cubicBezTo>
                    <a:pt x="82" y="11330"/>
                    <a:pt x="258" y="11509"/>
                    <a:pt x="488" y="11509"/>
                  </a:cubicBezTo>
                  <a:lnTo>
                    <a:pt x="12336" y="11509"/>
                  </a:lnTo>
                  <a:cubicBezTo>
                    <a:pt x="12566" y="11509"/>
                    <a:pt x="12741" y="11330"/>
                    <a:pt x="12741" y="11100"/>
                  </a:cubicBezTo>
                  <a:lnTo>
                    <a:pt x="12741" y="8111"/>
                  </a:lnTo>
                  <a:cubicBezTo>
                    <a:pt x="12741" y="7881"/>
                    <a:pt x="12566" y="7706"/>
                    <a:pt x="12336" y="7706"/>
                  </a:cubicBezTo>
                  <a:lnTo>
                    <a:pt x="12094" y="7706"/>
                  </a:lnTo>
                  <a:lnTo>
                    <a:pt x="12094" y="3590"/>
                  </a:lnTo>
                  <a:cubicBezTo>
                    <a:pt x="12515" y="3430"/>
                    <a:pt x="12823" y="3005"/>
                    <a:pt x="12823" y="2517"/>
                  </a:cubicBezTo>
                  <a:lnTo>
                    <a:pt x="12823" y="976"/>
                  </a:lnTo>
                  <a:cubicBezTo>
                    <a:pt x="12823" y="859"/>
                    <a:pt x="12761" y="762"/>
                    <a:pt x="12644" y="730"/>
                  </a:cubicBezTo>
                  <a:lnTo>
                    <a:pt x="10791" y="1"/>
                  </a:lnTo>
                  <a:cubicBezTo>
                    <a:pt x="10036" y="910"/>
                    <a:pt x="8220" y="1364"/>
                    <a:pt x="6404" y="1364"/>
                  </a:cubicBezTo>
                  <a:cubicBezTo>
                    <a:pt x="4587" y="1364"/>
                    <a:pt x="2770" y="910"/>
                    <a:pt x="20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65" name="Google Shape;965;p45"/>
          <p:cNvSpPr/>
          <p:nvPr/>
        </p:nvSpPr>
        <p:spPr>
          <a:xfrm flipH="1">
            <a:off x="8255500" y="9094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6" name="Google Shape;966;p45"/>
          <p:cNvSpPr/>
          <p:nvPr/>
        </p:nvSpPr>
        <p:spPr>
          <a:xfrm flipH="1">
            <a:off x="383151" y="3992164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7" name="Google Shape;967;p45"/>
          <p:cNvSpPr/>
          <p:nvPr/>
        </p:nvSpPr>
        <p:spPr>
          <a:xfrm flipH="1">
            <a:off x="700375" y="72942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68" name="Google Shape;968;p45"/>
          <p:cNvGrpSpPr/>
          <p:nvPr/>
        </p:nvGrpSpPr>
        <p:grpSpPr>
          <a:xfrm rot="1236582">
            <a:off x="7691382" y="720923"/>
            <a:ext cx="351125" cy="197125"/>
            <a:chOff x="5653350" y="2999150"/>
            <a:chExt cx="351125" cy="197125"/>
          </a:xfrm>
        </p:grpSpPr>
        <p:sp>
          <p:nvSpPr>
            <p:cNvPr id="969" name="Google Shape;969;p45"/>
            <p:cNvSpPr/>
            <p:nvPr/>
          </p:nvSpPr>
          <p:spPr>
            <a:xfrm>
              <a:off x="5761400" y="2999150"/>
              <a:ext cx="134900" cy="142600"/>
            </a:xfrm>
            <a:custGeom>
              <a:avLst/>
              <a:gdLst/>
              <a:ahLst/>
              <a:cxnLst/>
              <a:rect l="l" t="t" r="r" b="b"/>
              <a:pathLst>
                <a:path w="5396" h="5704" extrusionOk="0">
                  <a:moveTo>
                    <a:pt x="2700" y="0"/>
                  </a:moveTo>
                  <a:cubicBezTo>
                    <a:pt x="1269" y="0"/>
                    <a:pt x="406" y="827"/>
                    <a:pt x="325" y="925"/>
                  </a:cubicBezTo>
                  <a:cubicBezTo>
                    <a:pt x="67" y="1170"/>
                    <a:pt x="1" y="1545"/>
                    <a:pt x="129" y="1869"/>
                  </a:cubicBezTo>
                  <a:lnTo>
                    <a:pt x="1448" y="5153"/>
                  </a:lnTo>
                  <a:cubicBezTo>
                    <a:pt x="1577" y="5493"/>
                    <a:pt x="1904" y="5704"/>
                    <a:pt x="2259" y="5704"/>
                  </a:cubicBezTo>
                  <a:lnTo>
                    <a:pt x="3137" y="5704"/>
                  </a:lnTo>
                  <a:cubicBezTo>
                    <a:pt x="3496" y="5704"/>
                    <a:pt x="3820" y="5493"/>
                    <a:pt x="3953" y="5153"/>
                  </a:cubicBezTo>
                  <a:lnTo>
                    <a:pt x="5267" y="1869"/>
                  </a:lnTo>
                  <a:cubicBezTo>
                    <a:pt x="5396" y="1545"/>
                    <a:pt x="5318" y="1170"/>
                    <a:pt x="5072" y="925"/>
                  </a:cubicBezTo>
                  <a:cubicBezTo>
                    <a:pt x="4975" y="827"/>
                    <a:pt x="4113" y="0"/>
                    <a:pt x="27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45"/>
            <p:cNvSpPr/>
            <p:nvPr/>
          </p:nvSpPr>
          <p:spPr>
            <a:xfrm>
              <a:off x="5700450" y="3042625"/>
              <a:ext cx="80875" cy="110150"/>
            </a:xfrm>
            <a:custGeom>
              <a:avLst/>
              <a:gdLst/>
              <a:ahLst/>
              <a:cxnLst/>
              <a:rect l="l" t="t" r="r" b="b"/>
              <a:pathLst>
                <a:path w="3235" h="4406" extrusionOk="0">
                  <a:moveTo>
                    <a:pt x="1690" y="1"/>
                  </a:moveTo>
                  <a:cubicBezTo>
                    <a:pt x="847" y="438"/>
                    <a:pt x="375" y="894"/>
                    <a:pt x="344" y="941"/>
                  </a:cubicBezTo>
                  <a:cubicBezTo>
                    <a:pt x="67" y="1218"/>
                    <a:pt x="1" y="1643"/>
                    <a:pt x="196" y="1983"/>
                  </a:cubicBezTo>
                  <a:lnTo>
                    <a:pt x="1300" y="3965"/>
                  </a:lnTo>
                  <a:cubicBezTo>
                    <a:pt x="1448" y="4241"/>
                    <a:pt x="1756" y="4405"/>
                    <a:pt x="2064" y="4405"/>
                  </a:cubicBezTo>
                  <a:cubicBezTo>
                    <a:pt x="2197" y="4405"/>
                    <a:pt x="2326" y="4390"/>
                    <a:pt x="2454" y="4323"/>
                  </a:cubicBezTo>
                  <a:cubicBezTo>
                    <a:pt x="2618" y="4241"/>
                    <a:pt x="2895" y="4113"/>
                    <a:pt x="3235" y="3984"/>
                  </a:cubicBezTo>
                  <a:cubicBezTo>
                    <a:pt x="3188" y="3902"/>
                    <a:pt x="3153" y="3820"/>
                    <a:pt x="3121" y="3723"/>
                  </a:cubicBezTo>
                  <a:lnTo>
                    <a:pt x="1807" y="438"/>
                  </a:lnTo>
                  <a:cubicBezTo>
                    <a:pt x="1740" y="294"/>
                    <a:pt x="1709" y="145"/>
                    <a:pt x="16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45"/>
            <p:cNvSpPr/>
            <p:nvPr/>
          </p:nvSpPr>
          <p:spPr>
            <a:xfrm>
              <a:off x="5876400" y="3039800"/>
              <a:ext cx="80475" cy="112975"/>
            </a:xfrm>
            <a:custGeom>
              <a:avLst/>
              <a:gdLst/>
              <a:ahLst/>
              <a:cxnLst/>
              <a:rect l="l" t="t" r="r" b="b"/>
              <a:pathLst>
                <a:path w="3219" h="4519" extrusionOk="0">
                  <a:moveTo>
                    <a:pt x="1545" y="1"/>
                  </a:moveTo>
                  <a:cubicBezTo>
                    <a:pt x="1545" y="196"/>
                    <a:pt x="1498" y="371"/>
                    <a:pt x="1432" y="551"/>
                  </a:cubicBezTo>
                  <a:lnTo>
                    <a:pt x="113" y="3836"/>
                  </a:lnTo>
                  <a:cubicBezTo>
                    <a:pt x="82" y="3918"/>
                    <a:pt x="51" y="3980"/>
                    <a:pt x="0" y="4062"/>
                  </a:cubicBezTo>
                  <a:cubicBezTo>
                    <a:pt x="441" y="4210"/>
                    <a:pt x="831" y="4354"/>
                    <a:pt x="1026" y="4452"/>
                  </a:cubicBezTo>
                  <a:cubicBezTo>
                    <a:pt x="1139" y="4503"/>
                    <a:pt x="1268" y="4518"/>
                    <a:pt x="1381" y="4518"/>
                  </a:cubicBezTo>
                  <a:cubicBezTo>
                    <a:pt x="1498" y="4518"/>
                    <a:pt x="1611" y="4503"/>
                    <a:pt x="1724" y="4452"/>
                  </a:cubicBezTo>
                  <a:cubicBezTo>
                    <a:pt x="1935" y="4370"/>
                    <a:pt x="2115" y="4195"/>
                    <a:pt x="2197" y="3964"/>
                  </a:cubicBezTo>
                  <a:lnTo>
                    <a:pt x="3074" y="1772"/>
                  </a:lnTo>
                  <a:cubicBezTo>
                    <a:pt x="3219" y="1429"/>
                    <a:pt x="3121" y="1023"/>
                    <a:pt x="2828" y="781"/>
                  </a:cubicBezTo>
                  <a:cubicBezTo>
                    <a:pt x="2797" y="746"/>
                    <a:pt x="2356" y="371"/>
                    <a:pt x="154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45"/>
            <p:cNvSpPr/>
            <p:nvPr/>
          </p:nvSpPr>
          <p:spPr>
            <a:xfrm>
              <a:off x="5942225" y="3097050"/>
              <a:ext cx="62250" cy="99225"/>
            </a:xfrm>
            <a:custGeom>
              <a:avLst/>
              <a:gdLst/>
              <a:ahLst/>
              <a:cxnLst/>
              <a:rect l="l" t="t" r="r" b="b"/>
              <a:pathLst>
                <a:path w="2490" h="3969" extrusionOk="0">
                  <a:moveTo>
                    <a:pt x="1124" y="1"/>
                  </a:moveTo>
                  <a:lnTo>
                    <a:pt x="328" y="1983"/>
                  </a:lnTo>
                  <a:cubicBezTo>
                    <a:pt x="262" y="2178"/>
                    <a:pt x="149" y="2357"/>
                    <a:pt x="0" y="2521"/>
                  </a:cubicBezTo>
                  <a:cubicBezTo>
                    <a:pt x="1042" y="3399"/>
                    <a:pt x="929" y="3968"/>
                    <a:pt x="1577" y="3968"/>
                  </a:cubicBezTo>
                  <a:cubicBezTo>
                    <a:pt x="2017" y="3968"/>
                    <a:pt x="2489" y="3301"/>
                    <a:pt x="2489" y="2650"/>
                  </a:cubicBezTo>
                  <a:cubicBezTo>
                    <a:pt x="2489" y="1479"/>
                    <a:pt x="1967" y="683"/>
                    <a:pt x="11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45"/>
            <p:cNvSpPr/>
            <p:nvPr/>
          </p:nvSpPr>
          <p:spPr>
            <a:xfrm>
              <a:off x="5653350" y="3098325"/>
              <a:ext cx="65450" cy="97950"/>
            </a:xfrm>
            <a:custGeom>
              <a:avLst/>
              <a:gdLst/>
              <a:ahLst/>
              <a:cxnLst/>
              <a:rect l="l" t="t" r="r" b="b"/>
              <a:pathLst>
                <a:path w="2618" h="3918" extrusionOk="0">
                  <a:moveTo>
                    <a:pt x="1284" y="1"/>
                  </a:moveTo>
                  <a:cubicBezTo>
                    <a:pt x="488" y="683"/>
                    <a:pt x="0" y="1463"/>
                    <a:pt x="0" y="2599"/>
                  </a:cubicBezTo>
                  <a:cubicBezTo>
                    <a:pt x="0" y="3250"/>
                    <a:pt x="453" y="3917"/>
                    <a:pt x="894" y="3917"/>
                  </a:cubicBezTo>
                  <a:cubicBezTo>
                    <a:pt x="1576" y="3917"/>
                    <a:pt x="1428" y="3316"/>
                    <a:pt x="2618" y="2357"/>
                  </a:cubicBezTo>
                  <a:cubicBezTo>
                    <a:pt x="2552" y="2290"/>
                    <a:pt x="2501" y="2209"/>
                    <a:pt x="2454" y="2127"/>
                  </a:cubicBezTo>
                  <a:lnTo>
                    <a:pt x="1366" y="160"/>
                  </a:lnTo>
                  <a:cubicBezTo>
                    <a:pt x="1331" y="98"/>
                    <a:pt x="1299" y="47"/>
                    <a:pt x="12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4" name="Google Shape;974;p45"/>
          <p:cNvGrpSpPr/>
          <p:nvPr/>
        </p:nvGrpSpPr>
        <p:grpSpPr>
          <a:xfrm rot="1090769">
            <a:off x="8308480" y="4427935"/>
            <a:ext cx="272705" cy="351131"/>
            <a:chOff x="4205050" y="3543250"/>
            <a:chExt cx="272700" cy="351125"/>
          </a:xfrm>
        </p:grpSpPr>
        <p:sp>
          <p:nvSpPr>
            <p:cNvPr id="975" name="Google Shape;975;p45"/>
            <p:cNvSpPr/>
            <p:nvPr/>
          </p:nvSpPr>
          <p:spPr>
            <a:xfrm>
              <a:off x="4205050" y="3543250"/>
              <a:ext cx="272700" cy="351125"/>
            </a:xfrm>
            <a:custGeom>
              <a:avLst/>
              <a:gdLst/>
              <a:ahLst/>
              <a:cxnLst/>
              <a:rect l="l" t="t" r="r" b="b"/>
              <a:pathLst>
                <a:path w="10908" h="14045" extrusionOk="0">
                  <a:moveTo>
                    <a:pt x="5899" y="2649"/>
                  </a:moveTo>
                  <a:cubicBezTo>
                    <a:pt x="6129" y="2649"/>
                    <a:pt x="6305" y="2844"/>
                    <a:pt x="6305" y="3075"/>
                  </a:cubicBezTo>
                  <a:lnTo>
                    <a:pt x="6305" y="3348"/>
                  </a:lnTo>
                  <a:cubicBezTo>
                    <a:pt x="7413" y="3527"/>
                    <a:pt x="8290" y="4405"/>
                    <a:pt x="8470" y="5513"/>
                  </a:cubicBezTo>
                  <a:lnTo>
                    <a:pt x="8532" y="5513"/>
                  </a:lnTo>
                  <a:cubicBezTo>
                    <a:pt x="8762" y="5513"/>
                    <a:pt x="8938" y="5688"/>
                    <a:pt x="8938" y="5919"/>
                  </a:cubicBezTo>
                  <a:cubicBezTo>
                    <a:pt x="8938" y="6145"/>
                    <a:pt x="8762" y="6324"/>
                    <a:pt x="8532" y="6324"/>
                  </a:cubicBezTo>
                  <a:lnTo>
                    <a:pt x="3266" y="6324"/>
                  </a:lnTo>
                  <a:cubicBezTo>
                    <a:pt x="3039" y="6324"/>
                    <a:pt x="2844" y="6145"/>
                    <a:pt x="2844" y="5919"/>
                  </a:cubicBezTo>
                  <a:cubicBezTo>
                    <a:pt x="2844" y="5688"/>
                    <a:pt x="3039" y="5513"/>
                    <a:pt x="3266" y="5513"/>
                  </a:cubicBezTo>
                  <a:lnTo>
                    <a:pt x="3316" y="5513"/>
                  </a:lnTo>
                  <a:cubicBezTo>
                    <a:pt x="3496" y="4405"/>
                    <a:pt x="4374" y="3527"/>
                    <a:pt x="5478" y="3348"/>
                  </a:cubicBezTo>
                  <a:lnTo>
                    <a:pt x="5478" y="3075"/>
                  </a:lnTo>
                  <a:cubicBezTo>
                    <a:pt x="5478" y="2844"/>
                    <a:pt x="5673" y="2649"/>
                    <a:pt x="5899" y="2649"/>
                  </a:cubicBezTo>
                  <a:close/>
                  <a:moveTo>
                    <a:pt x="5462" y="7479"/>
                  </a:moveTo>
                  <a:cubicBezTo>
                    <a:pt x="5688" y="7479"/>
                    <a:pt x="5868" y="7674"/>
                    <a:pt x="5868" y="7900"/>
                  </a:cubicBezTo>
                  <a:cubicBezTo>
                    <a:pt x="5868" y="8127"/>
                    <a:pt x="5688" y="8306"/>
                    <a:pt x="5462" y="8306"/>
                  </a:cubicBezTo>
                  <a:lnTo>
                    <a:pt x="3266" y="8306"/>
                  </a:lnTo>
                  <a:cubicBezTo>
                    <a:pt x="3039" y="8306"/>
                    <a:pt x="2844" y="8127"/>
                    <a:pt x="2844" y="7900"/>
                  </a:cubicBezTo>
                  <a:cubicBezTo>
                    <a:pt x="2844" y="7674"/>
                    <a:pt x="3039" y="7479"/>
                    <a:pt x="3266" y="7479"/>
                  </a:cubicBezTo>
                  <a:close/>
                  <a:moveTo>
                    <a:pt x="8532" y="7479"/>
                  </a:moveTo>
                  <a:cubicBezTo>
                    <a:pt x="8762" y="7479"/>
                    <a:pt x="8938" y="7674"/>
                    <a:pt x="8938" y="7900"/>
                  </a:cubicBezTo>
                  <a:cubicBezTo>
                    <a:pt x="8938" y="8127"/>
                    <a:pt x="8762" y="8306"/>
                    <a:pt x="8532" y="8306"/>
                  </a:cubicBezTo>
                  <a:lnTo>
                    <a:pt x="7654" y="8306"/>
                  </a:lnTo>
                  <a:cubicBezTo>
                    <a:pt x="7428" y="8306"/>
                    <a:pt x="7233" y="8127"/>
                    <a:pt x="7233" y="7900"/>
                  </a:cubicBezTo>
                  <a:cubicBezTo>
                    <a:pt x="7233" y="7674"/>
                    <a:pt x="7428" y="7479"/>
                    <a:pt x="7654" y="7479"/>
                  </a:cubicBezTo>
                  <a:close/>
                  <a:moveTo>
                    <a:pt x="5462" y="9024"/>
                  </a:moveTo>
                  <a:cubicBezTo>
                    <a:pt x="5688" y="9024"/>
                    <a:pt x="5868" y="9199"/>
                    <a:pt x="5868" y="9430"/>
                  </a:cubicBezTo>
                  <a:cubicBezTo>
                    <a:pt x="5868" y="9656"/>
                    <a:pt x="5688" y="9835"/>
                    <a:pt x="5462" y="9835"/>
                  </a:cubicBezTo>
                  <a:lnTo>
                    <a:pt x="3266" y="9835"/>
                  </a:lnTo>
                  <a:cubicBezTo>
                    <a:pt x="3039" y="9835"/>
                    <a:pt x="2844" y="9656"/>
                    <a:pt x="2844" y="9430"/>
                  </a:cubicBezTo>
                  <a:cubicBezTo>
                    <a:pt x="2844" y="9199"/>
                    <a:pt x="3039" y="9024"/>
                    <a:pt x="3266" y="9024"/>
                  </a:cubicBezTo>
                  <a:close/>
                  <a:moveTo>
                    <a:pt x="8532" y="9024"/>
                  </a:moveTo>
                  <a:cubicBezTo>
                    <a:pt x="8762" y="9024"/>
                    <a:pt x="8938" y="9199"/>
                    <a:pt x="8938" y="9430"/>
                  </a:cubicBezTo>
                  <a:cubicBezTo>
                    <a:pt x="8938" y="9656"/>
                    <a:pt x="8762" y="9835"/>
                    <a:pt x="8532" y="9835"/>
                  </a:cubicBezTo>
                  <a:lnTo>
                    <a:pt x="7654" y="9835"/>
                  </a:lnTo>
                  <a:cubicBezTo>
                    <a:pt x="7428" y="9835"/>
                    <a:pt x="7233" y="9656"/>
                    <a:pt x="7233" y="9430"/>
                  </a:cubicBezTo>
                  <a:cubicBezTo>
                    <a:pt x="7233" y="9199"/>
                    <a:pt x="7428" y="9024"/>
                    <a:pt x="7654" y="9024"/>
                  </a:cubicBezTo>
                  <a:close/>
                  <a:moveTo>
                    <a:pt x="5462" y="10549"/>
                  </a:moveTo>
                  <a:cubicBezTo>
                    <a:pt x="5688" y="10549"/>
                    <a:pt x="5868" y="10744"/>
                    <a:pt x="5868" y="10974"/>
                  </a:cubicBezTo>
                  <a:cubicBezTo>
                    <a:pt x="5868" y="11201"/>
                    <a:pt x="5688" y="11380"/>
                    <a:pt x="5462" y="11380"/>
                  </a:cubicBezTo>
                  <a:lnTo>
                    <a:pt x="3266" y="11380"/>
                  </a:lnTo>
                  <a:cubicBezTo>
                    <a:pt x="3039" y="11380"/>
                    <a:pt x="2844" y="11201"/>
                    <a:pt x="2844" y="10974"/>
                  </a:cubicBezTo>
                  <a:cubicBezTo>
                    <a:pt x="2844" y="10744"/>
                    <a:pt x="3039" y="10549"/>
                    <a:pt x="3266" y="10549"/>
                  </a:cubicBezTo>
                  <a:close/>
                  <a:moveTo>
                    <a:pt x="8532" y="10549"/>
                  </a:moveTo>
                  <a:cubicBezTo>
                    <a:pt x="8762" y="10549"/>
                    <a:pt x="8938" y="10744"/>
                    <a:pt x="8938" y="10974"/>
                  </a:cubicBezTo>
                  <a:cubicBezTo>
                    <a:pt x="8938" y="11201"/>
                    <a:pt x="8762" y="11380"/>
                    <a:pt x="8532" y="11380"/>
                  </a:cubicBezTo>
                  <a:lnTo>
                    <a:pt x="7654" y="11380"/>
                  </a:lnTo>
                  <a:cubicBezTo>
                    <a:pt x="7428" y="11380"/>
                    <a:pt x="7233" y="11201"/>
                    <a:pt x="7233" y="10974"/>
                  </a:cubicBezTo>
                  <a:cubicBezTo>
                    <a:pt x="7233" y="10744"/>
                    <a:pt x="7428" y="10549"/>
                    <a:pt x="7654" y="10549"/>
                  </a:cubicBezTo>
                  <a:close/>
                  <a:moveTo>
                    <a:pt x="1284" y="1"/>
                  </a:moveTo>
                  <a:cubicBezTo>
                    <a:pt x="1058" y="1"/>
                    <a:pt x="878" y="180"/>
                    <a:pt x="878" y="406"/>
                  </a:cubicBezTo>
                  <a:lnTo>
                    <a:pt x="878" y="1335"/>
                  </a:lnTo>
                  <a:lnTo>
                    <a:pt x="406" y="1335"/>
                  </a:lnTo>
                  <a:cubicBezTo>
                    <a:pt x="180" y="1335"/>
                    <a:pt x="0" y="1530"/>
                    <a:pt x="0" y="1756"/>
                  </a:cubicBezTo>
                  <a:cubicBezTo>
                    <a:pt x="0" y="1982"/>
                    <a:pt x="180" y="2162"/>
                    <a:pt x="406" y="2162"/>
                  </a:cubicBezTo>
                  <a:lnTo>
                    <a:pt x="878" y="2162"/>
                  </a:lnTo>
                  <a:lnTo>
                    <a:pt x="878" y="3090"/>
                  </a:lnTo>
                  <a:lnTo>
                    <a:pt x="406" y="3090"/>
                  </a:lnTo>
                  <a:cubicBezTo>
                    <a:pt x="180" y="3090"/>
                    <a:pt x="0" y="3285"/>
                    <a:pt x="0" y="3512"/>
                  </a:cubicBezTo>
                  <a:cubicBezTo>
                    <a:pt x="0" y="3738"/>
                    <a:pt x="180" y="3917"/>
                    <a:pt x="406" y="3917"/>
                  </a:cubicBezTo>
                  <a:lnTo>
                    <a:pt x="878" y="3917"/>
                  </a:lnTo>
                  <a:lnTo>
                    <a:pt x="878" y="4846"/>
                  </a:lnTo>
                  <a:lnTo>
                    <a:pt x="406" y="4846"/>
                  </a:lnTo>
                  <a:cubicBezTo>
                    <a:pt x="180" y="4846"/>
                    <a:pt x="0" y="5041"/>
                    <a:pt x="0" y="5267"/>
                  </a:cubicBezTo>
                  <a:cubicBezTo>
                    <a:pt x="0" y="5493"/>
                    <a:pt x="180" y="5673"/>
                    <a:pt x="406" y="5673"/>
                  </a:cubicBezTo>
                  <a:lnTo>
                    <a:pt x="878" y="5673"/>
                  </a:lnTo>
                  <a:lnTo>
                    <a:pt x="878" y="6601"/>
                  </a:lnTo>
                  <a:lnTo>
                    <a:pt x="406" y="6601"/>
                  </a:lnTo>
                  <a:cubicBezTo>
                    <a:pt x="180" y="6601"/>
                    <a:pt x="0" y="6796"/>
                    <a:pt x="0" y="7023"/>
                  </a:cubicBezTo>
                  <a:cubicBezTo>
                    <a:pt x="0" y="7249"/>
                    <a:pt x="180" y="7428"/>
                    <a:pt x="406" y="7428"/>
                  </a:cubicBezTo>
                  <a:lnTo>
                    <a:pt x="878" y="7428"/>
                  </a:lnTo>
                  <a:lnTo>
                    <a:pt x="878" y="8357"/>
                  </a:lnTo>
                  <a:lnTo>
                    <a:pt x="406" y="8357"/>
                  </a:lnTo>
                  <a:cubicBezTo>
                    <a:pt x="180" y="8357"/>
                    <a:pt x="0" y="8552"/>
                    <a:pt x="0" y="8778"/>
                  </a:cubicBezTo>
                  <a:cubicBezTo>
                    <a:pt x="0" y="9004"/>
                    <a:pt x="180" y="9184"/>
                    <a:pt x="406" y="9184"/>
                  </a:cubicBezTo>
                  <a:lnTo>
                    <a:pt x="878" y="9184"/>
                  </a:lnTo>
                  <a:lnTo>
                    <a:pt x="878" y="10112"/>
                  </a:lnTo>
                  <a:lnTo>
                    <a:pt x="406" y="10112"/>
                  </a:lnTo>
                  <a:cubicBezTo>
                    <a:pt x="180" y="10112"/>
                    <a:pt x="0" y="10307"/>
                    <a:pt x="0" y="10534"/>
                  </a:cubicBezTo>
                  <a:cubicBezTo>
                    <a:pt x="0" y="10760"/>
                    <a:pt x="180" y="10939"/>
                    <a:pt x="406" y="10939"/>
                  </a:cubicBezTo>
                  <a:lnTo>
                    <a:pt x="878" y="10939"/>
                  </a:lnTo>
                  <a:lnTo>
                    <a:pt x="878" y="11868"/>
                  </a:lnTo>
                  <a:lnTo>
                    <a:pt x="406" y="11868"/>
                  </a:lnTo>
                  <a:cubicBezTo>
                    <a:pt x="180" y="11868"/>
                    <a:pt x="0" y="12063"/>
                    <a:pt x="0" y="12289"/>
                  </a:cubicBezTo>
                  <a:cubicBezTo>
                    <a:pt x="0" y="12515"/>
                    <a:pt x="180" y="12695"/>
                    <a:pt x="406" y="12695"/>
                  </a:cubicBezTo>
                  <a:lnTo>
                    <a:pt x="878" y="12695"/>
                  </a:lnTo>
                  <a:lnTo>
                    <a:pt x="878" y="13623"/>
                  </a:lnTo>
                  <a:cubicBezTo>
                    <a:pt x="878" y="13850"/>
                    <a:pt x="1058" y="14045"/>
                    <a:pt x="1284" y="14045"/>
                  </a:cubicBezTo>
                  <a:lnTo>
                    <a:pt x="10498" y="14045"/>
                  </a:lnTo>
                  <a:cubicBezTo>
                    <a:pt x="10729" y="14045"/>
                    <a:pt x="10908" y="13850"/>
                    <a:pt x="10908" y="13623"/>
                  </a:cubicBezTo>
                  <a:lnTo>
                    <a:pt x="10908" y="406"/>
                  </a:lnTo>
                  <a:cubicBezTo>
                    <a:pt x="10908" y="180"/>
                    <a:pt x="10729" y="1"/>
                    <a:pt x="1049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5"/>
            <p:cNvSpPr/>
            <p:nvPr/>
          </p:nvSpPr>
          <p:spPr>
            <a:xfrm>
              <a:off x="4309000" y="3646425"/>
              <a:ext cx="86650" cy="34650"/>
            </a:xfrm>
            <a:custGeom>
              <a:avLst/>
              <a:gdLst/>
              <a:ahLst/>
              <a:cxnLst/>
              <a:rect l="l" t="t" r="r" b="b"/>
              <a:pathLst>
                <a:path w="3466" h="1386" extrusionOk="0">
                  <a:moveTo>
                    <a:pt x="1741" y="1"/>
                  </a:moveTo>
                  <a:cubicBezTo>
                    <a:pt x="898" y="1"/>
                    <a:pt x="180" y="586"/>
                    <a:pt x="1" y="1386"/>
                  </a:cubicBezTo>
                  <a:lnTo>
                    <a:pt x="3465" y="1386"/>
                  </a:lnTo>
                  <a:cubicBezTo>
                    <a:pt x="3286" y="586"/>
                    <a:pt x="2572" y="1"/>
                    <a:pt x="17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9513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09" name="Google Shape;1009;p47"/>
          <p:cNvPicPr preferRelativeResize="0">
            <a:picLocks noGrp="1"/>
          </p:cNvPicPr>
          <p:nvPr>
            <p:ph type="pic" idx="5"/>
          </p:nvPr>
        </p:nvPicPr>
        <p:blipFill rotWithShape="1">
          <a:blip r:embed="rId3">
            <a:alphaModFix/>
          </a:blip>
          <a:srcRect l="38767" t="37834" r="7604" b="1415"/>
          <a:stretch/>
        </p:blipFill>
        <p:spPr>
          <a:xfrm flipH="1">
            <a:off x="-1" y="730800"/>
            <a:ext cx="3895776" cy="4412701"/>
          </a:xfrm>
          <a:prstGeom prst="rect">
            <a:avLst/>
          </a:prstGeom>
        </p:spPr>
      </p:pic>
      <p:sp>
        <p:nvSpPr>
          <p:cNvPr id="1010" name="Google Shape;1010;p47"/>
          <p:cNvSpPr/>
          <p:nvPr/>
        </p:nvSpPr>
        <p:spPr>
          <a:xfrm rot="10800000">
            <a:off x="-11661" y="5625"/>
            <a:ext cx="4172217" cy="5137875"/>
          </a:xfrm>
          <a:custGeom>
            <a:avLst/>
            <a:gdLst/>
            <a:ahLst/>
            <a:cxnLst/>
            <a:rect l="l" t="t" r="r" b="b"/>
            <a:pathLst>
              <a:path w="16051" h="19766" extrusionOk="0">
                <a:moveTo>
                  <a:pt x="1" y="1"/>
                </a:moveTo>
                <a:lnTo>
                  <a:pt x="1" y="19766"/>
                </a:lnTo>
                <a:lnTo>
                  <a:pt x="16051" y="19766"/>
                </a:lnTo>
                <a:lnTo>
                  <a:pt x="16051" y="8176"/>
                </a:lnTo>
                <a:cubicBezTo>
                  <a:pt x="15678" y="8582"/>
                  <a:pt x="15333" y="9065"/>
                  <a:pt x="15025" y="9658"/>
                </a:cubicBezTo>
                <a:cubicBezTo>
                  <a:pt x="14229" y="11183"/>
                  <a:pt x="13730" y="12874"/>
                  <a:pt x="12699" y="14257"/>
                </a:cubicBezTo>
                <a:cubicBezTo>
                  <a:pt x="11910" y="15316"/>
                  <a:pt x="10581" y="16099"/>
                  <a:pt x="9209" y="16099"/>
                </a:cubicBezTo>
                <a:cubicBezTo>
                  <a:pt x="9081" y="16099"/>
                  <a:pt x="8953" y="16092"/>
                  <a:pt x="8825" y="16078"/>
                </a:cubicBezTo>
                <a:cubicBezTo>
                  <a:pt x="8156" y="16002"/>
                  <a:pt x="7573" y="15766"/>
                  <a:pt x="7069" y="15404"/>
                </a:cubicBezTo>
                <a:cubicBezTo>
                  <a:pt x="6733" y="15162"/>
                  <a:pt x="6426" y="14882"/>
                  <a:pt x="6158" y="14574"/>
                </a:cubicBezTo>
                <a:lnTo>
                  <a:pt x="6158" y="14574"/>
                </a:lnTo>
                <a:cubicBezTo>
                  <a:pt x="6279" y="14756"/>
                  <a:pt x="6371" y="14877"/>
                  <a:pt x="6388" y="14948"/>
                </a:cubicBezTo>
                <a:cubicBezTo>
                  <a:pt x="6397" y="14974"/>
                  <a:pt x="6393" y="14986"/>
                  <a:pt x="6379" y="14986"/>
                </a:cubicBezTo>
                <a:cubicBezTo>
                  <a:pt x="6366" y="14986"/>
                  <a:pt x="6346" y="14977"/>
                  <a:pt x="6317" y="14959"/>
                </a:cubicBezTo>
                <a:cubicBezTo>
                  <a:pt x="6256" y="14915"/>
                  <a:pt x="6163" y="14838"/>
                  <a:pt x="6054" y="14718"/>
                </a:cubicBezTo>
                <a:cubicBezTo>
                  <a:pt x="5823" y="14482"/>
                  <a:pt x="5522" y="14098"/>
                  <a:pt x="5246" y="13609"/>
                </a:cubicBezTo>
                <a:cubicBezTo>
                  <a:pt x="4967" y="13126"/>
                  <a:pt x="4714" y="12555"/>
                  <a:pt x="4512" y="11985"/>
                </a:cubicBezTo>
                <a:cubicBezTo>
                  <a:pt x="4309" y="11420"/>
                  <a:pt x="4155" y="10866"/>
                  <a:pt x="4033" y="10410"/>
                </a:cubicBezTo>
                <a:lnTo>
                  <a:pt x="4033" y="10410"/>
                </a:lnTo>
                <a:cubicBezTo>
                  <a:pt x="4078" y="10656"/>
                  <a:pt x="4078" y="10656"/>
                  <a:pt x="4127" y="10899"/>
                </a:cubicBezTo>
                <a:cubicBezTo>
                  <a:pt x="4078" y="10656"/>
                  <a:pt x="4028" y="10410"/>
                  <a:pt x="3952" y="10202"/>
                </a:cubicBezTo>
                <a:lnTo>
                  <a:pt x="3952" y="10202"/>
                </a:lnTo>
                <a:cubicBezTo>
                  <a:pt x="3995" y="10448"/>
                  <a:pt x="4073" y="10805"/>
                  <a:pt x="4149" y="11134"/>
                </a:cubicBezTo>
                <a:cubicBezTo>
                  <a:pt x="4226" y="11469"/>
                  <a:pt x="4303" y="11770"/>
                  <a:pt x="4325" y="11914"/>
                </a:cubicBezTo>
                <a:cubicBezTo>
                  <a:pt x="4259" y="11776"/>
                  <a:pt x="4193" y="11644"/>
                  <a:pt x="4132" y="11507"/>
                </a:cubicBezTo>
                <a:lnTo>
                  <a:pt x="4132" y="11507"/>
                </a:lnTo>
                <a:cubicBezTo>
                  <a:pt x="4264" y="12138"/>
                  <a:pt x="4560" y="13033"/>
                  <a:pt x="5021" y="13872"/>
                </a:cubicBezTo>
                <a:cubicBezTo>
                  <a:pt x="5252" y="14295"/>
                  <a:pt x="5532" y="14695"/>
                  <a:pt x="5818" y="15052"/>
                </a:cubicBezTo>
                <a:cubicBezTo>
                  <a:pt x="6108" y="15404"/>
                  <a:pt x="6416" y="15706"/>
                  <a:pt x="6685" y="15941"/>
                </a:cubicBezTo>
                <a:cubicBezTo>
                  <a:pt x="6015" y="15387"/>
                  <a:pt x="5461" y="14685"/>
                  <a:pt x="5028" y="13911"/>
                </a:cubicBezTo>
                <a:cubicBezTo>
                  <a:pt x="4593" y="13132"/>
                  <a:pt x="4271" y="12287"/>
                  <a:pt x="4012" y="11414"/>
                </a:cubicBezTo>
                <a:cubicBezTo>
                  <a:pt x="3754" y="10536"/>
                  <a:pt x="3562" y="9630"/>
                  <a:pt x="3392" y="8708"/>
                </a:cubicBezTo>
                <a:cubicBezTo>
                  <a:pt x="3309" y="8242"/>
                  <a:pt x="3233" y="7781"/>
                  <a:pt x="3162" y="7305"/>
                </a:cubicBezTo>
                <a:cubicBezTo>
                  <a:pt x="3096" y="6832"/>
                  <a:pt x="3040" y="6350"/>
                  <a:pt x="2997" y="5866"/>
                </a:cubicBezTo>
                <a:cubicBezTo>
                  <a:pt x="2838" y="3940"/>
                  <a:pt x="2888" y="1943"/>
                  <a:pt x="3283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1" name="Google Shape;1011;p4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7704000" cy="47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PRÓXIMOS</a:t>
            </a:r>
            <a:r>
              <a:rPr lang="en" dirty="0">
                <a:solidFill>
                  <a:schemeClr val="lt1"/>
                </a:solidFill>
              </a:rPr>
              <a:t> PASSOS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013" name="Google Shape;1013;p47"/>
          <p:cNvSpPr txBox="1">
            <a:spLocks noGrp="1"/>
          </p:cNvSpPr>
          <p:nvPr>
            <p:ph type="subTitle" idx="2"/>
          </p:nvPr>
        </p:nvSpPr>
        <p:spPr>
          <a:xfrm>
            <a:off x="4572002" y="2143333"/>
            <a:ext cx="2964900" cy="55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Para usuários Cliente, Garçom e Gerente</a:t>
            </a:r>
            <a:endParaRPr sz="1600" dirty="0"/>
          </a:p>
        </p:txBody>
      </p:sp>
      <p:sp>
        <p:nvSpPr>
          <p:cNvPr id="1015" name="Google Shape;1015;p47"/>
          <p:cNvSpPr txBox="1">
            <a:spLocks noGrp="1"/>
          </p:cNvSpPr>
          <p:nvPr>
            <p:ph type="subTitle" idx="4"/>
          </p:nvPr>
        </p:nvSpPr>
        <p:spPr>
          <a:xfrm>
            <a:off x="4572000" y="1818625"/>
            <a:ext cx="2964900" cy="47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Sistema de Login</a:t>
            </a:r>
            <a:endParaRPr dirty="0"/>
          </a:p>
        </p:txBody>
      </p:sp>
      <p:sp>
        <p:nvSpPr>
          <p:cNvPr id="1016" name="Google Shape;1016;p47"/>
          <p:cNvSpPr/>
          <p:nvPr/>
        </p:nvSpPr>
        <p:spPr>
          <a:xfrm flipH="1">
            <a:off x="7971113" y="604300"/>
            <a:ext cx="180000" cy="180000"/>
          </a:xfrm>
          <a:prstGeom prst="donut">
            <a:avLst>
              <a:gd name="adj" fmla="val 14205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7" name="Google Shape;1017;p47"/>
          <p:cNvSpPr/>
          <p:nvPr/>
        </p:nvSpPr>
        <p:spPr>
          <a:xfrm flipH="1">
            <a:off x="350725" y="1125086"/>
            <a:ext cx="180000" cy="155700"/>
          </a:xfrm>
          <a:prstGeom prst="triangle">
            <a:avLst>
              <a:gd name="adj" fmla="val 50000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8" name="Google Shape;1018;p47"/>
          <p:cNvSpPr/>
          <p:nvPr/>
        </p:nvSpPr>
        <p:spPr>
          <a:xfrm flipH="1">
            <a:off x="8351325" y="8225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47"/>
          <p:cNvSpPr/>
          <p:nvPr/>
        </p:nvSpPr>
        <p:spPr>
          <a:xfrm flipH="1">
            <a:off x="8396325" y="248600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0" name="Google Shape;1020;p47"/>
          <p:cNvSpPr/>
          <p:nvPr/>
        </p:nvSpPr>
        <p:spPr>
          <a:xfrm flipH="1">
            <a:off x="8454200" y="4153625"/>
            <a:ext cx="270000" cy="270000"/>
          </a:xfrm>
          <a:prstGeom prst="mathMultiply">
            <a:avLst>
              <a:gd name="adj1" fmla="val 14296"/>
            </a:avLst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1" name="Google Shape;1021;p47"/>
          <p:cNvSpPr/>
          <p:nvPr/>
        </p:nvSpPr>
        <p:spPr>
          <a:xfrm flipH="1">
            <a:off x="7971125" y="4667275"/>
            <a:ext cx="180000" cy="180000"/>
          </a:xfrm>
          <a:prstGeom prst="diamond">
            <a:avLst/>
          </a:prstGeom>
          <a:solidFill>
            <a:srgbClr val="FFFFFF">
              <a:alpha val="532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2" name="Google Shape;1022;p47"/>
          <p:cNvGrpSpPr/>
          <p:nvPr/>
        </p:nvGrpSpPr>
        <p:grpSpPr>
          <a:xfrm rot="1279356">
            <a:off x="8018596" y="1182415"/>
            <a:ext cx="355582" cy="327983"/>
            <a:chOff x="4163600" y="4224300"/>
            <a:chExt cx="355600" cy="328000"/>
          </a:xfrm>
        </p:grpSpPr>
        <p:sp>
          <p:nvSpPr>
            <p:cNvPr id="1023" name="Google Shape;1023;p47"/>
            <p:cNvSpPr/>
            <p:nvPr/>
          </p:nvSpPr>
          <p:spPr>
            <a:xfrm>
              <a:off x="4163600" y="4462850"/>
              <a:ext cx="355600" cy="89450"/>
            </a:xfrm>
            <a:custGeom>
              <a:avLst/>
              <a:gdLst/>
              <a:ahLst/>
              <a:cxnLst/>
              <a:rect l="l" t="t" r="r" b="b"/>
              <a:pathLst>
                <a:path w="14224" h="3578" extrusionOk="0">
                  <a:moveTo>
                    <a:pt x="504" y="0"/>
                  </a:moveTo>
                  <a:cubicBezTo>
                    <a:pt x="195" y="0"/>
                    <a:pt x="0" y="328"/>
                    <a:pt x="129" y="586"/>
                  </a:cubicBezTo>
                  <a:cubicBezTo>
                    <a:pt x="145" y="636"/>
                    <a:pt x="375" y="1058"/>
                    <a:pt x="1022" y="1514"/>
                  </a:cubicBezTo>
                  <a:cubicBezTo>
                    <a:pt x="1787" y="2064"/>
                    <a:pt x="2844" y="2439"/>
                    <a:pt x="4143" y="2649"/>
                  </a:cubicBezTo>
                  <a:lnTo>
                    <a:pt x="4292" y="3254"/>
                  </a:lnTo>
                  <a:cubicBezTo>
                    <a:pt x="4338" y="3449"/>
                    <a:pt x="4502" y="3578"/>
                    <a:pt x="4697" y="3578"/>
                  </a:cubicBezTo>
                  <a:lnTo>
                    <a:pt x="9523" y="3578"/>
                  </a:lnTo>
                  <a:cubicBezTo>
                    <a:pt x="9718" y="3578"/>
                    <a:pt x="9882" y="3449"/>
                    <a:pt x="9933" y="3254"/>
                  </a:cubicBezTo>
                  <a:lnTo>
                    <a:pt x="10077" y="2649"/>
                  </a:lnTo>
                  <a:cubicBezTo>
                    <a:pt x="11376" y="2439"/>
                    <a:pt x="12433" y="2064"/>
                    <a:pt x="13198" y="1514"/>
                  </a:cubicBezTo>
                  <a:cubicBezTo>
                    <a:pt x="13849" y="1058"/>
                    <a:pt x="14076" y="636"/>
                    <a:pt x="14091" y="586"/>
                  </a:cubicBezTo>
                  <a:cubicBezTo>
                    <a:pt x="14224" y="328"/>
                    <a:pt x="14029" y="0"/>
                    <a:pt x="1371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47"/>
            <p:cNvSpPr/>
            <p:nvPr/>
          </p:nvSpPr>
          <p:spPr>
            <a:xfrm>
              <a:off x="4283850" y="4224300"/>
              <a:ext cx="115000" cy="218275"/>
            </a:xfrm>
            <a:custGeom>
              <a:avLst/>
              <a:gdLst/>
              <a:ahLst/>
              <a:cxnLst/>
              <a:rect l="l" t="t" r="r" b="b"/>
              <a:pathLst>
                <a:path w="4600" h="8731" extrusionOk="0">
                  <a:moveTo>
                    <a:pt x="2357" y="4553"/>
                  </a:moveTo>
                  <a:cubicBezTo>
                    <a:pt x="2587" y="4553"/>
                    <a:pt x="2763" y="4732"/>
                    <a:pt x="2763" y="4959"/>
                  </a:cubicBezTo>
                  <a:lnTo>
                    <a:pt x="2763" y="5513"/>
                  </a:lnTo>
                  <a:cubicBezTo>
                    <a:pt x="2616" y="5438"/>
                    <a:pt x="2458" y="5401"/>
                    <a:pt x="2300" y="5401"/>
                  </a:cubicBezTo>
                  <a:cubicBezTo>
                    <a:pt x="2142" y="5401"/>
                    <a:pt x="1984" y="5438"/>
                    <a:pt x="1838" y="5513"/>
                  </a:cubicBezTo>
                  <a:lnTo>
                    <a:pt x="1838" y="4959"/>
                  </a:lnTo>
                  <a:cubicBezTo>
                    <a:pt x="1838" y="4732"/>
                    <a:pt x="2017" y="4553"/>
                    <a:pt x="2244" y="4553"/>
                  </a:cubicBezTo>
                  <a:close/>
                  <a:moveTo>
                    <a:pt x="3235" y="6472"/>
                  </a:moveTo>
                  <a:cubicBezTo>
                    <a:pt x="3465" y="6472"/>
                    <a:pt x="3640" y="6667"/>
                    <a:pt x="3640" y="6894"/>
                  </a:cubicBezTo>
                  <a:cubicBezTo>
                    <a:pt x="3640" y="7120"/>
                    <a:pt x="3465" y="7299"/>
                    <a:pt x="3235" y="7299"/>
                  </a:cubicBezTo>
                  <a:cubicBezTo>
                    <a:pt x="3008" y="7299"/>
                    <a:pt x="2829" y="7120"/>
                    <a:pt x="2829" y="6894"/>
                  </a:cubicBezTo>
                  <a:cubicBezTo>
                    <a:pt x="2829" y="6667"/>
                    <a:pt x="3008" y="6472"/>
                    <a:pt x="3235" y="6472"/>
                  </a:cubicBezTo>
                  <a:close/>
                  <a:moveTo>
                    <a:pt x="1366" y="7412"/>
                  </a:moveTo>
                  <a:cubicBezTo>
                    <a:pt x="1592" y="7412"/>
                    <a:pt x="1772" y="7592"/>
                    <a:pt x="1772" y="7822"/>
                  </a:cubicBezTo>
                  <a:cubicBezTo>
                    <a:pt x="1772" y="8048"/>
                    <a:pt x="1592" y="8228"/>
                    <a:pt x="1366" y="8228"/>
                  </a:cubicBezTo>
                  <a:cubicBezTo>
                    <a:pt x="1140" y="8228"/>
                    <a:pt x="960" y="8048"/>
                    <a:pt x="960" y="7822"/>
                  </a:cubicBezTo>
                  <a:cubicBezTo>
                    <a:pt x="960" y="7592"/>
                    <a:pt x="1140" y="7412"/>
                    <a:pt x="1366" y="7412"/>
                  </a:cubicBezTo>
                  <a:close/>
                  <a:moveTo>
                    <a:pt x="2310" y="0"/>
                  </a:moveTo>
                  <a:cubicBezTo>
                    <a:pt x="2080" y="0"/>
                    <a:pt x="1885" y="180"/>
                    <a:pt x="1885" y="410"/>
                  </a:cubicBezTo>
                  <a:lnTo>
                    <a:pt x="1885" y="3788"/>
                  </a:lnTo>
                  <a:cubicBezTo>
                    <a:pt x="1382" y="3936"/>
                    <a:pt x="1007" y="4409"/>
                    <a:pt x="1007" y="4959"/>
                  </a:cubicBezTo>
                  <a:lnTo>
                    <a:pt x="1007" y="5852"/>
                  </a:lnTo>
                  <a:cubicBezTo>
                    <a:pt x="652" y="6047"/>
                    <a:pt x="422" y="6406"/>
                    <a:pt x="422" y="6827"/>
                  </a:cubicBezTo>
                  <a:cubicBezTo>
                    <a:pt x="0" y="7252"/>
                    <a:pt x="0" y="7951"/>
                    <a:pt x="422" y="8372"/>
                  </a:cubicBezTo>
                  <a:cubicBezTo>
                    <a:pt x="422" y="8485"/>
                    <a:pt x="441" y="8618"/>
                    <a:pt x="488" y="8731"/>
                  </a:cubicBezTo>
                  <a:lnTo>
                    <a:pt x="4112" y="8731"/>
                  </a:lnTo>
                  <a:cubicBezTo>
                    <a:pt x="4163" y="8618"/>
                    <a:pt x="4179" y="8485"/>
                    <a:pt x="4179" y="8372"/>
                  </a:cubicBezTo>
                  <a:cubicBezTo>
                    <a:pt x="4600" y="7951"/>
                    <a:pt x="4600" y="7252"/>
                    <a:pt x="4179" y="6827"/>
                  </a:cubicBezTo>
                  <a:cubicBezTo>
                    <a:pt x="4179" y="6406"/>
                    <a:pt x="3952" y="6047"/>
                    <a:pt x="3593" y="5852"/>
                  </a:cubicBezTo>
                  <a:lnTo>
                    <a:pt x="3593" y="4959"/>
                  </a:lnTo>
                  <a:cubicBezTo>
                    <a:pt x="3593" y="4409"/>
                    <a:pt x="3219" y="3936"/>
                    <a:pt x="2716" y="3788"/>
                  </a:cubicBezTo>
                  <a:lnTo>
                    <a:pt x="2716" y="410"/>
                  </a:lnTo>
                  <a:cubicBezTo>
                    <a:pt x="2716" y="180"/>
                    <a:pt x="2536" y="0"/>
                    <a:pt x="231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47"/>
            <p:cNvSpPr/>
            <p:nvPr/>
          </p:nvSpPr>
          <p:spPr>
            <a:xfrm>
              <a:off x="4406150" y="4364825"/>
              <a:ext cx="94325" cy="77750"/>
            </a:xfrm>
            <a:custGeom>
              <a:avLst/>
              <a:gdLst/>
              <a:ahLst/>
              <a:cxnLst/>
              <a:rect l="l" t="t" r="r" b="b"/>
              <a:pathLst>
                <a:path w="3773" h="3110" extrusionOk="0">
                  <a:moveTo>
                    <a:pt x="2181" y="1077"/>
                  </a:moveTo>
                  <a:cubicBezTo>
                    <a:pt x="2408" y="1077"/>
                    <a:pt x="2587" y="1257"/>
                    <a:pt x="2587" y="1483"/>
                  </a:cubicBezTo>
                  <a:cubicBezTo>
                    <a:pt x="2587" y="1713"/>
                    <a:pt x="2408" y="1889"/>
                    <a:pt x="2181" y="1889"/>
                  </a:cubicBezTo>
                  <a:cubicBezTo>
                    <a:pt x="1951" y="1889"/>
                    <a:pt x="1772" y="1713"/>
                    <a:pt x="1772" y="1483"/>
                  </a:cubicBezTo>
                  <a:cubicBezTo>
                    <a:pt x="1772" y="1257"/>
                    <a:pt x="1951" y="1077"/>
                    <a:pt x="2181" y="1077"/>
                  </a:cubicBezTo>
                  <a:close/>
                  <a:moveTo>
                    <a:pt x="1473" y="1"/>
                  </a:moveTo>
                  <a:cubicBezTo>
                    <a:pt x="1192" y="1"/>
                    <a:pt x="911" y="110"/>
                    <a:pt x="699" y="328"/>
                  </a:cubicBezTo>
                  <a:cubicBezTo>
                    <a:pt x="441" y="328"/>
                    <a:pt x="196" y="410"/>
                    <a:pt x="1" y="574"/>
                  </a:cubicBezTo>
                  <a:cubicBezTo>
                    <a:pt x="36" y="672"/>
                    <a:pt x="67" y="769"/>
                    <a:pt x="82" y="867"/>
                  </a:cubicBezTo>
                  <a:cubicBezTo>
                    <a:pt x="539" y="1518"/>
                    <a:pt x="554" y="2412"/>
                    <a:pt x="82" y="3079"/>
                  </a:cubicBezTo>
                  <a:cubicBezTo>
                    <a:pt x="82" y="3094"/>
                    <a:pt x="82" y="3094"/>
                    <a:pt x="67" y="3110"/>
                  </a:cubicBezTo>
                  <a:lnTo>
                    <a:pt x="3332" y="3110"/>
                  </a:lnTo>
                  <a:cubicBezTo>
                    <a:pt x="3332" y="3059"/>
                    <a:pt x="3352" y="3012"/>
                    <a:pt x="3352" y="2981"/>
                  </a:cubicBezTo>
                  <a:cubicBezTo>
                    <a:pt x="3773" y="2540"/>
                    <a:pt x="3773" y="1858"/>
                    <a:pt x="3352" y="1421"/>
                  </a:cubicBezTo>
                  <a:cubicBezTo>
                    <a:pt x="3352" y="816"/>
                    <a:pt x="2844" y="328"/>
                    <a:pt x="2244" y="328"/>
                  </a:cubicBezTo>
                  <a:cubicBezTo>
                    <a:pt x="2033" y="110"/>
                    <a:pt x="1753" y="1"/>
                    <a:pt x="147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026;p47"/>
            <p:cNvSpPr/>
            <p:nvPr/>
          </p:nvSpPr>
          <p:spPr>
            <a:xfrm>
              <a:off x="4182225" y="4364825"/>
              <a:ext cx="94325" cy="77750"/>
            </a:xfrm>
            <a:custGeom>
              <a:avLst/>
              <a:gdLst/>
              <a:ahLst/>
              <a:cxnLst/>
              <a:rect l="l" t="t" r="r" b="b"/>
              <a:pathLst>
                <a:path w="3773" h="3110" extrusionOk="0">
                  <a:moveTo>
                    <a:pt x="1596" y="1077"/>
                  </a:moveTo>
                  <a:cubicBezTo>
                    <a:pt x="1822" y="1077"/>
                    <a:pt x="2002" y="1257"/>
                    <a:pt x="2002" y="1483"/>
                  </a:cubicBezTo>
                  <a:cubicBezTo>
                    <a:pt x="2002" y="1713"/>
                    <a:pt x="1822" y="1889"/>
                    <a:pt x="1596" y="1889"/>
                  </a:cubicBezTo>
                  <a:cubicBezTo>
                    <a:pt x="1366" y="1889"/>
                    <a:pt x="1190" y="1713"/>
                    <a:pt x="1190" y="1483"/>
                  </a:cubicBezTo>
                  <a:cubicBezTo>
                    <a:pt x="1190" y="1257"/>
                    <a:pt x="1366" y="1077"/>
                    <a:pt x="1596" y="1077"/>
                  </a:cubicBezTo>
                  <a:close/>
                  <a:moveTo>
                    <a:pt x="2304" y="1"/>
                  </a:moveTo>
                  <a:cubicBezTo>
                    <a:pt x="2021" y="1"/>
                    <a:pt x="1740" y="110"/>
                    <a:pt x="1530" y="328"/>
                  </a:cubicBezTo>
                  <a:cubicBezTo>
                    <a:pt x="929" y="328"/>
                    <a:pt x="441" y="816"/>
                    <a:pt x="441" y="1421"/>
                  </a:cubicBezTo>
                  <a:cubicBezTo>
                    <a:pt x="1" y="1858"/>
                    <a:pt x="1" y="2540"/>
                    <a:pt x="441" y="2981"/>
                  </a:cubicBezTo>
                  <a:lnTo>
                    <a:pt x="441" y="3110"/>
                  </a:lnTo>
                  <a:lnTo>
                    <a:pt x="3707" y="3110"/>
                  </a:lnTo>
                  <a:cubicBezTo>
                    <a:pt x="3707" y="3094"/>
                    <a:pt x="3691" y="3094"/>
                    <a:pt x="3691" y="3079"/>
                  </a:cubicBezTo>
                  <a:cubicBezTo>
                    <a:pt x="3238" y="2427"/>
                    <a:pt x="3219" y="1550"/>
                    <a:pt x="3691" y="867"/>
                  </a:cubicBezTo>
                  <a:cubicBezTo>
                    <a:pt x="3726" y="769"/>
                    <a:pt x="3742" y="672"/>
                    <a:pt x="3773" y="574"/>
                  </a:cubicBezTo>
                  <a:cubicBezTo>
                    <a:pt x="3578" y="410"/>
                    <a:pt x="3336" y="328"/>
                    <a:pt x="3090" y="328"/>
                  </a:cubicBezTo>
                  <a:cubicBezTo>
                    <a:pt x="2872" y="110"/>
                    <a:pt x="2587" y="1"/>
                    <a:pt x="23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7" name="Google Shape;1027;p47"/>
          <p:cNvGrpSpPr/>
          <p:nvPr/>
        </p:nvGrpSpPr>
        <p:grpSpPr>
          <a:xfrm>
            <a:off x="433075" y="471400"/>
            <a:ext cx="363725" cy="351125"/>
            <a:chOff x="5145800" y="1682800"/>
            <a:chExt cx="363725" cy="351125"/>
          </a:xfrm>
        </p:grpSpPr>
        <p:sp>
          <p:nvSpPr>
            <p:cNvPr id="1028" name="Google Shape;1028;p47"/>
            <p:cNvSpPr/>
            <p:nvPr/>
          </p:nvSpPr>
          <p:spPr>
            <a:xfrm>
              <a:off x="5274150" y="1732425"/>
              <a:ext cx="175975" cy="175600"/>
            </a:xfrm>
            <a:custGeom>
              <a:avLst/>
              <a:gdLst/>
              <a:ahLst/>
              <a:cxnLst/>
              <a:rect l="l" t="t" r="r" b="b"/>
              <a:pathLst>
                <a:path w="7039" h="7024" extrusionOk="0">
                  <a:moveTo>
                    <a:pt x="1171" y="1"/>
                  </a:moveTo>
                  <a:lnTo>
                    <a:pt x="1" y="1156"/>
                  </a:lnTo>
                  <a:lnTo>
                    <a:pt x="5868" y="7023"/>
                  </a:lnTo>
                  <a:lnTo>
                    <a:pt x="7038" y="5853"/>
                  </a:lnTo>
                  <a:cubicBezTo>
                    <a:pt x="6812" y="5790"/>
                    <a:pt x="6570" y="5693"/>
                    <a:pt x="6356" y="5482"/>
                  </a:cubicBezTo>
                  <a:cubicBezTo>
                    <a:pt x="6001" y="5123"/>
                    <a:pt x="5934" y="4717"/>
                    <a:pt x="5903" y="4390"/>
                  </a:cubicBezTo>
                  <a:cubicBezTo>
                    <a:pt x="5852" y="4082"/>
                    <a:pt x="5821" y="3922"/>
                    <a:pt x="5673" y="3758"/>
                  </a:cubicBezTo>
                  <a:cubicBezTo>
                    <a:pt x="5513" y="3610"/>
                    <a:pt x="5349" y="3578"/>
                    <a:pt x="5041" y="3532"/>
                  </a:cubicBezTo>
                  <a:cubicBezTo>
                    <a:pt x="4717" y="3481"/>
                    <a:pt x="4308" y="3434"/>
                    <a:pt x="3953" y="3075"/>
                  </a:cubicBezTo>
                  <a:cubicBezTo>
                    <a:pt x="3594" y="2716"/>
                    <a:pt x="3547" y="2310"/>
                    <a:pt x="3496" y="1987"/>
                  </a:cubicBezTo>
                  <a:cubicBezTo>
                    <a:pt x="3449" y="1694"/>
                    <a:pt x="3414" y="1515"/>
                    <a:pt x="3270" y="1366"/>
                  </a:cubicBezTo>
                  <a:cubicBezTo>
                    <a:pt x="3122" y="1206"/>
                    <a:pt x="2942" y="1171"/>
                    <a:pt x="2650" y="1140"/>
                  </a:cubicBezTo>
                  <a:cubicBezTo>
                    <a:pt x="2326" y="1093"/>
                    <a:pt x="1904" y="1027"/>
                    <a:pt x="1561" y="668"/>
                  </a:cubicBezTo>
                  <a:cubicBezTo>
                    <a:pt x="1335" y="457"/>
                    <a:pt x="1237" y="231"/>
                    <a:pt x="1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029;p47"/>
            <p:cNvSpPr/>
            <p:nvPr/>
          </p:nvSpPr>
          <p:spPr>
            <a:xfrm>
              <a:off x="5321350" y="1682800"/>
              <a:ext cx="188175" cy="178100"/>
            </a:xfrm>
            <a:custGeom>
              <a:avLst/>
              <a:gdLst/>
              <a:ahLst/>
              <a:cxnLst/>
              <a:rect l="l" t="t" r="r" b="b"/>
              <a:pathLst>
                <a:path w="7527" h="7124" extrusionOk="0">
                  <a:moveTo>
                    <a:pt x="2991" y="0"/>
                  </a:moveTo>
                  <a:cubicBezTo>
                    <a:pt x="1930" y="0"/>
                    <a:pt x="869" y="402"/>
                    <a:pt x="63" y="1206"/>
                  </a:cubicBezTo>
                  <a:lnTo>
                    <a:pt x="1" y="1272"/>
                  </a:lnTo>
                  <a:cubicBezTo>
                    <a:pt x="63" y="1631"/>
                    <a:pt x="48" y="1888"/>
                    <a:pt x="243" y="2083"/>
                  </a:cubicBezTo>
                  <a:cubicBezTo>
                    <a:pt x="407" y="2232"/>
                    <a:pt x="586" y="2263"/>
                    <a:pt x="879" y="2314"/>
                  </a:cubicBezTo>
                  <a:cubicBezTo>
                    <a:pt x="1202" y="2345"/>
                    <a:pt x="1608" y="2411"/>
                    <a:pt x="1967" y="2766"/>
                  </a:cubicBezTo>
                  <a:cubicBezTo>
                    <a:pt x="2322" y="3125"/>
                    <a:pt x="2373" y="3531"/>
                    <a:pt x="2420" y="3859"/>
                  </a:cubicBezTo>
                  <a:cubicBezTo>
                    <a:pt x="2470" y="4151"/>
                    <a:pt x="2501" y="4327"/>
                    <a:pt x="2650" y="4475"/>
                  </a:cubicBezTo>
                  <a:cubicBezTo>
                    <a:pt x="2794" y="4639"/>
                    <a:pt x="2973" y="4670"/>
                    <a:pt x="3266" y="4701"/>
                  </a:cubicBezTo>
                  <a:cubicBezTo>
                    <a:pt x="3609" y="4752"/>
                    <a:pt x="4015" y="4814"/>
                    <a:pt x="4354" y="5158"/>
                  </a:cubicBezTo>
                  <a:cubicBezTo>
                    <a:pt x="4713" y="5517"/>
                    <a:pt x="4780" y="5922"/>
                    <a:pt x="4827" y="6246"/>
                  </a:cubicBezTo>
                  <a:cubicBezTo>
                    <a:pt x="4858" y="6554"/>
                    <a:pt x="4893" y="6718"/>
                    <a:pt x="5053" y="6882"/>
                  </a:cubicBezTo>
                  <a:cubicBezTo>
                    <a:pt x="5248" y="7077"/>
                    <a:pt x="5509" y="7077"/>
                    <a:pt x="5853" y="7124"/>
                  </a:cubicBezTo>
                  <a:lnTo>
                    <a:pt x="5915" y="7077"/>
                  </a:lnTo>
                  <a:cubicBezTo>
                    <a:pt x="7526" y="5450"/>
                    <a:pt x="7526" y="2833"/>
                    <a:pt x="5915" y="1206"/>
                  </a:cubicBezTo>
                  <a:cubicBezTo>
                    <a:pt x="5111" y="402"/>
                    <a:pt x="4051" y="0"/>
                    <a:pt x="29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030;p47"/>
            <p:cNvSpPr/>
            <p:nvPr/>
          </p:nvSpPr>
          <p:spPr>
            <a:xfrm>
              <a:off x="5194950" y="1817000"/>
              <a:ext cx="170700" cy="169275"/>
            </a:xfrm>
            <a:custGeom>
              <a:avLst/>
              <a:gdLst/>
              <a:ahLst/>
              <a:cxnLst/>
              <a:rect l="l" t="t" r="r" b="b"/>
              <a:pathLst>
                <a:path w="6828" h="6771" extrusionOk="0">
                  <a:moveTo>
                    <a:pt x="961" y="0"/>
                  </a:moveTo>
                  <a:lnTo>
                    <a:pt x="161" y="796"/>
                  </a:lnTo>
                  <a:cubicBezTo>
                    <a:pt x="1" y="960"/>
                    <a:pt x="1" y="1221"/>
                    <a:pt x="161" y="1366"/>
                  </a:cubicBezTo>
                  <a:lnTo>
                    <a:pt x="5447" y="6648"/>
                  </a:lnTo>
                  <a:cubicBezTo>
                    <a:pt x="5527" y="6730"/>
                    <a:pt x="5632" y="6771"/>
                    <a:pt x="5738" y="6771"/>
                  </a:cubicBezTo>
                  <a:cubicBezTo>
                    <a:pt x="5844" y="6771"/>
                    <a:pt x="5950" y="6730"/>
                    <a:pt x="6032" y="6648"/>
                  </a:cubicBezTo>
                  <a:lnTo>
                    <a:pt x="6828" y="5852"/>
                  </a:lnTo>
                  <a:lnTo>
                    <a:pt x="96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031;p47"/>
            <p:cNvSpPr/>
            <p:nvPr/>
          </p:nvSpPr>
          <p:spPr>
            <a:xfrm>
              <a:off x="5233575" y="1775925"/>
              <a:ext cx="172650" cy="172750"/>
            </a:xfrm>
            <a:custGeom>
              <a:avLst/>
              <a:gdLst/>
              <a:ahLst/>
              <a:cxnLst/>
              <a:rect l="l" t="t" r="r" b="b"/>
              <a:pathLst>
                <a:path w="6906" h="6910" extrusionOk="0">
                  <a:moveTo>
                    <a:pt x="1054" y="1"/>
                  </a:moveTo>
                  <a:lnTo>
                    <a:pt x="1" y="1058"/>
                  </a:lnTo>
                  <a:lnTo>
                    <a:pt x="5852" y="6910"/>
                  </a:lnTo>
                  <a:lnTo>
                    <a:pt x="6906" y="5868"/>
                  </a:lnTo>
                  <a:lnTo>
                    <a:pt x="10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2" name="Google Shape;1032;p47"/>
            <p:cNvSpPr/>
            <p:nvPr/>
          </p:nvSpPr>
          <p:spPr>
            <a:xfrm>
              <a:off x="5145800" y="1913750"/>
              <a:ext cx="122725" cy="120175"/>
            </a:xfrm>
            <a:custGeom>
              <a:avLst/>
              <a:gdLst/>
              <a:ahLst/>
              <a:cxnLst/>
              <a:rect l="l" t="t" r="r" b="b"/>
              <a:pathLst>
                <a:path w="4909" h="4807" extrusionOk="0">
                  <a:moveTo>
                    <a:pt x="3477" y="0"/>
                  </a:moveTo>
                  <a:lnTo>
                    <a:pt x="406" y="3070"/>
                  </a:lnTo>
                  <a:cubicBezTo>
                    <a:pt x="1" y="3461"/>
                    <a:pt x="1" y="4112"/>
                    <a:pt x="406" y="4502"/>
                  </a:cubicBezTo>
                  <a:cubicBezTo>
                    <a:pt x="602" y="4705"/>
                    <a:pt x="861" y="4806"/>
                    <a:pt x="1120" y="4806"/>
                  </a:cubicBezTo>
                  <a:cubicBezTo>
                    <a:pt x="1380" y="4806"/>
                    <a:pt x="1639" y="4705"/>
                    <a:pt x="1834" y="4502"/>
                  </a:cubicBezTo>
                  <a:lnTo>
                    <a:pt x="4908" y="1448"/>
                  </a:lnTo>
                  <a:lnTo>
                    <a:pt x="3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33" name="Google Shape;1033;p47"/>
          <p:cNvGrpSpPr/>
          <p:nvPr/>
        </p:nvGrpSpPr>
        <p:grpSpPr>
          <a:xfrm rot="-1240283">
            <a:off x="8452265" y="4546988"/>
            <a:ext cx="186971" cy="351042"/>
            <a:chOff x="4730050" y="4212675"/>
            <a:chExt cx="186975" cy="351050"/>
          </a:xfrm>
        </p:grpSpPr>
        <p:sp>
          <p:nvSpPr>
            <p:cNvPr id="1034" name="Google Shape;1034;p47"/>
            <p:cNvSpPr/>
            <p:nvPr/>
          </p:nvSpPr>
          <p:spPr>
            <a:xfrm>
              <a:off x="4730050" y="4387650"/>
              <a:ext cx="186975" cy="176075"/>
            </a:xfrm>
            <a:custGeom>
              <a:avLst/>
              <a:gdLst/>
              <a:ahLst/>
              <a:cxnLst/>
              <a:rect l="l" t="t" r="r" b="b"/>
              <a:pathLst>
                <a:path w="7479" h="7043" extrusionOk="0">
                  <a:moveTo>
                    <a:pt x="441" y="1"/>
                  </a:moveTo>
                  <a:cubicBezTo>
                    <a:pt x="195" y="1"/>
                    <a:pt x="0" y="231"/>
                    <a:pt x="51" y="473"/>
                  </a:cubicBezTo>
                  <a:lnTo>
                    <a:pt x="488" y="3106"/>
                  </a:lnTo>
                  <a:cubicBezTo>
                    <a:pt x="519" y="3301"/>
                    <a:pt x="683" y="3449"/>
                    <a:pt x="878" y="3449"/>
                  </a:cubicBezTo>
                  <a:lnTo>
                    <a:pt x="1397" y="3449"/>
                  </a:lnTo>
                  <a:lnTo>
                    <a:pt x="1884" y="6699"/>
                  </a:lnTo>
                  <a:cubicBezTo>
                    <a:pt x="1904" y="6894"/>
                    <a:pt x="2080" y="7042"/>
                    <a:pt x="2294" y="7042"/>
                  </a:cubicBezTo>
                  <a:lnTo>
                    <a:pt x="5185" y="7042"/>
                  </a:lnTo>
                  <a:cubicBezTo>
                    <a:pt x="5395" y="7042"/>
                    <a:pt x="5575" y="6894"/>
                    <a:pt x="5591" y="6699"/>
                  </a:cubicBezTo>
                  <a:lnTo>
                    <a:pt x="6078" y="3449"/>
                  </a:lnTo>
                  <a:lnTo>
                    <a:pt x="6585" y="3449"/>
                  </a:lnTo>
                  <a:cubicBezTo>
                    <a:pt x="6796" y="3449"/>
                    <a:pt x="6956" y="3301"/>
                    <a:pt x="6991" y="3106"/>
                  </a:cubicBezTo>
                  <a:lnTo>
                    <a:pt x="7428" y="473"/>
                  </a:lnTo>
                  <a:cubicBezTo>
                    <a:pt x="7479" y="231"/>
                    <a:pt x="7284" y="1"/>
                    <a:pt x="702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736575" y="4212675"/>
              <a:ext cx="173925" cy="154325"/>
            </a:xfrm>
            <a:custGeom>
              <a:avLst/>
              <a:gdLst/>
              <a:ahLst/>
              <a:cxnLst/>
              <a:rect l="l" t="t" r="r" b="b"/>
              <a:pathLst>
                <a:path w="6957" h="6173" extrusionOk="0">
                  <a:moveTo>
                    <a:pt x="3481" y="1"/>
                  </a:moveTo>
                  <a:cubicBezTo>
                    <a:pt x="3447" y="1"/>
                    <a:pt x="3413" y="5"/>
                    <a:pt x="3379" y="13"/>
                  </a:cubicBezTo>
                  <a:cubicBezTo>
                    <a:pt x="2357" y="270"/>
                    <a:pt x="648" y="1717"/>
                    <a:pt x="648" y="2857"/>
                  </a:cubicBezTo>
                  <a:cubicBezTo>
                    <a:pt x="648" y="3083"/>
                    <a:pt x="699" y="3313"/>
                    <a:pt x="781" y="3524"/>
                  </a:cubicBezTo>
                  <a:cubicBezTo>
                    <a:pt x="278" y="3879"/>
                    <a:pt x="1" y="4417"/>
                    <a:pt x="1" y="5049"/>
                  </a:cubicBezTo>
                  <a:cubicBezTo>
                    <a:pt x="1" y="5490"/>
                    <a:pt x="98" y="5864"/>
                    <a:pt x="278" y="6173"/>
                  </a:cubicBezTo>
                  <a:lnTo>
                    <a:pt x="6679" y="6173"/>
                  </a:lnTo>
                  <a:cubicBezTo>
                    <a:pt x="6859" y="5864"/>
                    <a:pt x="6956" y="5490"/>
                    <a:pt x="6956" y="5049"/>
                  </a:cubicBezTo>
                  <a:cubicBezTo>
                    <a:pt x="6956" y="4515"/>
                    <a:pt x="6679" y="3996"/>
                    <a:pt x="6160" y="3606"/>
                  </a:cubicBezTo>
                  <a:cubicBezTo>
                    <a:pt x="5591" y="3149"/>
                    <a:pt x="4811" y="2857"/>
                    <a:pt x="4062" y="2759"/>
                  </a:cubicBezTo>
                  <a:cubicBezTo>
                    <a:pt x="3835" y="2728"/>
                    <a:pt x="3656" y="2533"/>
                    <a:pt x="3672" y="2318"/>
                  </a:cubicBezTo>
                  <a:cubicBezTo>
                    <a:pt x="3690" y="2101"/>
                    <a:pt x="3871" y="1927"/>
                    <a:pt x="4085" y="1927"/>
                  </a:cubicBezTo>
                  <a:cubicBezTo>
                    <a:pt x="4094" y="1927"/>
                    <a:pt x="4103" y="1928"/>
                    <a:pt x="4112" y="1928"/>
                  </a:cubicBezTo>
                  <a:cubicBezTo>
                    <a:pt x="4924" y="1979"/>
                    <a:pt x="5755" y="2353"/>
                    <a:pt x="6289" y="2728"/>
                  </a:cubicBezTo>
                  <a:cubicBezTo>
                    <a:pt x="6274" y="2385"/>
                    <a:pt x="6110" y="2076"/>
                    <a:pt x="5837" y="1815"/>
                  </a:cubicBezTo>
                  <a:cubicBezTo>
                    <a:pt x="5201" y="1245"/>
                    <a:pt x="4128" y="1070"/>
                    <a:pt x="3867" y="290"/>
                  </a:cubicBezTo>
                  <a:cubicBezTo>
                    <a:pt x="3814" y="109"/>
                    <a:pt x="3657" y="1"/>
                    <a:pt x="34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6" name="Google Shape;1036;p47"/>
          <p:cNvSpPr/>
          <p:nvPr/>
        </p:nvSpPr>
        <p:spPr>
          <a:xfrm>
            <a:off x="3895775" y="1818625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7" name="Google Shape;1037;p47"/>
          <p:cNvSpPr/>
          <p:nvPr/>
        </p:nvSpPr>
        <p:spPr>
          <a:xfrm>
            <a:off x="3895775" y="2858450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013;p47">
            <a:extLst>
              <a:ext uri="{FF2B5EF4-FFF2-40B4-BE49-F238E27FC236}">
                <a16:creationId xmlns:a16="http://schemas.microsoft.com/office/drawing/2014/main" id="{0A1646F2-2EB8-F315-AA5B-E82E8EA9146E}"/>
              </a:ext>
            </a:extLst>
          </p:cNvPr>
          <p:cNvSpPr txBox="1">
            <a:spLocks/>
          </p:cNvSpPr>
          <p:nvPr/>
        </p:nvSpPr>
        <p:spPr>
          <a:xfrm>
            <a:off x="4572001" y="3183158"/>
            <a:ext cx="4047627" cy="572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600" dirty="0"/>
              <a:t>Para estoque baixo e item esgotado  </a:t>
            </a:r>
          </a:p>
        </p:txBody>
      </p:sp>
      <p:sp>
        <p:nvSpPr>
          <p:cNvPr id="9" name="Google Shape;1015;p47">
            <a:extLst>
              <a:ext uri="{FF2B5EF4-FFF2-40B4-BE49-F238E27FC236}">
                <a16:creationId xmlns:a16="http://schemas.microsoft.com/office/drawing/2014/main" id="{8196C0FD-1E58-CBA2-EA57-FF100064D7F4}"/>
              </a:ext>
            </a:extLst>
          </p:cNvPr>
          <p:cNvSpPr txBox="1">
            <a:spLocks/>
          </p:cNvSpPr>
          <p:nvPr/>
        </p:nvSpPr>
        <p:spPr>
          <a:xfrm>
            <a:off x="4572000" y="2858450"/>
            <a:ext cx="38822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pt-BR" dirty="0"/>
              <a:t>Notificações de Estoque</a:t>
            </a:r>
          </a:p>
        </p:txBody>
      </p:sp>
      <p:sp>
        <p:nvSpPr>
          <p:cNvPr id="10" name="Google Shape;1037;p47">
            <a:extLst>
              <a:ext uri="{FF2B5EF4-FFF2-40B4-BE49-F238E27FC236}">
                <a16:creationId xmlns:a16="http://schemas.microsoft.com/office/drawing/2014/main" id="{2BFA7353-3104-59E6-5EE0-57E066414E00}"/>
              </a:ext>
            </a:extLst>
          </p:cNvPr>
          <p:cNvSpPr/>
          <p:nvPr/>
        </p:nvSpPr>
        <p:spPr>
          <a:xfrm>
            <a:off x="3895773" y="3859150"/>
            <a:ext cx="559500" cy="5595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013;p47">
            <a:extLst>
              <a:ext uri="{FF2B5EF4-FFF2-40B4-BE49-F238E27FC236}">
                <a16:creationId xmlns:a16="http://schemas.microsoft.com/office/drawing/2014/main" id="{46AF7B13-A48F-D3DD-4E7C-44A554318BDB}"/>
              </a:ext>
            </a:extLst>
          </p:cNvPr>
          <p:cNvSpPr txBox="1">
            <a:spLocks/>
          </p:cNvSpPr>
          <p:nvPr/>
        </p:nvSpPr>
        <p:spPr>
          <a:xfrm>
            <a:off x="4572000" y="4183858"/>
            <a:ext cx="2964900" cy="428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ctor"/>
              <a:buNone/>
              <a:defRPr sz="21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>
              <a:buSzPts val="1100"/>
              <a:buFont typeface="Arial"/>
              <a:buNone/>
            </a:pPr>
            <a:r>
              <a:rPr lang="pt-BR" sz="1600" dirty="0"/>
              <a:t>Utilizando GTK/GLADE</a:t>
            </a:r>
          </a:p>
        </p:txBody>
      </p:sp>
      <p:sp>
        <p:nvSpPr>
          <p:cNvPr id="12" name="Google Shape;1015;p47">
            <a:extLst>
              <a:ext uri="{FF2B5EF4-FFF2-40B4-BE49-F238E27FC236}">
                <a16:creationId xmlns:a16="http://schemas.microsoft.com/office/drawing/2014/main" id="{6A63C1B6-AC47-E7B9-262C-38284574C97E}"/>
              </a:ext>
            </a:extLst>
          </p:cNvPr>
          <p:cNvSpPr txBox="1">
            <a:spLocks/>
          </p:cNvSpPr>
          <p:nvPr/>
        </p:nvSpPr>
        <p:spPr>
          <a:xfrm>
            <a:off x="4571998" y="3859150"/>
            <a:ext cx="2964900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pt-BR" dirty="0"/>
              <a:t>Interface Gráfica</a:t>
            </a:r>
          </a:p>
        </p:txBody>
      </p:sp>
      <p:sp>
        <p:nvSpPr>
          <p:cNvPr id="13" name="Google Shape;1015;p47">
            <a:extLst>
              <a:ext uri="{FF2B5EF4-FFF2-40B4-BE49-F238E27FC236}">
                <a16:creationId xmlns:a16="http://schemas.microsoft.com/office/drawing/2014/main" id="{94A8D2A5-A732-1CA5-0553-80118365908F}"/>
              </a:ext>
            </a:extLst>
          </p:cNvPr>
          <p:cNvSpPr txBox="1">
            <a:spLocks/>
          </p:cNvSpPr>
          <p:nvPr/>
        </p:nvSpPr>
        <p:spPr>
          <a:xfrm>
            <a:off x="3987274" y="2016604"/>
            <a:ext cx="406662" cy="39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pt-BR" sz="2800" dirty="0">
                <a:solidFill>
                  <a:srgbClr val="212529"/>
                </a:solidFill>
              </a:rPr>
              <a:t>1</a:t>
            </a:r>
          </a:p>
        </p:txBody>
      </p:sp>
      <p:sp>
        <p:nvSpPr>
          <p:cNvPr id="14" name="Google Shape;1015;p47">
            <a:extLst>
              <a:ext uri="{FF2B5EF4-FFF2-40B4-BE49-F238E27FC236}">
                <a16:creationId xmlns:a16="http://schemas.microsoft.com/office/drawing/2014/main" id="{3BA77852-BD6F-405B-7C7C-1A015577727C}"/>
              </a:ext>
            </a:extLst>
          </p:cNvPr>
          <p:cNvSpPr txBox="1">
            <a:spLocks/>
          </p:cNvSpPr>
          <p:nvPr/>
        </p:nvSpPr>
        <p:spPr>
          <a:xfrm>
            <a:off x="3987274" y="3051012"/>
            <a:ext cx="406662" cy="39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pt-BR" sz="2800" dirty="0">
                <a:solidFill>
                  <a:srgbClr val="212529"/>
                </a:solidFill>
              </a:rPr>
              <a:t>2</a:t>
            </a:r>
          </a:p>
        </p:txBody>
      </p:sp>
      <p:sp>
        <p:nvSpPr>
          <p:cNvPr id="15" name="Google Shape;1015;p47">
            <a:extLst>
              <a:ext uri="{FF2B5EF4-FFF2-40B4-BE49-F238E27FC236}">
                <a16:creationId xmlns:a16="http://schemas.microsoft.com/office/drawing/2014/main" id="{15252C4B-F730-DF06-8D55-B6433F3C8187}"/>
              </a:ext>
            </a:extLst>
          </p:cNvPr>
          <p:cNvSpPr txBox="1">
            <a:spLocks/>
          </p:cNvSpPr>
          <p:nvPr/>
        </p:nvSpPr>
        <p:spPr>
          <a:xfrm>
            <a:off x="4003723" y="4047391"/>
            <a:ext cx="406662" cy="391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nton"/>
              <a:buNone/>
              <a:defRPr sz="2400" b="1" i="0" u="none" strike="noStrike" cap="none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ctor"/>
              <a:buNone/>
              <a:defRPr sz="1400" b="0" i="0" u="none" strike="noStrike" cap="none">
                <a:solidFill>
                  <a:schemeClr val="dk1"/>
                </a:solidFill>
                <a:latin typeface="Actor"/>
                <a:ea typeface="Actor"/>
                <a:cs typeface="Actor"/>
                <a:sym typeface="Actor"/>
              </a:defRPr>
            </a:lvl9pPr>
          </a:lstStyle>
          <a:p>
            <a:pPr marL="0" indent="0"/>
            <a:r>
              <a:rPr lang="pt-BR" sz="2800" dirty="0">
                <a:solidFill>
                  <a:srgbClr val="212529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893494643"/>
      </p:ext>
    </p:extLst>
  </p:cSld>
  <p:clrMapOvr>
    <a:masterClrMapping/>
  </p:clrMapOvr>
</p:sld>
</file>

<file path=ppt/theme/theme1.xml><?xml version="1.0" encoding="utf-8"?>
<a:theme xmlns:a="http://schemas.openxmlformats.org/drawingml/2006/main" name="Fast Food Restaurant Marketing Plan by Slidesgo">
  <a:themeElements>
    <a:clrScheme name="Simple Light">
      <a:dk1>
        <a:srgbClr val="FFFFFF"/>
      </a:dk1>
      <a:lt1>
        <a:srgbClr val="FFC300"/>
      </a:lt1>
      <a:dk2>
        <a:srgbClr val="212529"/>
      </a:dk2>
      <a:lt2>
        <a:srgbClr val="666666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121</Words>
  <Application>Microsoft Office PowerPoint</Application>
  <PresentationFormat>Apresentação na tela (16:9)</PresentationFormat>
  <Paragraphs>30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Actor</vt:lpstr>
      <vt:lpstr>Fira Sans</vt:lpstr>
      <vt:lpstr>Anton</vt:lpstr>
      <vt:lpstr>Roboto</vt:lpstr>
      <vt:lpstr>Fast Food Restaurant Marketing Plan by Slidesgo</vt:lpstr>
      <vt:lpstr>COMMIS Gestao de Restaurante</vt:lpstr>
      <vt:lpstr>CONTEXTUALIZAÇÃO  DO PROJETO</vt:lpstr>
      <vt:lpstr>O QUE FOI FEITO</vt:lpstr>
      <vt:lpstr>PRÓXIMOS PASSOS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Letícia Campos</dc:creator>
  <cp:lastModifiedBy>Letícia Campos</cp:lastModifiedBy>
  <cp:revision>1</cp:revision>
  <dcterms:modified xsi:type="dcterms:W3CDTF">2025-06-03T18:39:59Z</dcterms:modified>
</cp:coreProperties>
</file>